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55BF-EA8A-40BF-9520-C9265383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4777E-8D3F-4E27-8FD7-C3F1C2BA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C236-627D-4BEC-B85A-CC05E5B0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D819E-0606-4410-A8FA-C8C2DB7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51F3-6B6C-4CB0-A74B-9C1EF754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DFF1-D648-4CF0-8850-DCABFF3D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AB4D6-F64B-4FB7-B29F-44D101C1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21EE7-BE7C-4DB8-855D-2AE44929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076F-A509-4E11-A6E4-B116D9D8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5034-F96A-49B5-9457-FA6F9C70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487DD-F34A-4584-9822-6BEC098B7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F2144-8235-4508-A4BE-EB347EADA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00C8-CF82-4EF1-B7C9-0C85AF44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CE8C-1CB0-4FA0-99E8-E769547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C61C-E6FE-49A3-848C-F96972D0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864-6472-4E3B-851A-A05C84D8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4D6B-9674-41EE-B1B0-72A764CB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DB24-0CF2-4B28-885B-C6A4B338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5AA6-F88E-4D2C-9F93-EB75534F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FD11-D597-41F4-81AF-053CDD09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243-3EFE-4E95-8DD1-9ECFF58B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8C1A-8A20-4237-9807-8771789F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F47C-B748-4E07-9A76-D94C5B8D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327A-F298-4CC1-A300-5B3FC3FE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A117-AE90-475C-BAA0-F78DF4C3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8D5-1721-40D5-B78C-E3F85F79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B34D-C51F-4380-AFD9-5B5D891FB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84CA3-C3D9-4C8F-BFD6-52030087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A2427-6372-4A31-B026-487D1AF7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5DBC-CB01-4D64-B6DD-99CA465C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448C-5F26-4AA8-ABA9-7ECF96F4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624C-3188-4611-AE49-E785C649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97F38-8857-4451-BF54-A9B441E3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C701-177A-4EE8-9BE9-C1C03B3E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94B7A-E1BF-457E-A41B-99F8AAF25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8CD46-C55C-4F3A-B91E-A230F6FC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97CB8-DC6A-4960-91DB-6804B284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7CE50-D70F-4B8A-8455-49A3AB85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592A8-B864-42C4-A6FB-D598C339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B209-6541-423C-B76F-AD98AA5B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5F14D-FEBF-476B-B581-640CA27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CFAB8-54DF-4876-8FA9-697FCDFF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A4E11-2F73-4630-8963-44B10A0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05818-722F-4CAA-AA6A-1573590F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4B422-B797-4EF0-8B7E-D374A3B1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23D8D-9028-4C1C-A2D0-2087374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F207-8FC1-4B48-915F-270D0B71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831F-24AE-49E7-B0D2-64F4B491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BE5C4-9BCB-40A0-BABB-E9FF62A7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E183B-03A3-4F89-A85C-853A38D3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1EA6-EFDF-4BC7-891D-AC17E00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73E9A-B65B-4A40-A346-6DA899B0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EB62-3C76-4FAA-87D4-AC914A6E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D86F5-BAFE-48BD-9B5A-988875AED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4A2D-DC68-4E81-B3B9-F90118018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6AF15-6790-4F93-ABE8-830E77DB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AD418-DE59-4D4C-9B9A-3ECFC51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F363B-26BF-4E39-821D-DA8E2451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3C94E-9562-412E-9B2F-917B18D5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A15DB-F860-42CE-9BAB-5D7D51C4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730F-50B2-42C7-8D03-BE14216E9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AB83-077F-48E8-AC67-168CC9ACCA9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3E2E-0EB8-4117-A4A5-E29DA65A5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9C75-0AAA-49DB-BF04-007490F8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BC4B-2031-49CC-A737-3D55E432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E6F3579-781D-400C-B90E-6455B068A7A9}"/>
              </a:ext>
            </a:extLst>
          </p:cNvPr>
          <p:cNvGrpSpPr/>
          <p:nvPr/>
        </p:nvGrpSpPr>
        <p:grpSpPr>
          <a:xfrm>
            <a:off x="3257018" y="328937"/>
            <a:ext cx="6454290" cy="6302479"/>
            <a:chOff x="3257018" y="345715"/>
            <a:chExt cx="6454290" cy="6302479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28A5F397-F008-4377-9035-8293149E59C0}"/>
                </a:ext>
              </a:extLst>
            </p:cNvPr>
            <p:cNvSpPr/>
            <p:nvPr/>
          </p:nvSpPr>
          <p:spPr>
            <a:xfrm>
              <a:off x="3257018" y="345715"/>
              <a:ext cx="6454290" cy="6164315"/>
            </a:xfrm>
            <a:prstGeom prst="hexagon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BDD3152C-C9DB-49FE-98E4-BF5B102DDB40}"/>
                </a:ext>
              </a:extLst>
            </p:cNvPr>
            <p:cNvSpPr/>
            <p:nvPr/>
          </p:nvSpPr>
          <p:spPr>
            <a:xfrm rot="16200000">
              <a:off x="6339821" y="1315384"/>
              <a:ext cx="193397" cy="495296"/>
            </a:xfrm>
            <a:prstGeom prst="flowChartDelay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2648CB-12D9-4F4E-A241-92BD09B2BC53}"/>
                </a:ext>
              </a:extLst>
            </p:cNvPr>
            <p:cNvSpPr/>
            <p:nvPr/>
          </p:nvSpPr>
          <p:spPr>
            <a:xfrm>
              <a:off x="6198064" y="1669279"/>
              <a:ext cx="481012" cy="228600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4BE0A4-0B38-4E8E-83CD-33B58A304CDE}"/>
                </a:ext>
              </a:extLst>
            </p:cNvPr>
            <p:cNvSpPr/>
            <p:nvPr/>
          </p:nvSpPr>
          <p:spPr>
            <a:xfrm>
              <a:off x="5811352" y="2646576"/>
              <a:ext cx="1278964" cy="7647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000301-9FF5-4028-B0A4-C013C5BEA1FC}"/>
                </a:ext>
              </a:extLst>
            </p:cNvPr>
            <p:cNvSpPr/>
            <p:nvPr/>
          </p:nvSpPr>
          <p:spPr>
            <a:xfrm>
              <a:off x="5822540" y="2800087"/>
              <a:ext cx="1261625" cy="7647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7C9ED3-3C6C-497F-8249-D510F99565AB}"/>
                </a:ext>
              </a:extLst>
            </p:cNvPr>
            <p:cNvSpPr/>
            <p:nvPr/>
          </p:nvSpPr>
          <p:spPr>
            <a:xfrm>
              <a:off x="5841395" y="2879206"/>
              <a:ext cx="1207432" cy="7647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5AF866-A6F6-4D7C-986C-4E3FA436B4F7}"/>
                </a:ext>
              </a:extLst>
            </p:cNvPr>
            <p:cNvSpPr/>
            <p:nvPr/>
          </p:nvSpPr>
          <p:spPr>
            <a:xfrm>
              <a:off x="5861005" y="3041967"/>
              <a:ext cx="1168212" cy="7378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FF190B-3587-46B4-8F9D-36843D08753C}"/>
                </a:ext>
              </a:extLst>
            </p:cNvPr>
            <p:cNvSpPr/>
            <p:nvPr/>
          </p:nvSpPr>
          <p:spPr>
            <a:xfrm>
              <a:off x="5896483" y="3194858"/>
              <a:ext cx="1112108" cy="7378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56B835-A2C8-4345-BA3C-113E4C8CEB30}"/>
                </a:ext>
              </a:extLst>
            </p:cNvPr>
            <p:cNvSpPr/>
            <p:nvPr/>
          </p:nvSpPr>
          <p:spPr>
            <a:xfrm>
              <a:off x="5926127" y="3354088"/>
              <a:ext cx="1037968" cy="7378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6E1F8B-8C04-400E-8C8B-F5CD56710CE2}"/>
                </a:ext>
              </a:extLst>
            </p:cNvPr>
            <p:cNvSpPr/>
            <p:nvPr/>
          </p:nvSpPr>
          <p:spPr>
            <a:xfrm>
              <a:off x="5962231" y="3521761"/>
              <a:ext cx="991098" cy="7378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DD4AA2-05C2-49F5-817F-FA5AABAF0684}"/>
                </a:ext>
              </a:extLst>
            </p:cNvPr>
            <p:cNvSpPr/>
            <p:nvPr/>
          </p:nvSpPr>
          <p:spPr>
            <a:xfrm>
              <a:off x="5980850" y="3674161"/>
              <a:ext cx="928522" cy="7090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6292EA8-841D-4411-8377-3399FAE8D62D}"/>
                </a:ext>
              </a:extLst>
            </p:cNvPr>
            <p:cNvSpPr/>
            <p:nvPr/>
          </p:nvSpPr>
          <p:spPr>
            <a:xfrm>
              <a:off x="5999985" y="3821001"/>
              <a:ext cx="902530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71545D-01C8-4684-85F9-EEBDAB900F7B}"/>
                </a:ext>
              </a:extLst>
            </p:cNvPr>
            <p:cNvSpPr/>
            <p:nvPr/>
          </p:nvSpPr>
          <p:spPr>
            <a:xfrm>
              <a:off x="6030851" y="3949134"/>
              <a:ext cx="843371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CAE1E7-D964-4719-997B-45A9C4D0E456}"/>
                </a:ext>
              </a:extLst>
            </p:cNvPr>
            <p:cNvSpPr/>
            <p:nvPr/>
          </p:nvSpPr>
          <p:spPr>
            <a:xfrm>
              <a:off x="6037461" y="4099290"/>
              <a:ext cx="815300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195A222-6D24-460F-AD54-FD3BBA3FCD87}"/>
                </a:ext>
              </a:extLst>
            </p:cNvPr>
            <p:cNvSpPr/>
            <p:nvPr/>
          </p:nvSpPr>
          <p:spPr>
            <a:xfrm>
              <a:off x="6069808" y="4506300"/>
              <a:ext cx="763147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A66EE4-BF80-4F9F-942A-33F8F4DDF86B}"/>
                </a:ext>
              </a:extLst>
            </p:cNvPr>
            <p:cNvSpPr/>
            <p:nvPr/>
          </p:nvSpPr>
          <p:spPr>
            <a:xfrm>
              <a:off x="6086135" y="4659171"/>
              <a:ext cx="717949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8A93D5-D47A-4FAD-A408-07ECAB54A154}"/>
                </a:ext>
              </a:extLst>
            </p:cNvPr>
            <p:cNvSpPr/>
            <p:nvPr/>
          </p:nvSpPr>
          <p:spPr>
            <a:xfrm>
              <a:off x="6124458" y="4803343"/>
              <a:ext cx="674995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2A6954-517E-4A5E-96B4-6F579FFAB607}"/>
                </a:ext>
              </a:extLst>
            </p:cNvPr>
            <p:cNvSpPr/>
            <p:nvPr/>
          </p:nvSpPr>
          <p:spPr>
            <a:xfrm>
              <a:off x="6140193" y="4948594"/>
              <a:ext cx="643523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D813A8-D97E-49A3-8EDB-26AB9708EFCB}"/>
                </a:ext>
              </a:extLst>
            </p:cNvPr>
            <p:cNvSpPr/>
            <p:nvPr/>
          </p:nvSpPr>
          <p:spPr>
            <a:xfrm>
              <a:off x="6140193" y="5091235"/>
              <a:ext cx="643523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BEE6BC-2B8C-447E-8149-053283C79F36}"/>
                </a:ext>
              </a:extLst>
            </p:cNvPr>
            <p:cNvSpPr/>
            <p:nvPr/>
          </p:nvSpPr>
          <p:spPr>
            <a:xfrm>
              <a:off x="5797177" y="2499401"/>
              <a:ext cx="1302870" cy="662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6541DE-1077-4E39-BFDE-B874190E4B84}"/>
                </a:ext>
              </a:extLst>
            </p:cNvPr>
            <p:cNvSpPr/>
            <p:nvPr/>
          </p:nvSpPr>
          <p:spPr>
            <a:xfrm>
              <a:off x="5811352" y="2569233"/>
              <a:ext cx="1278964" cy="7647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B5280D-6A5E-4482-A4DA-193014ECF110}"/>
                </a:ext>
              </a:extLst>
            </p:cNvPr>
            <p:cNvSpPr/>
            <p:nvPr/>
          </p:nvSpPr>
          <p:spPr>
            <a:xfrm>
              <a:off x="5821725" y="2720033"/>
              <a:ext cx="1261625" cy="7647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3D31D3-7BE5-4773-910A-C2E0336DF517}"/>
                </a:ext>
              </a:extLst>
            </p:cNvPr>
            <p:cNvSpPr/>
            <p:nvPr/>
          </p:nvSpPr>
          <p:spPr>
            <a:xfrm>
              <a:off x="5848821" y="2962653"/>
              <a:ext cx="1207432" cy="7647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1921E9-443D-437F-A228-1090712555A3}"/>
                </a:ext>
              </a:extLst>
            </p:cNvPr>
            <p:cNvSpPr/>
            <p:nvPr/>
          </p:nvSpPr>
          <p:spPr>
            <a:xfrm>
              <a:off x="5861005" y="3129064"/>
              <a:ext cx="1168212" cy="7378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E48F0AC-157E-4D85-B441-D286F6045E52}"/>
                </a:ext>
              </a:extLst>
            </p:cNvPr>
            <p:cNvSpPr/>
            <p:nvPr/>
          </p:nvSpPr>
          <p:spPr>
            <a:xfrm>
              <a:off x="5899828" y="3278190"/>
              <a:ext cx="1112108" cy="7378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5796E5-B4A7-41B4-8EC2-86E2688B35FF}"/>
                </a:ext>
              </a:extLst>
            </p:cNvPr>
            <p:cNvSpPr/>
            <p:nvPr/>
          </p:nvSpPr>
          <p:spPr>
            <a:xfrm>
              <a:off x="5933553" y="3438428"/>
              <a:ext cx="1037968" cy="7378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54270-4FCB-4B5E-9B56-E0ADC441CA64}"/>
                </a:ext>
              </a:extLst>
            </p:cNvPr>
            <p:cNvSpPr/>
            <p:nvPr/>
          </p:nvSpPr>
          <p:spPr>
            <a:xfrm>
              <a:off x="5962231" y="3599343"/>
              <a:ext cx="991098" cy="7378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0D52C8C-D304-4BC0-8DCD-80F98F79E592}"/>
                </a:ext>
              </a:extLst>
            </p:cNvPr>
            <p:cNvSpPr/>
            <p:nvPr/>
          </p:nvSpPr>
          <p:spPr>
            <a:xfrm>
              <a:off x="5988276" y="3750085"/>
              <a:ext cx="928522" cy="7090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7108A8-AB7B-4998-91BB-28B012B58E63}"/>
                </a:ext>
              </a:extLst>
            </p:cNvPr>
            <p:cNvSpPr/>
            <p:nvPr/>
          </p:nvSpPr>
          <p:spPr>
            <a:xfrm>
              <a:off x="5999985" y="3880137"/>
              <a:ext cx="902530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30C3B1-4C72-4C27-BA97-674B412E9BAE}"/>
                </a:ext>
              </a:extLst>
            </p:cNvPr>
            <p:cNvSpPr/>
            <p:nvPr/>
          </p:nvSpPr>
          <p:spPr>
            <a:xfrm>
              <a:off x="6030516" y="4026520"/>
              <a:ext cx="843371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38329E-F9C6-4BF0-920C-07B40D2EE671}"/>
                </a:ext>
              </a:extLst>
            </p:cNvPr>
            <p:cNvSpPr/>
            <p:nvPr/>
          </p:nvSpPr>
          <p:spPr>
            <a:xfrm>
              <a:off x="6037461" y="4180532"/>
              <a:ext cx="815300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127832-8F32-4C8B-89F8-5448BD552513}"/>
                </a:ext>
              </a:extLst>
            </p:cNvPr>
            <p:cNvSpPr/>
            <p:nvPr/>
          </p:nvSpPr>
          <p:spPr>
            <a:xfrm>
              <a:off x="6044551" y="4260550"/>
              <a:ext cx="815300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CF4F5B-B313-4F41-BD8A-C12793469ADF}"/>
                </a:ext>
              </a:extLst>
            </p:cNvPr>
            <p:cNvSpPr/>
            <p:nvPr/>
          </p:nvSpPr>
          <p:spPr>
            <a:xfrm>
              <a:off x="6059944" y="4346653"/>
              <a:ext cx="770333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7C918F-512D-4EE0-AB93-E60175EE6AF3}"/>
                </a:ext>
              </a:extLst>
            </p:cNvPr>
            <p:cNvSpPr/>
            <p:nvPr/>
          </p:nvSpPr>
          <p:spPr>
            <a:xfrm>
              <a:off x="6061190" y="4430199"/>
              <a:ext cx="770333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9854AA-2677-4DF5-9C8D-C4D1CD60C7C1}"/>
                </a:ext>
              </a:extLst>
            </p:cNvPr>
            <p:cNvSpPr/>
            <p:nvPr/>
          </p:nvSpPr>
          <p:spPr>
            <a:xfrm>
              <a:off x="6070627" y="4587108"/>
              <a:ext cx="763147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A96AC3-EDD7-4CBF-A551-8DFC24170753}"/>
                </a:ext>
              </a:extLst>
            </p:cNvPr>
            <p:cNvSpPr/>
            <p:nvPr/>
          </p:nvSpPr>
          <p:spPr>
            <a:xfrm>
              <a:off x="6102982" y="4731234"/>
              <a:ext cx="717949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8809B8-8F63-4C0C-895F-BEBDE9892B94}"/>
                </a:ext>
              </a:extLst>
            </p:cNvPr>
            <p:cNvSpPr/>
            <p:nvPr/>
          </p:nvSpPr>
          <p:spPr>
            <a:xfrm>
              <a:off x="6114702" y="4875360"/>
              <a:ext cx="674995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239009-B718-44AB-9807-44E8B9E4193A}"/>
                </a:ext>
              </a:extLst>
            </p:cNvPr>
            <p:cNvSpPr/>
            <p:nvPr/>
          </p:nvSpPr>
          <p:spPr>
            <a:xfrm>
              <a:off x="6140193" y="5019486"/>
              <a:ext cx="643523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A0DC5D-36EB-44F7-A8AF-708B32A79870}"/>
                </a:ext>
              </a:extLst>
            </p:cNvPr>
            <p:cNvSpPr/>
            <p:nvPr/>
          </p:nvSpPr>
          <p:spPr>
            <a:xfrm>
              <a:off x="6140193" y="5162984"/>
              <a:ext cx="643523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0A9581-36BF-4FD4-8577-1B43C9C0FA56}"/>
                </a:ext>
              </a:extLst>
            </p:cNvPr>
            <p:cNvSpPr/>
            <p:nvPr/>
          </p:nvSpPr>
          <p:spPr>
            <a:xfrm>
              <a:off x="6155929" y="5231225"/>
              <a:ext cx="623883" cy="4571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3E57AD4-3353-43C9-8C02-12881392936D}"/>
                </a:ext>
              </a:extLst>
            </p:cNvPr>
            <p:cNvSpPr/>
            <p:nvPr/>
          </p:nvSpPr>
          <p:spPr>
            <a:xfrm>
              <a:off x="6193516" y="5368344"/>
              <a:ext cx="581294" cy="6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BEFBC0-8F8E-492C-8943-C4CDB102AC41}"/>
                </a:ext>
              </a:extLst>
            </p:cNvPr>
            <p:cNvSpPr/>
            <p:nvPr/>
          </p:nvSpPr>
          <p:spPr>
            <a:xfrm>
              <a:off x="6183481" y="5438524"/>
              <a:ext cx="585996" cy="6340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1CA6A40-E6B6-4E04-9530-7F5D126E64D8}"/>
                </a:ext>
              </a:extLst>
            </p:cNvPr>
            <p:cNvSpPr/>
            <p:nvPr/>
          </p:nvSpPr>
          <p:spPr>
            <a:xfrm flipV="1">
              <a:off x="6203839" y="5514636"/>
              <a:ext cx="531812" cy="532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E1C4396-D7BB-4575-A379-3629EE42BDAC}"/>
                </a:ext>
              </a:extLst>
            </p:cNvPr>
            <p:cNvSpPr/>
            <p:nvPr/>
          </p:nvSpPr>
          <p:spPr>
            <a:xfrm>
              <a:off x="6165814" y="5281004"/>
              <a:ext cx="623883" cy="4571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6F5446-4FBE-4921-B16C-D61014D4C150}"/>
                </a:ext>
              </a:extLst>
            </p:cNvPr>
            <p:cNvSpPr/>
            <p:nvPr/>
          </p:nvSpPr>
          <p:spPr>
            <a:xfrm flipV="1">
              <a:off x="6213428" y="5580579"/>
              <a:ext cx="531812" cy="532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6A5438E-0346-4221-9782-29E7351D1C73}"/>
                </a:ext>
              </a:extLst>
            </p:cNvPr>
            <p:cNvGrpSpPr/>
            <p:nvPr/>
          </p:nvGrpSpPr>
          <p:grpSpPr>
            <a:xfrm rot="21168492">
              <a:off x="5149237" y="1352912"/>
              <a:ext cx="1010397" cy="988912"/>
              <a:chOff x="9884371" y="1676100"/>
              <a:chExt cx="1010397" cy="988912"/>
            </a:xfrm>
          </p:grpSpPr>
          <p:sp>
            <p:nvSpPr>
              <p:cNvPr id="70" name="Flowchart: Terminator 69">
                <a:extLst>
                  <a:ext uri="{FF2B5EF4-FFF2-40B4-BE49-F238E27FC236}">
                    <a16:creationId xmlns:a16="http://schemas.microsoft.com/office/drawing/2014/main" id="{08E0EB8C-01AF-4388-A299-9F6A4401DE83}"/>
                  </a:ext>
                </a:extLst>
              </p:cNvPr>
              <p:cNvSpPr/>
              <p:nvPr/>
            </p:nvSpPr>
            <p:spPr>
              <a:xfrm rot="17076143">
                <a:off x="10460879" y="2231123"/>
                <a:ext cx="71057" cy="796721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Terminator 70">
                <a:extLst>
                  <a:ext uri="{FF2B5EF4-FFF2-40B4-BE49-F238E27FC236}">
                    <a16:creationId xmlns:a16="http://schemas.microsoft.com/office/drawing/2014/main" id="{6167AF9E-9CD1-45AF-9A06-823E9891AF0D}"/>
                  </a:ext>
                </a:extLst>
              </p:cNvPr>
              <p:cNvSpPr/>
              <p:nvPr/>
            </p:nvSpPr>
            <p:spPr>
              <a:xfrm rot="20201048">
                <a:off x="10010090" y="2295829"/>
                <a:ext cx="90514" cy="256266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Terminator 71">
                <a:extLst>
                  <a:ext uri="{FF2B5EF4-FFF2-40B4-BE49-F238E27FC236}">
                    <a16:creationId xmlns:a16="http://schemas.microsoft.com/office/drawing/2014/main" id="{E9AD80B5-74B6-4B64-B2DA-4B9D672663B0}"/>
                  </a:ext>
                </a:extLst>
              </p:cNvPr>
              <p:cNvSpPr/>
              <p:nvPr/>
            </p:nvSpPr>
            <p:spPr>
              <a:xfrm rot="20866269">
                <a:off x="9936141" y="2038128"/>
                <a:ext cx="45719" cy="256266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Extract 73">
                <a:extLst>
                  <a:ext uri="{FF2B5EF4-FFF2-40B4-BE49-F238E27FC236}">
                    <a16:creationId xmlns:a16="http://schemas.microsoft.com/office/drawing/2014/main" id="{0F6E3267-0C61-46DA-80B4-F51E703D5D8D}"/>
                  </a:ext>
                </a:extLst>
              </p:cNvPr>
              <p:cNvSpPr/>
              <p:nvPr/>
            </p:nvSpPr>
            <p:spPr>
              <a:xfrm rot="21179348">
                <a:off x="9884371" y="1676100"/>
                <a:ext cx="45720" cy="358644"/>
              </a:xfrm>
              <a:prstGeom prst="flowChartExtra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24659C6-B84D-4679-BE68-0E68E54597FC}"/>
                </a:ext>
              </a:extLst>
            </p:cNvPr>
            <p:cNvGrpSpPr/>
            <p:nvPr/>
          </p:nvGrpSpPr>
          <p:grpSpPr>
            <a:xfrm rot="339813" flipH="1">
              <a:off x="6728164" y="1345232"/>
              <a:ext cx="1010397" cy="988912"/>
              <a:chOff x="9884371" y="1676100"/>
              <a:chExt cx="1010397" cy="988912"/>
            </a:xfrm>
          </p:grpSpPr>
          <p:sp>
            <p:nvSpPr>
              <p:cNvPr id="77" name="Flowchart: Terminator 76">
                <a:extLst>
                  <a:ext uri="{FF2B5EF4-FFF2-40B4-BE49-F238E27FC236}">
                    <a16:creationId xmlns:a16="http://schemas.microsoft.com/office/drawing/2014/main" id="{7DA81682-9C04-420E-A222-5B9A02466830}"/>
                  </a:ext>
                </a:extLst>
              </p:cNvPr>
              <p:cNvSpPr/>
              <p:nvPr/>
            </p:nvSpPr>
            <p:spPr>
              <a:xfrm rot="17076143">
                <a:off x="10460879" y="2231123"/>
                <a:ext cx="71057" cy="796721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Terminator 77">
                <a:extLst>
                  <a:ext uri="{FF2B5EF4-FFF2-40B4-BE49-F238E27FC236}">
                    <a16:creationId xmlns:a16="http://schemas.microsoft.com/office/drawing/2014/main" id="{55E66BB3-E6CF-4890-8DEE-5ED86B99AB66}"/>
                  </a:ext>
                </a:extLst>
              </p:cNvPr>
              <p:cNvSpPr/>
              <p:nvPr/>
            </p:nvSpPr>
            <p:spPr>
              <a:xfrm rot="20201048">
                <a:off x="10010090" y="2295829"/>
                <a:ext cx="90514" cy="256266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Terminator 78">
                <a:extLst>
                  <a:ext uri="{FF2B5EF4-FFF2-40B4-BE49-F238E27FC236}">
                    <a16:creationId xmlns:a16="http://schemas.microsoft.com/office/drawing/2014/main" id="{B377E183-6A45-49BF-96B0-747CD78DB6B4}"/>
                  </a:ext>
                </a:extLst>
              </p:cNvPr>
              <p:cNvSpPr/>
              <p:nvPr/>
            </p:nvSpPr>
            <p:spPr>
              <a:xfrm rot="20866269">
                <a:off x="9936141" y="2038128"/>
                <a:ext cx="45719" cy="256266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Extract 79">
                <a:extLst>
                  <a:ext uri="{FF2B5EF4-FFF2-40B4-BE49-F238E27FC236}">
                    <a16:creationId xmlns:a16="http://schemas.microsoft.com/office/drawing/2014/main" id="{D4589406-027C-48F4-A3FC-A89D82D0BE3D}"/>
                  </a:ext>
                </a:extLst>
              </p:cNvPr>
              <p:cNvSpPr/>
              <p:nvPr/>
            </p:nvSpPr>
            <p:spPr>
              <a:xfrm rot="21179348">
                <a:off x="9884371" y="1676100"/>
                <a:ext cx="45720" cy="358644"/>
              </a:xfrm>
              <a:prstGeom prst="flowChartExtra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67C9C6-FED5-45D1-9343-E4B24AB832A4}"/>
                </a:ext>
              </a:extLst>
            </p:cNvPr>
            <p:cNvSpPr/>
            <p:nvPr/>
          </p:nvSpPr>
          <p:spPr>
            <a:xfrm>
              <a:off x="6030516" y="2288380"/>
              <a:ext cx="809625" cy="152400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C346D8B-3309-4CB7-9A85-8550350C9152}"/>
                </a:ext>
              </a:extLst>
            </p:cNvPr>
            <p:cNvGrpSpPr/>
            <p:nvPr/>
          </p:nvGrpSpPr>
          <p:grpSpPr>
            <a:xfrm rot="20367209">
              <a:off x="6016385" y="1381971"/>
              <a:ext cx="93821" cy="579878"/>
              <a:chOff x="9936141" y="1714516"/>
              <a:chExt cx="93821" cy="579878"/>
            </a:xfrm>
          </p:grpSpPr>
          <p:sp>
            <p:nvSpPr>
              <p:cNvPr id="99" name="Flowchart: Terminator 98">
                <a:extLst>
                  <a:ext uri="{FF2B5EF4-FFF2-40B4-BE49-F238E27FC236}">
                    <a16:creationId xmlns:a16="http://schemas.microsoft.com/office/drawing/2014/main" id="{F3D0CB34-AAF0-4C29-BFEF-48F1B4C877F1}"/>
                  </a:ext>
                </a:extLst>
              </p:cNvPr>
              <p:cNvSpPr/>
              <p:nvPr/>
            </p:nvSpPr>
            <p:spPr>
              <a:xfrm rot="20866269">
                <a:off x="9936141" y="2038128"/>
                <a:ext cx="45719" cy="256266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Extract 99">
                <a:extLst>
                  <a:ext uri="{FF2B5EF4-FFF2-40B4-BE49-F238E27FC236}">
                    <a16:creationId xmlns:a16="http://schemas.microsoft.com/office/drawing/2014/main" id="{70DFDD82-E9A3-4CF5-A4DE-103961D959DE}"/>
                  </a:ext>
                </a:extLst>
              </p:cNvPr>
              <p:cNvSpPr/>
              <p:nvPr/>
            </p:nvSpPr>
            <p:spPr>
              <a:xfrm rot="1232791">
                <a:off x="9984242" y="1714516"/>
                <a:ext cx="45720" cy="358644"/>
              </a:xfrm>
              <a:prstGeom prst="flowChartExtra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1F9872A-0BC5-4802-BCC4-3F3B8310686F}"/>
                </a:ext>
              </a:extLst>
            </p:cNvPr>
            <p:cNvGrpSpPr/>
            <p:nvPr/>
          </p:nvGrpSpPr>
          <p:grpSpPr>
            <a:xfrm rot="1232791" flipH="1">
              <a:off x="6775801" y="1374051"/>
              <a:ext cx="93821" cy="579878"/>
              <a:chOff x="9936141" y="1714516"/>
              <a:chExt cx="93821" cy="579878"/>
            </a:xfrm>
          </p:grpSpPr>
          <p:sp>
            <p:nvSpPr>
              <p:cNvPr id="102" name="Flowchart: Terminator 101">
                <a:extLst>
                  <a:ext uri="{FF2B5EF4-FFF2-40B4-BE49-F238E27FC236}">
                    <a16:creationId xmlns:a16="http://schemas.microsoft.com/office/drawing/2014/main" id="{0D82A726-6F59-407C-9306-2F8751EE5D5D}"/>
                  </a:ext>
                </a:extLst>
              </p:cNvPr>
              <p:cNvSpPr/>
              <p:nvPr/>
            </p:nvSpPr>
            <p:spPr>
              <a:xfrm rot="20866269">
                <a:off x="9936141" y="2038128"/>
                <a:ext cx="45719" cy="256266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Extract 102">
                <a:extLst>
                  <a:ext uri="{FF2B5EF4-FFF2-40B4-BE49-F238E27FC236}">
                    <a16:creationId xmlns:a16="http://schemas.microsoft.com/office/drawing/2014/main" id="{E8796A33-DA92-4D60-82D9-4853FA6A9BA8}"/>
                  </a:ext>
                </a:extLst>
              </p:cNvPr>
              <p:cNvSpPr/>
              <p:nvPr/>
            </p:nvSpPr>
            <p:spPr>
              <a:xfrm rot="1232791">
                <a:off x="9984242" y="1714516"/>
                <a:ext cx="45720" cy="358644"/>
              </a:xfrm>
              <a:prstGeom prst="flowChartExtra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590A63B-19AD-4BDB-AA71-4236286A1401}"/>
                </a:ext>
              </a:extLst>
            </p:cNvPr>
            <p:cNvGrpSpPr/>
            <p:nvPr/>
          </p:nvGrpSpPr>
          <p:grpSpPr>
            <a:xfrm>
              <a:off x="5196304" y="813755"/>
              <a:ext cx="1010397" cy="1244351"/>
              <a:chOff x="5196304" y="813755"/>
              <a:chExt cx="1010397" cy="124435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8725818-5579-4DA3-8E76-7BE01CC752C7}"/>
                  </a:ext>
                </a:extLst>
              </p:cNvPr>
              <p:cNvGrpSpPr/>
              <p:nvPr/>
            </p:nvGrpSpPr>
            <p:grpSpPr>
              <a:xfrm rot="1161281">
                <a:off x="5196304" y="813755"/>
                <a:ext cx="1010397" cy="988912"/>
                <a:chOff x="9884371" y="1676100"/>
                <a:chExt cx="1010397" cy="988912"/>
              </a:xfrm>
            </p:grpSpPr>
            <p:sp>
              <p:nvSpPr>
                <p:cNvPr id="92" name="Flowchart: Terminator 91">
                  <a:extLst>
                    <a:ext uri="{FF2B5EF4-FFF2-40B4-BE49-F238E27FC236}">
                      <a16:creationId xmlns:a16="http://schemas.microsoft.com/office/drawing/2014/main" id="{F158D9FD-2C93-4511-B0EE-4592EC5D0691}"/>
                    </a:ext>
                  </a:extLst>
                </p:cNvPr>
                <p:cNvSpPr/>
                <p:nvPr/>
              </p:nvSpPr>
              <p:spPr>
                <a:xfrm rot="17076143">
                  <a:off x="10460879" y="2231123"/>
                  <a:ext cx="71057" cy="796721"/>
                </a:xfrm>
                <a:prstGeom prst="flowChartTerminator">
                  <a:avLst/>
                </a:prstGeom>
                <a:solidFill>
                  <a:schemeClr val="tx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lowchart: Terminator 92">
                  <a:extLst>
                    <a:ext uri="{FF2B5EF4-FFF2-40B4-BE49-F238E27FC236}">
                      <a16:creationId xmlns:a16="http://schemas.microsoft.com/office/drawing/2014/main" id="{731C964F-4B57-4B41-9629-C7ADA0619B1E}"/>
                    </a:ext>
                  </a:extLst>
                </p:cNvPr>
                <p:cNvSpPr/>
                <p:nvPr/>
              </p:nvSpPr>
              <p:spPr>
                <a:xfrm rot="20201048">
                  <a:off x="10010090" y="2295829"/>
                  <a:ext cx="90514" cy="256266"/>
                </a:xfrm>
                <a:prstGeom prst="flowChartTerminator">
                  <a:avLst/>
                </a:prstGeom>
                <a:solidFill>
                  <a:schemeClr val="tx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lowchart: Terminator 93">
                  <a:extLst>
                    <a:ext uri="{FF2B5EF4-FFF2-40B4-BE49-F238E27FC236}">
                      <a16:creationId xmlns:a16="http://schemas.microsoft.com/office/drawing/2014/main" id="{ED2ED2F1-19D6-4B54-9E92-43B3840E6E74}"/>
                    </a:ext>
                  </a:extLst>
                </p:cNvPr>
                <p:cNvSpPr/>
                <p:nvPr/>
              </p:nvSpPr>
              <p:spPr>
                <a:xfrm rot="20866269">
                  <a:off x="9936141" y="2038128"/>
                  <a:ext cx="45719" cy="256266"/>
                </a:xfrm>
                <a:prstGeom prst="flowChartTerminator">
                  <a:avLst/>
                </a:prstGeom>
                <a:solidFill>
                  <a:schemeClr val="tx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lowchart: Extract 94">
                  <a:extLst>
                    <a:ext uri="{FF2B5EF4-FFF2-40B4-BE49-F238E27FC236}">
                      <a16:creationId xmlns:a16="http://schemas.microsoft.com/office/drawing/2014/main" id="{5E8E11E3-FC69-4215-ABAB-E22295487FD8}"/>
                    </a:ext>
                  </a:extLst>
                </p:cNvPr>
                <p:cNvSpPr/>
                <p:nvPr/>
              </p:nvSpPr>
              <p:spPr>
                <a:xfrm rot="21179348">
                  <a:off x="9884371" y="1676100"/>
                  <a:ext cx="45720" cy="358644"/>
                </a:xfrm>
                <a:prstGeom prst="flowChartExtract">
                  <a:avLst/>
                </a:prstGeom>
                <a:solidFill>
                  <a:schemeClr val="tx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Flowchart: Terminator 103">
                <a:extLst>
                  <a:ext uri="{FF2B5EF4-FFF2-40B4-BE49-F238E27FC236}">
                    <a16:creationId xmlns:a16="http://schemas.microsoft.com/office/drawing/2014/main" id="{DD56F745-3B4A-4863-93A4-F2F72D046D7B}"/>
                  </a:ext>
                </a:extLst>
              </p:cNvPr>
              <p:cNvSpPr/>
              <p:nvPr/>
            </p:nvSpPr>
            <p:spPr>
              <a:xfrm rot="18066073">
                <a:off x="5865506" y="1762466"/>
                <a:ext cx="178296" cy="412984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664BA89-7ABF-46F6-A9CF-EACA96F10B9F}"/>
                </a:ext>
              </a:extLst>
            </p:cNvPr>
            <p:cNvGrpSpPr/>
            <p:nvPr/>
          </p:nvGrpSpPr>
          <p:grpSpPr>
            <a:xfrm flipH="1">
              <a:off x="6648503" y="835261"/>
              <a:ext cx="1010397" cy="1244351"/>
              <a:chOff x="5196304" y="813755"/>
              <a:chExt cx="1010397" cy="1244351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426CA33-14F3-4FE8-8959-14CD0B5AFA29}"/>
                  </a:ext>
                </a:extLst>
              </p:cNvPr>
              <p:cNvGrpSpPr/>
              <p:nvPr/>
            </p:nvGrpSpPr>
            <p:grpSpPr>
              <a:xfrm rot="1161281">
                <a:off x="5196304" y="813755"/>
                <a:ext cx="1010397" cy="988912"/>
                <a:chOff x="9884371" y="1676100"/>
                <a:chExt cx="1010397" cy="988912"/>
              </a:xfrm>
            </p:grpSpPr>
            <p:sp>
              <p:nvSpPr>
                <p:cNvPr id="109" name="Flowchart: Terminator 108">
                  <a:extLst>
                    <a:ext uri="{FF2B5EF4-FFF2-40B4-BE49-F238E27FC236}">
                      <a16:creationId xmlns:a16="http://schemas.microsoft.com/office/drawing/2014/main" id="{CFBD6C83-5922-4E1A-B126-4ABC4EB16174}"/>
                    </a:ext>
                  </a:extLst>
                </p:cNvPr>
                <p:cNvSpPr/>
                <p:nvPr/>
              </p:nvSpPr>
              <p:spPr>
                <a:xfrm rot="17076143">
                  <a:off x="10460879" y="2231123"/>
                  <a:ext cx="71057" cy="796721"/>
                </a:xfrm>
                <a:prstGeom prst="flowChartTerminator">
                  <a:avLst/>
                </a:prstGeom>
                <a:solidFill>
                  <a:schemeClr val="tx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lowchart: Terminator 109">
                  <a:extLst>
                    <a:ext uri="{FF2B5EF4-FFF2-40B4-BE49-F238E27FC236}">
                      <a16:creationId xmlns:a16="http://schemas.microsoft.com/office/drawing/2014/main" id="{EFD2E253-5FD4-4609-B1FE-4574F3156DF8}"/>
                    </a:ext>
                  </a:extLst>
                </p:cNvPr>
                <p:cNvSpPr/>
                <p:nvPr/>
              </p:nvSpPr>
              <p:spPr>
                <a:xfrm rot="20201048">
                  <a:off x="10010090" y="2295829"/>
                  <a:ext cx="90514" cy="256266"/>
                </a:xfrm>
                <a:prstGeom prst="flowChartTerminator">
                  <a:avLst/>
                </a:prstGeom>
                <a:solidFill>
                  <a:schemeClr val="tx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lowchart: Terminator 110">
                  <a:extLst>
                    <a:ext uri="{FF2B5EF4-FFF2-40B4-BE49-F238E27FC236}">
                      <a16:creationId xmlns:a16="http://schemas.microsoft.com/office/drawing/2014/main" id="{4C53B200-5705-42FC-8487-B853BE09691D}"/>
                    </a:ext>
                  </a:extLst>
                </p:cNvPr>
                <p:cNvSpPr/>
                <p:nvPr/>
              </p:nvSpPr>
              <p:spPr>
                <a:xfrm rot="20866269">
                  <a:off x="9936141" y="2038128"/>
                  <a:ext cx="45719" cy="256266"/>
                </a:xfrm>
                <a:prstGeom prst="flowChartTerminator">
                  <a:avLst/>
                </a:prstGeom>
                <a:solidFill>
                  <a:schemeClr val="tx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lowchart: Extract 111">
                  <a:extLst>
                    <a:ext uri="{FF2B5EF4-FFF2-40B4-BE49-F238E27FC236}">
                      <a16:creationId xmlns:a16="http://schemas.microsoft.com/office/drawing/2014/main" id="{B77E6A8F-EE3E-44E6-BFEE-A7B343C7F338}"/>
                    </a:ext>
                  </a:extLst>
                </p:cNvPr>
                <p:cNvSpPr/>
                <p:nvPr/>
              </p:nvSpPr>
              <p:spPr>
                <a:xfrm rot="21179348">
                  <a:off x="9884371" y="1676100"/>
                  <a:ext cx="45720" cy="358644"/>
                </a:xfrm>
                <a:prstGeom prst="flowChartExtract">
                  <a:avLst/>
                </a:prstGeom>
                <a:solidFill>
                  <a:schemeClr val="tx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Flowchart: Terminator 107">
                <a:extLst>
                  <a:ext uri="{FF2B5EF4-FFF2-40B4-BE49-F238E27FC236}">
                    <a16:creationId xmlns:a16="http://schemas.microsoft.com/office/drawing/2014/main" id="{91AD8354-8989-4F74-8B50-42ABFBD792C2}"/>
                  </a:ext>
                </a:extLst>
              </p:cNvPr>
              <p:cNvSpPr/>
              <p:nvPr/>
            </p:nvSpPr>
            <p:spPr>
              <a:xfrm rot="18066073">
                <a:off x="5865506" y="1762466"/>
                <a:ext cx="178296" cy="412984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9A5A43A-0780-4C12-BF25-A7AFE5E774D6}"/>
                </a:ext>
              </a:extLst>
            </p:cNvPr>
            <p:cNvSpPr/>
            <p:nvPr/>
          </p:nvSpPr>
          <p:spPr>
            <a:xfrm>
              <a:off x="6122193" y="1853129"/>
              <a:ext cx="628651" cy="152400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92DD37A-49A0-4CEE-9B29-1BDE9FF1C66B}"/>
                </a:ext>
              </a:extLst>
            </p:cNvPr>
            <p:cNvSpPr txBox="1"/>
            <p:nvPr/>
          </p:nvSpPr>
          <p:spPr>
            <a:xfrm>
              <a:off x="4798994" y="5324755"/>
              <a:ext cx="3306409" cy="13234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mmir</a:t>
              </a:r>
              <a:endParaRPr lang="en-US" sz="8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60B1B549-C891-457B-A42B-50F7E0B64939}"/>
                </a:ext>
              </a:extLst>
            </p:cNvPr>
            <p:cNvSpPr/>
            <p:nvPr/>
          </p:nvSpPr>
          <p:spPr>
            <a:xfrm>
              <a:off x="3329333" y="414781"/>
              <a:ext cx="6309659" cy="6026182"/>
            </a:xfrm>
            <a:prstGeom prst="hexagon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C458F5-481E-4D36-A325-3AC464A8DF72}"/>
                </a:ext>
              </a:extLst>
            </p:cNvPr>
            <p:cNvSpPr/>
            <p:nvPr/>
          </p:nvSpPr>
          <p:spPr>
            <a:xfrm>
              <a:off x="5797177" y="2428419"/>
              <a:ext cx="1302870" cy="662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1A83B40-D098-4AAB-8D1B-06C9F20E08C4}"/>
                </a:ext>
              </a:extLst>
            </p:cNvPr>
            <p:cNvSpPr/>
            <p:nvPr/>
          </p:nvSpPr>
          <p:spPr>
            <a:xfrm>
              <a:off x="6069808" y="1974056"/>
              <a:ext cx="731043" cy="3143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227B786-7C6A-4EAD-BF99-FAE5E13D7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2" t="32895" r="13892"/>
          <a:stretch/>
        </p:blipFill>
        <p:spPr>
          <a:xfrm rot="15326426">
            <a:off x="9975829" y="1636243"/>
            <a:ext cx="6921739" cy="375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5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Zachary M (DEC)</dc:creator>
  <cp:lastModifiedBy>Smith, Zachary M (DEC)</cp:lastModifiedBy>
  <cp:revision>8</cp:revision>
  <dcterms:created xsi:type="dcterms:W3CDTF">2020-02-12T02:12:38Z</dcterms:created>
  <dcterms:modified xsi:type="dcterms:W3CDTF">2020-02-21T14:13:29Z</dcterms:modified>
</cp:coreProperties>
</file>