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61" r:id="rId4"/>
    <p:sldId id="265" r:id="rId5"/>
    <p:sldId id="303" r:id="rId6"/>
    <p:sldId id="264" r:id="rId7"/>
    <p:sldId id="263" r:id="rId8"/>
    <p:sldId id="300" r:id="rId9"/>
    <p:sldId id="304" r:id="rId10"/>
    <p:sldId id="315" r:id="rId11"/>
    <p:sldId id="316" r:id="rId12"/>
    <p:sldId id="317" r:id="rId13"/>
    <p:sldId id="312" r:id="rId14"/>
  </p:sldIdLst>
  <p:sldSz cx="9144000" cy="5143500" type="screen16x9"/>
  <p:notesSz cx="6858000" cy="9144000"/>
  <p:embeddedFontLst>
    <p:embeddedFont>
      <p:font typeface="Anaheim" panose="020B0604020202020204" charset="-18"/>
      <p:regular r:id="rId16"/>
      <p:bold r:id="rId17"/>
    </p:embeddedFont>
    <p:embeddedFont>
      <p:font typeface="Assistant" pitchFamily="2" charset="-79"/>
      <p:regular r:id="rId18"/>
      <p:bold r:id="rId19"/>
    </p:embeddedFont>
    <p:embeddedFont>
      <p:font typeface="Nunito Light" pitchFamily="2" charset="-18"/>
      <p:regular r:id="rId20"/>
      <p:italic r:id="rId21"/>
    </p:embeddedFont>
    <p:embeddedFont>
      <p:font typeface="Nunito Sans" pitchFamily="2" charset="-18"/>
      <p:regular r:id="rId22"/>
      <p:bold r:id="rId23"/>
      <p:italic r:id="rId24"/>
      <p:boldItalic r:id="rId25"/>
    </p:embeddedFont>
    <p:embeddedFont>
      <p:font typeface="PT Sans" panose="020B0503020203020204" pitchFamily="34" charset="-18"/>
      <p:regular r:id="rId26"/>
      <p:bold r:id="rId27"/>
      <p:italic r:id="rId28"/>
      <p:boldItalic r:id="rId29"/>
    </p:embeddedFont>
    <p:embeddedFont>
      <p:font typeface="Raleway" pitchFamily="2" charset="-18"/>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E22DE-F50D-4916-9B82-C0FF342383FC}">
  <a:tblStyle styleId="{067E22DE-F50D-4916-9B82-C0FF342383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D262CA-E53E-4849-B9FD-7DE9972513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0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78BB8-E08B-43F9-AC8E-1108EB9053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A198068-AB3F-4A3A-8AF5-5C359314FB77}">
      <dgm:prSet/>
      <dgm:spPr/>
      <dgm:t>
        <a:bodyPr/>
        <a:lstStyle/>
        <a:p>
          <a:r>
            <a:rPr lang="en-US" b="1" dirty="0">
              <a:solidFill>
                <a:schemeClr val="bg2"/>
              </a:solidFill>
            </a:rPr>
            <a:t>Laws</a:t>
          </a:r>
          <a:r>
            <a:rPr lang="en-US" b="1" dirty="0">
              <a:solidFill>
                <a:schemeClr val="accent2"/>
              </a:solidFill>
            </a:rPr>
            <a:t>:</a:t>
          </a:r>
          <a:r>
            <a:rPr lang="en-US" dirty="0">
              <a:solidFill>
                <a:schemeClr val="accent2"/>
              </a:solidFill>
            </a:rPr>
            <a:t> GDPR-compliant use of sensitive customer data</a:t>
          </a:r>
          <a:r>
            <a:rPr lang="hu-HU" dirty="0">
              <a:solidFill>
                <a:schemeClr val="accent2"/>
              </a:solidFill>
            </a:rPr>
            <a:t>, </a:t>
          </a:r>
          <a:r>
            <a:rPr lang="hu-HU" dirty="0" err="1">
              <a:solidFill>
                <a:schemeClr val="accent2"/>
              </a:solidFill>
            </a:rPr>
            <a:t>masking</a:t>
          </a:r>
          <a:r>
            <a:rPr lang="hu-HU" dirty="0">
              <a:solidFill>
                <a:schemeClr val="accent2"/>
              </a:solidFill>
            </a:rPr>
            <a:t> is </a:t>
          </a:r>
          <a:r>
            <a:rPr lang="hu-HU" dirty="0" err="1">
              <a:solidFill>
                <a:schemeClr val="accent2"/>
              </a:solidFill>
            </a:rPr>
            <a:t>used</a:t>
          </a:r>
          <a:r>
            <a:rPr lang="hu-HU" dirty="0">
              <a:solidFill>
                <a:schemeClr val="accent2"/>
              </a:solidFill>
            </a:rPr>
            <a:t> in </a:t>
          </a:r>
          <a:r>
            <a:rPr lang="hu-HU" dirty="0" err="1">
              <a:solidFill>
                <a:schemeClr val="accent2"/>
              </a:solidFill>
            </a:rPr>
            <a:t>case</a:t>
          </a:r>
          <a:r>
            <a:rPr lang="hu-HU" dirty="0">
              <a:solidFill>
                <a:schemeClr val="accent2"/>
              </a:solidFill>
            </a:rPr>
            <a:t> </a:t>
          </a:r>
          <a:r>
            <a:rPr lang="hu-HU" dirty="0" err="1">
              <a:solidFill>
                <a:schemeClr val="accent2"/>
              </a:solidFill>
            </a:rPr>
            <a:t>needed</a:t>
          </a:r>
          <a:endParaRPr lang="en-US" dirty="0">
            <a:solidFill>
              <a:schemeClr val="accent2"/>
            </a:solidFill>
          </a:endParaRPr>
        </a:p>
      </dgm:t>
    </dgm:pt>
    <dgm:pt modelId="{26C5C56B-55D1-4A7B-9A77-ABD79B12A96A}" type="parTrans" cxnId="{B7FA496C-1B7C-4F46-944D-B455F0C1EABA}">
      <dgm:prSet/>
      <dgm:spPr/>
      <dgm:t>
        <a:bodyPr/>
        <a:lstStyle/>
        <a:p>
          <a:endParaRPr lang="en-US"/>
        </a:p>
      </dgm:t>
    </dgm:pt>
    <dgm:pt modelId="{45A52BAC-D152-4D96-9E39-287D9DF330DA}" type="sibTrans" cxnId="{B7FA496C-1B7C-4F46-944D-B455F0C1EABA}">
      <dgm:prSet/>
      <dgm:spPr/>
      <dgm:t>
        <a:bodyPr/>
        <a:lstStyle/>
        <a:p>
          <a:endParaRPr lang="en-US"/>
        </a:p>
      </dgm:t>
    </dgm:pt>
    <dgm:pt modelId="{793C8954-4662-4647-B780-E99EF5E813D7}">
      <dgm:prSet/>
      <dgm:spPr/>
      <dgm:t>
        <a:bodyPr/>
        <a:lstStyle/>
        <a:p>
          <a:r>
            <a:rPr lang="en-US" b="1" dirty="0">
              <a:solidFill>
                <a:schemeClr val="bg2"/>
              </a:solidFill>
            </a:rPr>
            <a:t>Consent</a:t>
          </a:r>
          <a:r>
            <a:rPr lang="en-US" b="1" dirty="0">
              <a:solidFill>
                <a:schemeClr val="accent2"/>
              </a:solidFill>
            </a:rPr>
            <a:t>:</a:t>
          </a:r>
          <a:r>
            <a:rPr lang="en-US" dirty="0">
              <a:solidFill>
                <a:schemeClr val="accent2"/>
              </a:solidFill>
            </a:rPr>
            <a:t> Toyota customers approve 3rd-party use and model training</a:t>
          </a:r>
        </a:p>
      </dgm:t>
    </dgm:pt>
    <dgm:pt modelId="{94766E02-8C0E-470B-BF2B-9335B4421C2F}" type="parTrans" cxnId="{11FFF67C-1932-4CFC-BBDE-BD639E586237}">
      <dgm:prSet/>
      <dgm:spPr/>
      <dgm:t>
        <a:bodyPr/>
        <a:lstStyle/>
        <a:p>
          <a:endParaRPr lang="en-US"/>
        </a:p>
      </dgm:t>
    </dgm:pt>
    <dgm:pt modelId="{3BD0C067-566B-413C-8C97-CDFA126974D8}" type="sibTrans" cxnId="{11FFF67C-1932-4CFC-BBDE-BD639E586237}">
      <dgm:prSet/>
      <dgm:spPr/>
      <dgm:t>
        <a:bodyPr/>
        <a:lstStyle/>
        <a:p>
          <a:endParaRPr lang="en-US"/>
        </a:p>
      </dgm:t>
    </dgm:pt>
    <dgm:pt modelId="{4FE3C927-8E53-41D6-A196-50CA94A43FB1}">
      <dgm:prSet/>
      <dgm:spPr/>
      <dgm:t>
        <a:bodyPr/>
        <a:lstStyle/>
        <a:p>
          <a:r>
            <a:rPr lang="en-US" b="1" dirty="0">
              <a:solidFill>
                <a:schemeClr val="bg2"/>
              </a:solidFill>
            </a:rPr>
            <a:t>Retention</a:t>
          </a:r>
          <a:r>
            <a:rPr lang="en-US" b="1" dirty="0">
              <a:solidFill>
                <a:schemeClr val="accent2"/>
              </a:solidFill>
            </a:rPr>
            <a:t>:</a:t>
          </a:r>
          <a:r>
            <a:rPr lang="en-US" dirty="0">
              <a:solidFill>
                <a:schemeClr val="accent2"/>
              </a:solidFill>
            </a:rPr>
            <a:t> Keep data only for retraining, with </a:t>
          </a:r>
          <a:r>
            <a:rPr lang="hu-HU" dirty="0">
              <a:solidFill>
                <a:schemeClr val="accent2"/>
              </a:solidFill>
            </a:rPr>
            <a:t>a </a:t>
          </a:r>
          <a:r>
            <a:rPr lang="en-US" dirty="0">
              <a:solidFill>
                <a:schemeClr val="accent2"/>
              </a:solidFill>
            </a:rPr>
            <a:t>clear legal basis</a:t>
          </a:r>
          <a:r>
            <a:rPr lang="hu-HU" dirty="0">
              <a:solidFill>
                <a:schemeClr val="accent2"/>
              </a:solidFill>
            </a:rPr>
            <a:t>, and </a:t>
          </a:r>
          <a:r>
            <a:rPr lang="hu-HU" dirty="0" err="1">
              <a:solidFill>
                <a:schemeClr val="accent2"/>
              </a:solidFill>
            </a:rPr>
            <a:t>data</a:t>
          </a:r>
          <a:r>
            <a:rPr lang="hu-HU" dirty="0">
              <a:solidFill>
                <a:schemeClr val="accent2"/>
              </a:solidFill>
            </a:rPr>
            <a:t> is </a:t>
          </a:r>
          <a:r>
            <a:rPr lang="hu-HU" dirty="0" err="1">
              <a:solidFill>
                <a:schemeClr val="accent2"/>
              </a:solidFill>
            </a:rPr>
            <a:t>deleted</a:t>
          </a:r>
          <a:r>
            <a:rPr lang="hu-HU" dirty="0">
              <a:solidFill>
                <a:schemeClr val="accent2"/>
              </a:solidFill>
            </a:rPr>
            <a:t> </a:t>
          </a:r>
          <a:r>
            <a:rPr lang="hu-HU" dirty="0" err="1">
              <a:solidFill>
                <a:schemeClr val="accent2"/>
              </a:solidFill>
            </a:rPr>
            <a:t>upon</a:t>
          </a:r>
          <a:r>
            <a:rPr lang="hu-HU" dirty="0">
              <a:solidFill>
                <a:schemeClr val="accent2"/>
              </a:solidFill>
            </a:rPr>
            <a:t> </a:t>
          </a:r>
          <a:r>
            <a:rPr lang="hu-HU" dirty="0" err="1">
              <a:solidFill>
                <a:schemeClr val="accent2"/>
              </a:solidFill>
            </a:rPr>
            <a:t>request</a:t>
          </a:r>
          <a:endParaRPr lang="en-US" dirty="0">
            <a:solidFill>
              <a:schemeClr val="accent2"/>
            </a:solidFill>
          </a:endParaRPr>
        </a:p>
      </dgm:t>
    </dgm:pt>
    <dgm:pt modelId="{B618F4E6-F319-449B-88EB-2D1333E51682}" type="parTrans" cxnId="{B864AF2A-34C9-4326-9AE1-906249244F8E}">
      <dgm:prSet/>
      <dgm:spPr/>
      <dgm:t>
        <a:bodyPr/>
        <a:lstStyle/>
        <a:p>
          <a:endParaRPr lang="en-US"/>
        </a:p>
      </dgm:t>
    </dgm:pt>
    <dgm:pt modelId="{78B2EC0E-B6FA-47C4-BACF-04184EC3761C}" type="sibTrans" cxnId="{B864AF2A-34C9-4326-9AE1-906249244F8E}">
      <dgm:prSet/>
      <dgm:spPr/>
      <dgm:t>
        <a:bodyPr/>
        <a:lstStyle/>
        <a:p>
          <a:endParaRPr lang="en-US"/>
        </a:p>
      </dgm:t>
    </dgm:pt>
    <dgm:pt modelId="{F415626C-3591-4191-B1DF-B2A5A0C82B25}">
      <dgm:prSet/>
      <dgm:spPr/>
      <dgm:t>
        <a:bodyPr/>
        <a:lstStyle/>
        <a:p>
          <a:r>
            <a:rPr lang="en-US" b="1" dirty="0">
              <a:solidFill>
                <a:schemeClr val="bg2"/>
              </a:solidFill>
            </a:rPr>
            <a:t>Experts</a:t>
          </a:r>
          <a:r>
            <a:rPr lang="en-US" b="1" dirty="0">
              <a:solidFill>
                <a:schemeClr val="accent2"/>
              </a:solidFill>
            </a:rPr>
            <a:t>:</a:t>
          </a:r>
          <a:r>
            <a:rPr lang="en-US" dirty="0">
              <a:solidFill>
                <a:schemeClr val="accent2"/>
              </a:solidFill>
            </a:rPr>
            <a:t> Work with legal and data protection officers</a:t>
          </a:r>
          <a:r>
            <a:rPr lang="hu-HU" dirty="0">
              <a:solidFill>
                <a:schemeClr val="accent2"/>
              </a:solidFill>
            </a:rPr>
            <a:t> </a:t>
          </a:r>
          <a:r>
            <a:rPr lang="hu-HU" dirty="0" err="1">
              <a:solidFill>
                <a:schemeClr val="accent2"/>
              </a:solidFill>
            </a:rPr>
            <a:t>to</a:t>
          </a:r>
          <a:r>
            <a:rPr lang="hu-HU" dirty="0">
              <a:solidFill>
                <a:schemeClr val="accent2"/>
              </a:solidFill>
            </a:rPr>
            <a:t> </a:t>
          </a:r>
          <a:r>
            <a:rPr lang="hu-HU" dirty="0" err="1">
              <a:solidFill>
                <a:schemeClr val="accent2"/>
              </a:solidFill>
            </a:rPr>
            <a:t>ensure</a:t>
          </a:r>
          <a:r>
            <a:rPr lang="hu-HU" dirty="0">
              <a:solidFill>
                <a:schemeClr val="accent2"/>
              </a:solidFill>
            </a:rPr>
            <a:t> </a:t>
          </a:r>
          <a:r>
            <a:rPr lang="hu-HU" dirty="0" err="1">
              <a:solidFill>
                <a:schemeClr val="accent2"/>
              </a:solidFill>
            </a:rPr>
            <a:t>data</a:t>
          </a:r>
          <a:r>
            <a:rPr lang="hu-HU" dirty="0">
              <a:solidFill>
                <a:schemeClr val="accent2"/>
              </a:solidFill>
            </a:rPr>
            <a:t> </a:t>
          </a:r>
          <a:r>
            <a:rPr lang="hu-HU" dirty="0" err="1">
              <a:solidFill>
                <a:schemeClr val="accent2"/>
              </a:solidFill>
            </a:rPr>
            <a:t>prptection</a:t>
          </a:r>
          <a:r>
            <a:rPr lang="hu-HU" dirty="0">
              <a:solidFill>
                <a:schemeClr val="accent2"/>
              </a:solidFill>
            </a:rPr>
            <a:t> and </a:t>
          </a:r>
          <a:r>
            <a:rPr lang="hu-HU" dirty="0" err="1">
              <a:solidFill>
                <a:schemeClr val="accent2"/>
              </a:solidFill>
            </a:rPr>
            <a:t>legal</a:t>
          </a:r>
          <a:r>
            <a:rPr lang="hu-HU" dirty="0">
              <a:solidFill>
                <a:schemeClr val="accent2"/>
              </a:solidFill>
            </a:rPr>
            <a:t> </a:t>
          </a:r>
          <a:r>
            <a:rPr lang="hu-HU" dirty="0" err="1">
              <a:solidFill>
                <a:schemeClr val="accent2"/>
              </a:solidFill>
            </a:rPr>
            <a:t>data</a:t>
          </a:r>
          <a:r>
            <a:rPr lang="hu-HU" dirty="0">
              <a:solidFill>
                <a:schemeClr val="accent2"/>
              </a:solidFill>
            </a:rPr>
            <a:t> </a:t>
          </a:r>
          <a:r>
            <a:rPr lang="hu-HU" dirty="0" err="1">
              <a:solidFill>
                <a:schemeClr val="accent2"/>
              </a:solidFill>
            </a:rPr>
            <a:t>handling</a:t>
          </a:r>
          <a:endParaRPr lang="en-US" dirty="0">
            <a:solidFill>
              <a:schemeClr val="accent2"/>
            </a:solidFill>
          </a:endParaRPr>
        </a:p>
      </dgm:t>
    </dgm:pt>
    <dgm:pt modelId="{FDDE5BF8-6F05-4CC0-960C-52976F3608C3}" type="parTrans" cxnId="{7DD24C06-DC52-44CD-BF58-D5FA00EF7BBC}">
      <dgm:prSet/>
      <dgm:spPr/>
      <dgm:t>
        <a:bodyPr/>
        <a:lstStyle/>
        <a:p>
          <a:endParaRPr lang="en-US"/>
        </a:p>
      </dgm:t>
    </dgm:pt>
    <dgm:pt modelId="{E4553E2C-32B1-401A-BA99-91E36E95D73F}" type="sibTrans" cxnId="{7DD24C06-DC52-44CD-BF58-D5FA00EF7BBC}">
      <dgm:prSet/>
      <dgm:spPr/>
      <dgm:t>
        <a:bodyPr/>
        <a:lstStyle/>
        <a:p>
          <a:endParaRPr lang="en-US"/>
        </a:p>
      </dgm:t>
    </dgm:pt>
    <dgm:pt modelId="{78205164-764C-41A2-90A6-235E36304E54}">
      <dgm:prSet/>
      <dgm:spPr/>
      <dgm:t>
        <a:bodyPr/>
        <a:lstStyle/>
        <a:p>
          <a:r>
            <a:rPr lang="en-US" b="1" dirty="0">
              <a:solidFill>
                <a:schemeClr val="bg2"/>
              </a:solidFill>
            </a:rPr>
            <a:t>Data</a:t>
          </a:r>
          <a:r>
            <a:rPr lang="en-US" b="1" dirty="0">
              <a:solidFill>
                <a:schemeClr val="accent2"/>
              </a:solidFill>
            </a:rPr>
            <a:t>:</a:t>
          </a:r>
          <a:r>
            <a:rPr lang="en-US" dirty="0">
              <a:solidFill>
                <a:schemeClr val="accent2"/>
              </a:solidFill>
            </a:rPr>
            <a:t> </a:t>
          </a:r>
          <a:r>
            <a:rPr lang="hu-HU" dirty="0" err="1">
              <a:solidFill>
                <a:schemeClr val="accent2"/>
              </a:solidFill>
            </a:rPr>
            <a:t>Only</a:t>
          </a:r>
          <a:r>
            <a:rPr lang="hu-HU" dirty="0">
              <a:solidFill>
                <a:schemeClr val="accent2"/>
              </a:solidFill>
            </a:rPr>
            <a:t> minimum </a:t>
          </a:r>
          <a:r>
            <a:rPr lang="hu-HU" dirty="0" err="1">
              <a:solidFill>
                <a:schemeClr val="accent2"/>
              </a:solidFill>
            </a:rPr>
            <a:t>amount</a:t>
          </a:r>
          <a:r>
            <a:rPr lang="hu-HU" dirty="0">
              <a:solidFill>
                <a:schemeClr val="accent2"/>
              </a:solidFill>
            </a:rPr>
            <a:t> of </a:t>
          </a:r>
          <a:r>
            <a:rPr lang="hu-HU" dirty="0" err="1">
              <a:solidFill>
                <a:schemeClr val="accent2"/>
              </a:solidFill>
            </a:rPr>
            <a:t>personal</a:t>
          </a:r>
          <a:r>
            <a:rPr lang="hu-HU" dirty="0">
              <a:solidFill>
                <a:schemeClr val="accent2"/>
              </a:solidFill>
            </a:rPr>
            <a:t> </a:t>
          </a:r>
          <a:r>
            <a:rPr lang="hu-HU" dirty="0" err="1">
              <a:solidFill>
                <a:schemeClr val="accent2"/>
              </a:solidFill>
            </a:rPr>
            <a:t>data</a:t>
          </a:r>
          <a:r>
            <a:rPr lang="hu-HU" dirty="0">
              <a:solidFill>
                <a:schemeClr val="accent2"/>
              </a:solidFill>
            </a:rPr>
            <a:t> is </a:t>
          </a:r>
          <a:r>
            <a:rPr lang="hu-HU" dirty="0" err="1">
              <a:solidFill>
                <a:schemeClr val="accent2"/>
              </a:solidFill>
            </a:rPr>
            <a:t>required</a:t>
          </a:r>
          <a:r>
            <a:rPr lang="hu-HU" dirty="0">
              <a:solidFill>
                <a:schemeClr val="accent2"/>
              </a:solidFill>
            </a:rPr>
            <a:t> </a:t>
          </a:r>
          <a:r>
            <a:rPr lang="hu-HU" dirty="0" err="1">
              <a:solidFill>
                <a:schemeClr val="accent2"/>
              </a:solidFill>
            </a:rPr>
            <a:t>for</a:t>
          </a:r>
          <a:r>
            <a:rPr lang="hu-HU" dirty="0">
              <a:solidFill>
                <a:schemeClr val="accent2"/>
              </a:solidFill>
            </a:rPr>
            <a:t> </a:t>
          </a:r>
          <a:r>
            <a:rPr lang="hu-HU" dirty="0" err="1">
              <a:solidFill>
                <a:schemeClr val="accent2"/>
              </a:solidFill>
            </a:rPr>
            <a:t>model</a:t>
          </a:r>
          <a:r>
            <a:rPr lang="hu-HU" dirty="0">
              <a:solidFill>
                <a:schemeClr val="accent2"/>
              </a:solidFill>
            </a:rPr>
            <a:t> </a:t>
          </a:r>
          <a:r>
            <a:rPr lang="hu-HU" dirty="0" err="1">
              <a:solidFill>
                <a:schemeClr val="accent2"/>
              </a:solidFill>
            </a:rPr>
            <a:t>training</a:t>
          </a:r>
          <a:r>
            <a:rPr lang="hu-HU" dirty="0">
              <a:solidFill>
                <a:schemeClr val="accent2"/>
              </a:solidFill>
            </a:rPr>
            <a:t> (gender, </a:t>
          </a:r>
          <a:r>
            <a:rPr lang="hu-HU" dirty="0" err="1">
              <a:solidFill>
                <a:schemeClr val="accent2"/>
              </a:solidFill>
            </a:rPr>
            <a:t>age</a:t>
          </a:r>
          <a:r>
            <a:rPr lang="hu-HU" dirty="0">
              <a:solidFill>
                <a:schemeClr val="accent2"/>
              </a:solidFill>
            </a:rPr>
            <a:t>, </a:t>
          </a:r>
          <a:r>
            <a:rPr lang="hu-HU" dirty="0" err="1">
              <a:solidFill>
                <a:schemeClr val="accent2"/>
              </a:solidFill>
            </a:rPr>
            <a:t>previously</a:t>
          </a:r>
          <a:r>
            <a:rPr lang="hu-HU" dirty="0">
              <a:solidFill>
                <a:schemeClr val="accent2"/>
              </a:solidFill>
            </a:rPr>
            <a:t> </a:t>
          </a:r>
          <a:r>
            <a:rPr lang="hu-HU" dirty="0" err="1">
              <a:solidFill>
                <a:schemeClr val="accent2"/>
              </a:solidFill>
            </a:rPr>
            <a:t>insured</a:t>
          </a:r>
          <a:r>
            <a:rPr lang="hu-HU" dirty="0">
              <a:solidFill>
                <a:schemeClr val="accent2"/>
              </a:solidFill>
            </a:rPr>
            <a:t>, </a:t>
          </a:r>
          <a:r>
            <a:rPr lang="hu-HU" dirty="0" err="1">
              <a:solidFill>
                <a:schemeClr val="accent2"/>
              </a:solidFill>
            </a:rPr>
            <a:t>seniority</a:t>
          </a:r>
          <a:r>
            <a:rPr lang="hu-HU" dirty="0">
              <a:solidFill>
                <a:schemeClr val="accent2"/>
              </a:solidFill>
            </a:rPr>
            <a:t>)</a:t>
          </a:r>
        </a:p>
        <a:p>
          <a:r>
            <a:rPr lang="hu-HU" dirty="0">
              <a:solidFill>
                <a:schemeClr val="accent2"/>
              </a:solidFill>
            </a:rPr>
            <a:t>No </a:t>
          </a:r>
          <a:r>
            <a:rPr lang="hu-HU" dirty="0" err="1">
              <a:solidFill>
                <a:schemeClr val="accent2"/>
              </a:solidFill>
            </a:rPr>
            <a:t>sensitive</a:t>
          </a:r>
          <a:r>
            <a:rPr lang="hu-HU" dirty="0">
              <a:solidFill>
                <a:schemeClr val="accent2"/>
              </a:solidFill>
            </a:rPr>
            <a:t> </a:t>
          </a:r>
          <a:r>
            <a:rPr lang="hu-HU" dirty="0" err="1">
              <a:solidFill>
                <a:schemeClr val="accent2"/>
              </a:solidFill>
            </a:rPr>
            <a:t>data</a:t>
          </a:r>
          <a:endParaRPr lang="hu-HU" dirty="0">
            <a:solidFill>
              <a:schemeClr val="accent2"/>
            </a:solidFill>
          </a:endParaRPr>
        </a:p>
        <a:p>
          <a:endParaRPr lang="en-US" dirty="0">
            <a:solidFill>
              <a:schemeClr val="accent2"/>
            </a:solidFill>
          </a:endParaRPr>
        </a:p>
      </dgm:t>
    </dgm:pt>
    <dgm:pt modelId="{446161E4-C629-48EC-AC28-3E0DDC08FFC0}" type="parTrans" cxnId="{29AEB8AF-ED84-4499-B0A4-9F9454FC292B}">
      <dgm:prSet/>
      <dgm:spPr/>
      <dgm:t>
        <a:bodyPr/>
        <a:lstStyle/>
        <a:p>
          <a:endParaRPr lang="en-US"/>
        </a:p>
      </dgm:t>
    </dgm:pt>
    <dgm:pt modelId="{4158A86D-F2AD-4FDA-8A48-3BBA6378F1AC}" type="sibTrans" cxnId="{29AEB8AF-ED84-4499-B0A4-9F9454FC292B}">
      <dgm:prSet/>
      <dgm:spPr/>
      <dgm:t>
        <a:bodyPr/>
        <a:lstStyle/>
        <a:p>
          <a:endParaRPr lang="en-US"/>
        </a:p>
      </dgm:t>
    </dgm:pt>
    <dgm:pt modelId="{492CF509-F678-474E-A20C-C7A074F755A3}">
      <dgm:prSet/>
      <dgm:spPr/>
      <dgm:t>
        <a:bodyPr/>
        <a:lstStyle/>
        <a:p>
          <a:r>
            <a:rPr lang="en-US" b="1" dirty="0">
              <a:solidFill>
                <a:schemeClr val="bg2"/>
              </a:solidFill>
            </a:rPr>
            <a:t>Audits</a:t>
          </a:r>
          <a:r>
            <a:rPr lang="en-US" b="1" dirty="0">
              <a:solidFill>
                <a:schemeClr val="accent2"/>
              </a:solidFill>
            </a:rPr>
            <a:t>:</a:t>
          </a:r>
          <a:r>
            <a:rPr lang="en-US" dirty="0">
              <a:solidFill>
                <a:schemeClr val="accent2"/>
              </a:solidFill>
            </a:rPr>
            <a:t> Plan regular compliance checks and documentation</a:t>
          </a:r>
        </a:p>
      </dgm:t>
    </dgm:pt>
    <dgm:pt modelId="{46C14681-897C-454B-BED7-FFDEF16484AC}" type="parTrans" cxnId="{C39752C9-1F15-4F55-A6FC-D2B91EDF6528}">
      <dgm:prSet/>
      <dgm:spPr/>
      <dgm:t>
        <a:bodyPr/>
        <a:lstStyle/>
        <a:p>
          <a:endParaRPr lang="en-US"/>
        </a:p>
      </dgm:t>
    </dgm:pt>
    <dgm:pt modelId="{301ED8BD-FA7C-4115-9499-EA8FAABA2EC7}" type="sibTrans" cxnId="{C39752C9-1F15-4F55-A6FC-D2B91EDF6528}">
      <dgm:prSet/>
      <dgm:spPr/>
      <dgm:t>
        <a:bodyPr/>
        <a:lstStyle/>
        <a:p>
          <a:endParaRPr lang="en-US"/>
        </a:p>
      </dgm:t>
    </dgm:pt>
    <dgm:pt modelId="{67EA70F4-067A-4A06-A630-3E90BD638AD8}" type="pres">
      <dgm:prSet presAssocID="{05778BB8-E08B-43F9-AC8E-1108EB9053D8}" presName="root" presStyleCnt="0">
        <dgm:presLayoutVars>
          <dgm:dir/>
          <dgm:resizeHandles val="exact"/>
        </dgm:presLayoutVars>
      </dgm:prSet>
      <dgm:spPr/>
    </dgm:pt>
    <dgm:pt modelId="{C935C24A-BB93-42FE-A8A2-A55CC507C2A3}" type="pres">
      <dgm:prSet presAssocID="{05778BB8-E08B-43F9-AC8E-1108EB9053D8}" presName="container" presStyleCnt="0">
        <dgm:presLayoutVars>
          <dgm:dir/>
          <dgm:resizeHandles val="exact"/>
        </dgm:presLayoutVars>
      </dgm:prSet>
      <dgm:spPr/>
    </dgm:pt>
    <dgm:pt modelId="{F524FEAB-F0BA-4869-9212-A4D3A26E2369}" type="pres">
      <dgm:prSet presAssocID="{5A198068-AB3F-4A3A-8AF5-5C359314FB77}" presName="compNode" presStyleCnt="0"/>
      <dgm:spPr/>
    </dgm:pt>
    <dgm:pt modelId="{7A73BD6A-3283-4602-A54A-6C6588EF4F9F}" type="pres">
      <dgm:prSet presAssocID="{5A198068-AB3F-4A3A-8AF5-5C359314FB77}" presName="iconBgRect" presStyleLbl="bgShp" presStyleIdx="0" presStyleCnt="6"/>
      <dgm:spPr/>
    </dgm:pt>
    <dgm:pt modelId="{0A9946C5-AA9E-443D-A040-C1CDA7C60250}" type="pres">
      <dgm:prSet presAssocID="{5A198068-AB3F-4A3A-8AF5-5C359314FB7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1453B100-CEC9-479A-AC65-399B525D9B69}" type="pres">
      <dgm:prSet presAssocID="{5A198068-AB3F-4A3A-8AF5-5C359314FB77}" presName="spaceRect" presStyleCnt="0"/>
      <dgm:spPr/>
    </dgm:pt>
    <dgm:pt modelId="{0544FB5A-ACC3-483E-B114-6FBAF4867879}" type="pres">
      <dgm:prSet presAssocID="{5A198068-AB3F-4A3A-8AF5-5C359314FB77}" presName="textRect" presStyleLbl="revTx" presStyleIdx="0" presStyleCnt="6">
        <dgm:presLayoutVars>
          <dgm:chMax val="1"/>
          <dgm:chPref val="1"/>
        </dgm:presLayoutVars>
      </dgm:prSet>
      <dgm:spPr/>
    </dgm:pt>
    <dgm:pt modelId="{B1817CA9-6E12-4A73-998F-B524E3DCF101}" type="pres">
      <dgm:prSet presAssocID="{45A52BAC-D152-4D96-9E39-287D9DF330DA}" presName="sibTrans" presStyleLbl="sibTrans2D1" presStyleIdx="0" presStyleCnt="0"/>
      <dgm:spPr/>
    </dgm:pt>
    <dgm:pt modelId="{97F25544-C770-47BA-B217-4235BF175E88}" type="pres">
      <dgm:prSet presAssocID="{793C8954-4662-4647-B780-E99EF5E813D7}" presName="compNode" presStyleCnt="0"/>
      <dgm:spPr/>
    </dgm:pt>
    <dgm:pt modelId="{5BF495FF-2D59-453E-8EBB-0EB328985025}" type="pres">
      <dgm:prSet presAssocID="{793C8954-4662-4647-B780-E99EF5E813D7}" presName="iconBgRect" presStyleLbl="bgShp" presStyleIdx="1" presStyleCnt="6"/>
      <dgm:spPr/>
    </dgm:pt>
    <dgm:pt modelId="{5E74A6B5-1F02-43C7-86A6-0A788542D636}" type="pres">
      <dgm:prSet presAssocID="{793C8954-4662-4647-B780-E99EF5E813D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44D5A32-35F7-407E-A3AD-7433ED5FD500}" type="pres">
      <dgm:prSet presAssocID="{793C8954-4662-4647-B780-E99EF5E813D7}" presName="spaceRect" presStyleCnt="0"/>
      <dgm:spPr/>
    </dgm:pt>
    <dgm:pt modelId="{0577322D-0A0B-48AB-8171-C1ED069306B5}" type="pres">
      <dgm:prSet presAssocID="{793C8954-4662-4647-B780-E99EF5E813D7}" presName="textRect" presStyleLbl="revTx" presStyleIdx="1" presStyleCnt="6">
        <dgm:presLayoutVars>
          <dgm:chMax val="1"/>
          <dgm:chPref val="1"/>
        </dgm:presLayoutVars>
      </dgm:prSet>
      <dgm:spPr/>
    </dgm:pt>
    <dgm:pt modelId="{4DDBCC85-6A04-4B91-A13C-03C04C078C19}" type="pres">
      <dgm:prSet presAssocID="{3BD0C067-566B-413C-8C97-CDFA126974D8}" presName="sibTrans" presStyleLbl="sibTrans2D1" presStyleIdx="0" presStyleCnt="0"/>
      <dgm:spPr/>
    </dgm:pt>
    <dgm:pt modelId="{5AEE3AB2-C8F2-455E-8313-32268540848F}" type="pres">
      <dgm:prSet presAssocID="{4FE3C927-8E53-41D6-A196-50CA94A43FB1}" presName="compNode" presStyleCnt="0"/>
      <dgm:spPr/>
    </dgm:pt>
    <dgm:pt modelId="{6220B796-F754-4088-AC66-54780F1BE555}" type="pres">
      <dgm:prSet presAssocID="{4FE3C927-8E53-41D6-A196-50CA94A43FB1}" presName="iconBgRect" presStyleLbl="bgShp" presStyleIdx="2" presStyleCnt="6"/>
      <dgm:spPr/>
    </dgm:pt>
    <dgm:pt modelId="{C2C70EB0-CBF2-4E56-A051-7943D9221C2B}" type="pres">
      <dgm:prSet presAssocID="{4FE3C927-8E53-41D6-A196-50CA94A43FB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D383D692-1876-4BBB-B55D-8F50389DB812}" type="pres">
      <dgm:prSet presAssocID="{4FE3C927-8E53-41D6-A196-50CA94A43FB1}" presName="spaceRect" presStyleCnt="0"/>
      <dgm:spPr/>
    </dgm:pt>
    <dgm:pt modelId="{BA3DA0F9-7DA7-4658-93A4-0BE007D4AAFB}" type="pres">
      <dgm:prSet presAssocID="{4FE3C927-8E53-41D6-A196-50CA94A43FB1}" presName="textRect" presStyleLbl="revTx" presStyleIdx="2" presStyleCnt="6">
        <dgm:presLayoutVars>
          <dgm:chMax val="1"/>
          <dgm:chPref val="1"/>
        </dgm:presLayoutVars>
      </dgm:prSet>
      <dgm:spPr/>
    </dgm:pt>
    <dgm:pt modelId="{A6901762-0D91-47EE-A32C-29DEBF968BC3}" type="pres">
      <dgm:prSet presAssocID="{78B2EC0E-B6FA-47C4-BACF-04184EC3761C}" presName="sibTrans" presStyleLbl="sibTrans2D1" presStyleIdx="0" presStyleCnt="0"/>
      <dgm:spPr/>
    </dgm:pt>
    <dgm:pt modelId="{6EB3221A-70C3-4B45-8B17-F87C0AB76DEF}" type="pres">
      <dgm:prSet presAssocID="{F415626C-3591-4191-B1DF-B2A5A0C82B25}" presName="compNode" presStyleCnt="0"/>
      <dgm:spPr/>
    </dgm:pt>
    <dgm:pt modelId="{B246DE65-3D2B-4979-B049-323515B08624}" type="pres">
      <dgm:prSet presAssocID="{F415626C-3591-4191-B1DF-B2A5A0C82B25}" presName="iconBgRect" presStyleLbl="bgShp" presStyleIdx="3" presStyleCnt="6"/>
      <dgm:spPr/>
    </dgm:pt>
    <dgm:pt modelId="{946E0D76-FD54-46DD-AC25-46D08C2A5142}" type="pres">
      <dgm:prSet presAssocID="{F415626C-3591-4191-B1DF-B2A5A0C82B2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9504A1B3-8737-4D3E-AB18-F72001F046F6}" type="pres">
      <dgm:prSet presAssocID="{F415626C-3591-4191-B1DF-B2A5A0C82B25}" presName="spaceRect" presStyleCnt="0"/>
      <dgm:spPr/>
    </dgm:pt>
    <dgm:pt modelId="{5ED6B034-CC39-4906-8FDC-D47A55BC9E30}" type="pres">
      <dgm:prSet presAssocID="{F415626C-3591-4191-B1DF-B2A5A0C82B25}" presName="textRect" presStyleLbl="revTx" presStyleIdx="3" presStyleCnt="6">
        <dgm:presLayoutVars>
          <dgm:chMax val="1"/>
          <dgm:chPref val="1"/>
        </dgm:presLayoutVars>
      </dgm:prSet>
      <dgm:spPr/>
    </dgm:pt>
    <dgm:pt modelId="{FDA4AD90-E275-4138-B876-45AD33184DD7}" type="pres">
      <dgm:prSet presAssocID="{E4553E2C-32B1-401A-BA99-91E36E95D73F}" presName="sibTrans" presStyleLbl="sibTrans2D1" presStyleIdx="0" presStyleCnt="0"/>
      <dgm:spPr/>
    </dgm:pt>
    <dgm:pt modelId="{2CD9995A-6BE4-47AE-916B-C1BA355614B0}" type="pres">
      <dgm:prSet presAssocID="{78205164-764C-41A2-90A6-235E36304E54}" presName="compNode" presStyleCnt="0"/>
      <dgm:spPr/>
    </dgm:pt>
    <dgm:pt modelId="{2032E03F-50B4-496A-A68A-69E20924D3E4}" type="pres">
      <dgm:prSet presAssocID="{78205164-764C-41A2-90A6-235E36304E54}" presName="iconBgRect" presStyleLbl="bgShp" presStyleIdx="4" presStyleCnt="6"/>
      <dgm:spPr/>
    </dgm:pt>
    <dgm:pt modelId="{6F0F213C-FAC6-48C3-8C26-6C4DDCCF498C}" type="pres">
      <dgm:prSet presAssocID="{78205164-764C-41A2-90A6-235E36304E5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rty Mask"/>
        </a:ext>
      </dgm:extLst>
    </dgm:pt>
    <dgm:pt modelId="{C5CB3C7D-F206-4762-BA37-837648784BFE}" type="pres">
      <dgm:prSet presAssocID="{78205164-764C-41A2-90A6-235E36304E54}" presName="spaceRect" presStyleCnt="0"/>
      <dgm:spPr/>
    </dgm:pt>
    <dgm:pt modelId="{E1FE7E17-D37B-4891-BC92-DD964D4534EA}" type="pres">
      <dgm:prSet presAssocID="{78205164-764C-41A2-90A6-235E36304E54}" presName="textRect" presStyleLbl="revTx" presStyleIdx="4" presStyleCnt="6">
        <dgm:presLayoutVars>
          <dgm:chMax val="1"/>
          <dgm:chPref val="1"/>
        </dgm:presLayoutVars>
      </dgm:prSet>
      <dgm:spPr/>
    </dgm:pt>
    <dgm:pt modelId="{DCACF782-E046-4078-9805-EDBCAB035A39}" type="pres">
      <dgm:prSet presAssocID="{4158A86D-F2AD-4FDA-8A48-3BBA6378F1AC}" presName="sibTrans" presStyleLbl="sibTrans2D1" presStyleIdx="0" presStyleCnt="0"/>
      <dgm:spPr/>
    </dgm:pt>
    <dgm:pt modelId="{4F2FD0E8-C3F8-4554-A863-7E2C14CADBB0}" type="pres">
      <dgm:prSet presAssocID="{492CF509-F678-474E-A20C-C7A074F755A3}" presName="compNode" presStyleCnt="0"/>
      <dgm:spPr/>
    </dgm:pt>
    <dgm:pt modelId="{BDCAD317-F4EC-4665-B3F8-1A168DFEEB04}" type="pres">
      <dgm:prSet presAssocID="{492CF509-F678-474E-A20C-C7A074F755A3}" presName="iconBgRect" presStyleLbl="bgShp" presStyleIdx="5" presStyleCnt="6"/>
      <dgm:spPr/>
    </dgm:pt>
    <dgm:pt modelId="{0360604B-6B76-4FC0-9705-41427BC89E4E}" type="pres">
      <dgm:prSet presAssocID="{492CF509-F678-474E-A20C-C7A074F755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C5AEF9A0-B4C9-4B61-82E8-FED504F0D8EC}" type="pres">
      <dgm:prSet presAssocID="{492CF509-F678-474E-A20C-C7A074F755A3}" presName="spaceRect" presStyleCnt="0"/>
      <dgm:spPr/>
    </dgm:pt>
    <dgm:pt modelId="{F47634B7-D399-4CFA-84C3-BCBAF22A8A63}" type="pres">
      <dgm:prSet presAssocID="{492CF509-F678-474E-A20C-C7A074F755A3}" presName="textRect" presStyleLbl="revTx" presStyleIdx="5" presStyleCnt="6">
        <dgm:presLayoutVars>
          <dgm:chMax val="1"/>
          <dgm:chPref val="1"/>
        </dgm:presLayoutVars>
      </dgm:prSet>
      <dgm:spPr/>
    </dgm:pt>
  </dgm:ptLst>
  <dgm:cxnLst>
    <dgm:cxn modelId="{7DD24C06-DC52-44CD-BF58-D5FA00EF7BBC}" srcId="{05778BB8-E08B-43F9-AC8E-1108EB9053D8}" destId="{F415626C-3591-4191-B1DF-B2A5A0C82B25}" srcOrd="3" destOrd="0" parTransId="{FDDE5BF8-6F05-4CC0-960C-52976F3608C3}" sibTransId="{E4553E2C-32B1-401A-BA99-91E36E95D73F}"/>
    <dgm:cxn modelId="{15559507-CAB1-4AA7-854D-3A801064BF49}" type="presOf" srcId="{3BD0C067-566B-413C-8C97-CDFA126974D8}" destId="{4DDBCC85-6A04-4B91-A13C-03C04C078C19}" srcOrd="0" destOrd="0" presId="urn:microsoft.com/office/officeart/2018/2/layout/IconCircleList"/>
    <dgm:cxn modelId="{778A6C08-95E2-4BBD-A4B3-B90D08244549}" type="presOf" srcId="{793C8954-4662-4647-B780-E99EF5E813D7}" destId="{0577322D-0A0B-48AB-8171-C1ED069306B5}" srcOrd="0" destOrd="0" presId="urn:microsoft.com/office/officeart/2018/2/layout/IconCircleList"/>
    <dgm:cxn modelId="{D319BA1B-6FEF-4841-B4BF-6BA513C04457}" type="presOf" srcId="{492CF509-F678-474E-A20C-C7A074F755A3}" destId="{F47634B7-D399-4CFA-84C3-BCBAF22A8A63}" srcOrd="0" destOrd="0" presId="urn:microsoft.com/office/officeart/2018/2/layout/IconCircleList"/>
    <dgm:cxn modelId="{B864AF2A-34C9-4326-9AE1-906249244F8E}" srcId="{05778BB8-E08B-43F9-AC8E-1108EB9053D8}" destId="{4FE3C927-8E53-41D6-A196-50CA94A43FB1}" srcOrd="2" destOrd="0" parTransId="{B618F4E6-F319-449B-88EB-2D1333E51682}" sibTransId="{78B2EC0E-B6FA-47C4-BACF-04184EC3761C}"/>
    <dgm:cxn modelId="{201E973D-3E07-436E-9215-FD29CE6C6509}" type="presOf" srcId="{4FE3C927-8E53-41D6-A196-50CA94A43FB1}" destId="{BA3DA0F9-7DA7-4658-93A4-0BE007D4AAFB}" srcOrd="0" destOrd="0" presId="urn:microsoft.com/office/officeart/2018/2/layout/IconCircleList"/>
    <dgm:cxn modelId="{26E25B66-052A-4AB9-BDAA-73BD3F867C23}" type="presOf" srcId="{05778BB8-E08B-43F9-AC8E-1108EB9053D8}" destId="{67EA70F4-067A-4A06-A630-3E90BD638AD8}" srcOrd="0" destOrd="0" presId="urn:microsoft.com/office/officeart/2018/2/layout/IconCircleList"/>
    <dgm:cxn modelId="{A7981F47-4832-452B-81DC-221CC0232305}" type="presOf" srcId="{E4553E2C-32B1-401A-BA99-91E36E95D73F}" destId="{FDA4AD90-E275-4138-B876-45AD33184DD7}" srcOrd="0" destOrd="0" presId="urn:microsoft.com/office/officeart/2018/2/layout/IconCircleList"/>
    <dgm:cxn modelId="{B7FA496C-1B7C-4F46-944D-B455F0C1EABA}" srcId="{05778BB8-E08B-43F9-AC8E-1108EB9053D8}" destId="{5A198068-AB3F-4A3A-8AF5-5C359314FB77}" srcOrd="0" destOrd="0" parTransId="{26C5C56B-55D1-4A7B-9A77-ABD79B12A96A}" sibTransId="{45A52BAC-D152-4D96-9E39-287D9DF330DA}"/>
    <dgm:cxn modelId="{D60F924F-AFCA-4E0E-9159-7EBE92507877}" type="presOf" srcId="{78B2EC0E-B6FA-47C4-BACF-04184EC3761C}" destId="{A6901762-0D91-47EE-A32C-29DEBF968BC3}" srcOrd="0" destOrd="0" presId="urn:microsoft.com/office/officeart/2018/2/layout/IconCircleList"/>
    <dgm:cxn modelId="{DD843854-870E-45E6-96D1-B094E13E6B4F}" type="presOf" srcId="{4158A86D-F2AD-4FDA-8A48-3BBA6378F1AC}" destId="{DCACF782-E046-4078-9805-EDBCAB035A39}" srcOrd="0" destOrd="0" presId="urn:microsoft.com/office/officeart/2018/2/layout/IconCircleList"/>
    <dgm:cxn modelId="{11FFF67C-1932-4CFC-BBDE-BD639E586237}" srcId="{05778BB8-E08B-43F9-AC8E-1108EB9053D8}" destId="{793C8954-4662-4647-B780-E99EF5E813D7}" srcOrd="1" destOrd="0" parTransId="{94766E02-8C0E-470B-BF2B-9335B4421C2F}" sibTransId="{3BD0C067-566B-413C-8C97-CDFA126974D8}"/>
    <dgm:cxn modelId="{BE5F6080-B7EE-4253-96EB-85323F85BC46}" type="presOf" srcId="{45A52BAC-D152-4D96-9E39-287D9DF330DA}" destId="{B1817CA9-6E12-4A73-998F-B524E3DCF101}" srcOrd="0" destOrd="0" presId="urn:microsoft.com/office/officeart/2018/2/layout/IconCircleList"/>
    <dgm:cxn modelId="{29AEB8AF-ED84-4499-B0A4-9F9454FC292B}" srcId="{05778BB8-E08B-43F9-AC8E-1108EB9053D8}" destId="{78205164-764C-41A2-90A6-235E36304E54}" srcOrd="4" destOrd="0" parTransId="{446161E4-C629-48EC-AC28-3E0DDC08FFC0}" sibTransId="{4158A86D-F2AD-4FDA-8A48-3BBA6378F1AC}"/>
    <dgm:cxn modelId="{CE6E10B1-E6D8-4210-A0A1-8A422DCBC57A}" type="presOf" srcId="{F415626C-3591-4191-B1DF-B2A5A0C82B25}" destId="{5ED6B034-CC39-4906-8FDC-D47A55BC9E30}" srcOrd="0" destOrd="0" presId="urn:microsoft.com/office/officeart/2018/2/layout/IconCircleList"/>
    <dgm:cxn modelId="{61550BB9-7D61-44C3-851F-16A26EA7A47C}" type="presOf" srcId="{78205164-764C-41A2-90A6-235E36304E54}" destId="{E1FE7E17-D37B-4891-BC92-DD964D4534EA}" srcOrd="0" destOrd="0" presId="urn:microsoft.com/office/officeart/2018/2/layout/IconCircleList"/>
    <dgm:cxn modelId="{C39752C9-1F15-4F55-A6FC-D2B91EDF6528}" srcId="{05778BB8-E08B-43F9-AC8E-1108EB9053D8}" destId="{492CF509-F678-474E-A20C-C7A074F755A3}" srcOrd="5" destOrd="0" parTransId="{46C14681-897C-454B-BED7-FFDEF16484AC}" sibTransId="{301ED8BD-FA7C-4115-9499-EA8FAABA2EC7}"/>
    <dgm:cxn modelId="{34782DD8-4343-4E87-99A1-1F4EF8E6289D}" type="presOf" srcId="{5A198068-AB3F-4A3A-8AF5-5C359314FB77}" destId="{0544FB5A-ACC3-483E-B114-6FBAF4867879}" srcOrd="0" destOrd="0" presId="urn:microsoft.com/office/officeart/2018/2/layout/IconCircleList"/>
    <dgm:cxn modelId="{B7FD5EA4-0359-440F-8E8D-22C5552A3610}" type="presParOf" srcId="{67EA70F4-067A-4A06-A630-3E90BD638AD8}" destId="{C935C24A-BB93-42FE-A8A2-A55CC507C2A3}" srcOrd="0" destOrd="0" presId="urn:microsoft.com/office/officeart/2018/2/layout/IconCircleList"/>
    <dgm:cxn modelId="{CA05A3A1-D5F1-4AEE-992D-2B7A7CA38F59}" type="presParOf" srcId="{C935C24A-BB93-42FE-A8A2-A55CC507C2A3}" destId="{F524FEAB-F0BA-4869-9212-A4D3A26E2369}" srcOrd="0" destOrd="0" presId="urn:microsoft.com/office/officeart/2018/2/layout/IconCircleList"/>
    <dgm:cxn modelId="{6409CC9E-D1BA-4564-804D-9FA2E19CC48E}" type="presParOf" srcId="{F524FEAB-F0BA-4869-9212-A4D3A26E2369}" destId="{7A73BD6A-3283-4602-A54A-6C6588EF4F9F}" srcOrd="0" destOrd="0" presId="urn:microsoft.com/office/officeart/2018/2/layout/IconCircleList"/>
    <dgm:cxn modelId="{10BFA8E4-C273-4110-8C2D-FF33B4E048FA}" type="presParOf" srcId="{F524FEAB-F0BA-4869-9212-A4D3A26E2369}" destId="{0A9946C5-AA9E-443D-A040-C1CDA7C60250}" srcOrd="1" destOrd="0" presId="urn:microsoft.com/office/officeart/2018/2/layout/IconCircleList"/>
    <dgm:cxn modelId="{A70F8F47-5FCB-46F5-BD31-B5C47F8B066A}" type="presParOf" srcId="{F524FEAB-F0BA-4869-9212-A4D3A26E2369}" destId="{1453B100-CEC9-479A-AC65-399B525D9B69}" srcOrd="2" destOrd="0" presId="urn:microsoft.com/office/officeart/2018/2/layout/IconCircleList"/>
    <dgm:cxn modelId="{2A0E6FF2-F45E-4395-9E10-D7CFDA32DEC5}" type="presParOf" srcId="{F524FEAB-F0BA-4869-9212-A4D3A26E2369}" destId="{0544FB5A-ACC3-483E-B114-6FBAF4867879}" srcOrd="3" destOrd="0" presId="urn:microsoft.com/office/officeart/2018/2/layout/IconCircleList"/>
    <dgm:cxn modelId="{F170D4A3-972E-4C61-9476-082BB5FCDA2A}" type="presParOf" srcId="{C935C24A-BB93-42FE-A8A2-A55CC507C2A3}" destId="{B1817CA9-6E12-4A73-998F-B524E3DCF101}" srcOrd="1" destOrd="0" presId="urn:microsoft.com/office/officeart/2018/2/layout/IconCircleList"/>
    <dgm:cxn modelId="{C466E7AC-79A9-450B-8E1A-D57D83D4FA0E}" type="presParOf" srcId="{C935C24A-BB93-42FE-A8A2-A55CC507C2A3}" destId="{97F25544-C770-47BA-B217-4235BF175E88}" srcOrd="2" destOrd="0" presId="urn:microsoft.com/office/officeart/2018/2/layout/IconCircleList"/>
    <dgm:cxn modelId="{8699F71F-B213-4F92-AA7B-9488B5F6BC46}" type="presParOf" srcId="{97F25544-C770-47BA-B217-4235BF175E88}" destId="{5BF495FF-2D59-453E-8EBB-0EB328985025}" srcOrd="0" destOrd="0" presId="urn:microsoft.com/office/officeart/2018/2/layout/IconCircleList"/>
    <dgm:cxn modelId="{8FDD2794-D694-40FD-9FD0-9BCB6DEA7F82}" type="presParOf" srcId="{97F25544-C770-47BA-B217-4235BF175E88}" destId="{5E74A6B5-1F02-43C7-86A6-0A788542D636}" srcOrd="1" destOrd="0" presId="urn:microsoft.com/office/officeart/2018/2/layout/IconCircleList"/>
    <dgm:cxn modelId="{CAF59D9E-61CC-43CC-9876-454AB612E39E}" type="presParOf" srcId="{97F25544-C770-47BA-B217-4235BF175E88}" destId="{544D5A32-35F7-407E-A3AD-7433ED5FD500}" srcOrd="2" destOrd="0" presId="urn:microsoft.com/office/officeart/2018/2/layout/IconCircleList"/>
    <dgm:cxn modelId="{54129234-1A6E-4817-B9BD-66764766EE98}" type="presParOf" srcId="{97F25544-C770-47BA-B217-4235BF175E88}" destId="{0577322D-0A0B-48AB-8171-C1ED069306B5}" srcOrd="3" destOrd="0" presId="urn:microsoft.com/office/officeart/2018/2/layout/IconCircleList"/>
    <dgm:cxn modelId="{CA297E6D-9FBC-418F-AA99-1D9A98AC61A3}" type="presParOf" srcId="{C935C24A-BB93-42FE-A8A2-A55CC507C2A3}" destId="{4DDBCC85-6A04-4B91-A13C-03C04C078C19}" srcOrd="3" destOrd="0" presId="urn:microsoft.com/office/officeart/2018/2/layout/IconCircleList"/>
    <dgm:cxn modelId="{46B8BCD8-7502-4E81-9C22-19FCC4158C22}" type="presParOf" srcId="{C935C24A-BB93-42FE-A8A2-A55CC507C2A3}" destId="{5AEE3AB2-C8F2-455E-8313-32268540848F}" srcOrd="4" destOrd="0" presId="urn:microsoft.com/office/officeart/2018/2/layout/IconCircleList"/>
    <dgm:cxn modelId="{A815E736-003D-401B-B540-0BE28A116D4B}" type="presParOf" srcId="{5AEE3AB2-C8F2-455E-8313-32268540848F}" destId="{6220B796-F754-4088-AC66-54780F1BE555}" srcOrd="0" destOrd="0" presId="urn:microsoft.com/office/officeart/2018/2/layout/IconCircleList"/>
    <dgm:cxn modelId="{DDBEBC50-10B0-4D58-987B-F557C98C1EFD}" type="presParOf" srcId="{5AEE3AB2-C8F2-455E-8313-32268540848F}" destId="{C2C70EB0-CBF2-4E56-A051-7943D9221C2B}" srcOrd="1" destOrd="0" presId="urn:microsoft.com/office/officeart/2018/2/layout/IconCircleList"/>
    <dgm:cxn modelId="{EB7B48F9-F0B7-4E6F-9CB5-4EE91F46CBED}" type="presParOf" srcId="{5AEE3AB2-C8F2-455E-8313-32268540848F}" destId="{D383D692-1876-4BBB-B55D-8F50389DB812}" srcOrd="2" destOrd="0" presId="urn:microsoft.com/office/officeart/2018/2/layout/IconCircleList"/>
    <dgm:cxn modelId="{BA734403-954E-4F0D-AD0D-8E22D4EDF237}" type="presParOf" srcId="{5AEE3AB2-C8F2-455E-8313-32268540848F}" destId="{BA3DA0F9-7DA7-4658-93A4-0BE007D4AAFB}" srcOrd="3" destOrd="0" presId="urn:microsoft.com/office/officeart/2018/2/layout/IconCircleList"/>
    <dgm:cxn modelId="{BC3593CE-EF4F-429D-8293-EC3202C56AEC}" type="presParOf" srcId="{C935C24A-BB93-42FE-A8A2-A55CC507C2A3}" destId="{A6901762-0D91-47EE-A32C-29DEBF968BC3}" srcOrd="5" destOrd="0" presId="urn:microsoft.com/office/officeart/2018/2/layout/IconCircleList"/>
    <dgm:cxn modelId="{98D2E86E-D813-4754-BBB2-4D7BE0CFC3F9}" type="presParOf" srcId="{C935C24A-BB93-42FE-A8A2-A55CC507C2A3}" destId="{6EB3221A-70C3-4B45-8B17-F87C0AB76DEF}" srcOrd="6" destOrd="0" presId="urn:microsoft.com/office/officeart/2018/2/layout/IconCircleList"/>
    <dgm:cxn modelId="{9C04E8C5-DBEA-4E57-851C-4C9A9CF377FD}" type="presParOf" srcId="{6EB3221A-70C3-4B45-8B17-F87C0AB76DEF}" destId="{B246DE65-3D2B-4979-B049-323515B08624}" srcOrd="0" destOrd="0" presId="urn:microsoft.com/office/officeart/2018/2/layout/IconCircleList"/>
    <dgm:cxn modelId="{4D6C2F5C-CE91-41AC-9F61-BB01E1BC289F}" type="presParOf" srcId="{6EB3221A-70C3-4B45-8B17-F87C0AB76DEF}" destId="{946E0D76-FD54-46DD-AC25-46D08C2A5142}" srcOrd="1" destOrd="0" presId="urn:microsoft.com/office/officeart/2018/2/layout/IconCircleList"/>
    <dgm:cxn modelId="{A63768C3-C5F5-4233-829A-BDAB0C95901C}" type="presParOf" srcId="{6EB3221A-70C3-4B45-8B17-F87C0AB76DEF}" destId="{9504A1B3-8737-4D3E-AB18-F72001F046F6}" srcOrd="2" destOrd="0" presId="urn:microsoft.com/office/officeart/2018/2/layout/IconCircleList"/>
    <dgm:cxn modelId="{47C8E55E-607F-46D3-AB6F-76D372DE80B1}" type="presParOf" srcId="{6EB3221A-70C3-4B45-8B17-F87C0AB76DEF}" destId="{5ED6B034-CC39-4906-8FDC-D47A55BC9E30}" srcOrd="3" destOrd="0" presId="urn:microsoft.com/office/officeart/2018/2/layout/IconCircleList"/>
    <dgm:cxn modelId="{3AFB4A64-C97E-4349-BB50-7BB843867F83}" type="presParOf" srcId="{C935C24A-BB93-42FE-A8A2-A55CC507C2A3}" destId="{FDA4AD90-E275-4138-B876-45AD33184DD7}" srcOrd="7" destOrd="0" presId="urn:microsoft.com/office/officeart/2018/2/layout/IconCircleList"/>
    <dgm:cxn modelId="{0A232E8D-848A-4AD4-82E7-3AEBDB282656}" type="presParOf" srcId="{C935C24A-BB93-42FE-A8A2-A55CC507C2A3}" destId="{2CD9995A-6BE4-47AE-916B-C1BA355614B0}" srcOrd="8" destOrd="0" presId="urn:microsoft.com/office/officeart/2018/2/layout/IconCircleList"/>
    <dgm:cxn modelId="{F9F1F50B-B627-4131-9012-4433D9855493}" type="presParOf" srcId="{2CD9995A-6BE4-47AE-916B-C1BA355614B0}" destId="{2032E03F-50B4-496A-A68A-69E20924D3E4}" srcOrd="0" destOrd="0" presId="urn:microsoft.com/office/officeart/2018/2/layout/IconCircleList"/>
    <dgm:cxn modelId="{8EC06B7A-0107-49A6-B949-4DD3F1B2636C}" type="presParOf" srcId="{2CD9995A-6BE4-47AE-916B-C1BA355614B0}" destId="{6F0F213C-FAC6-48C3-8C26-6C4DDCCF498C}" srcOrd="1" destOrd="0" presId="urn:microsoft.com/office/officeart/2018/2/layout/IconCircleList"/>
    <dgm:cxn modelId="{1595FC15-B7E4-4AFF-BB38-2599E5B47EA5}" type="presParOf" srcId="{2CD9995A-6BE4-47AE-916B-C1BA355614B0}" destId="{C5CB3C7D-F206-4762-BA37-837648784BFE}" srcOrd="2" destOrd="0" presId="urn:microsoft.com/office/officeart/2018/2/layout/IconCircleList"/>
    <dgm:cxn modelId="{45C5FAA9-7754-461C-8BCE-3D8C72C6B3B8}" type="presParOf" srcId="{2CD9995A-6BE4-47AE-916B-C1BA355614B0}" destId="{E1FE7E17-D37B-4891-BC92-DD964D4534EA}" srcOrd="3" destOrd="0" presId="urn:microsoft.com/office/officeart/2018/2/layout/IconCircleList"/>
    <dgm:cxn modelId="{B79D329F-7062-49C8-BD5A-B9020F0A0835}" type="presParOf" srcId="{C935C24A-BB93-42FE-A8A2-A55CC507C2A3}" destId="{DCACF782-E046-4078-9805-EDBCAB035A39}" srcOrd="9" destOrd="0" presId="urn:microsoft.com/office/officeart/2018/2/layout/IconCircleList"/>
    <dgm:cxn modelId="{5382BCA4-0157-48A4-BDE7-BFCB3C384D64}" type="presParOf" srcId="{C935C24A-BB93-42FE-A8A2-A55CC507C2A3}" destId="{4F2FD0E8-C3F8-4554-A863-7E2C14CADBB0}" srcOrd="10" destOrd="0" presId="urn:microsoft.com/office/officeart/2018/2/layout/IconCircleList"/>
    <dgm:cxn modelId="{A923C3EC-A35D-43F0-92A4-DC2FBB9BF3EE}" type="presParOf" srcId="{4F2FD0E8-C3F8-4554-A863-7E2C14CADBB0}" destId="{BDCAD317-F4EC-4665-B3F8-1A168DFEEB04}" srcOrd="0" destOrd="0" presId="urn:microsoft.com/office/officeart/2018/2/layout/IconCircleList"/>
    <dgm:cxn modelId="{B495F4A1-C686-447A-9AAE-40FAF017FD52}" type="presParOf" srcId="{4F2FD0E8-C3F8-4554-A863-7E2C14CADBB0}" destId="{0360604B-6B76-4FC0-9705-41427BC89E4E}" srcOrd="1" destOrd="0" presId="urn:microsoft.com/office/officeart/2018/2/layout/IconCircleList"/>
    <dgm:cxn modelId="{F8805D79-45B3-4F74-85D6-4D6D11F023E1}" type="presParOf" srcId="{4F2FD0E8-C3F8-4554-A863-7E2C14CADBB0}" destId="{C5AEF9A0-B4C9-4B61-82E8-FED504F0D8EC}" srcOrd="2" destOrd="0" presId="urn:microsoft.com/office/officeart/2018/2/layout/IconCircleList"/>
    <dgm:cxn modelId="{FF0330F9-356C-44F8-A302-3035785461EE}" type="presParOf" srcId="{4F2FD0E8-C3F8-4554-A863-7E2C14CADBB0}" destId="{F47634B7-D399-4CFA-84C3-BCBAF22A8A6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21B05A-3CF8-4C7E-98EB-9A9A50D00C8B}"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57070EA1-CCD4-4CBD-B00E-C7B89082FFB6}">
      <dgm:prSet>
        <dgm:style>
          <a:lnRef idx="1">
            <a:schemeClr val="accent4"/>
          </a:lnRef>
          <a:fillRef idx="2">
            <a:schemeClr val="accent4"/>
          </a:fillRef>
          <a:effectRef idx="1">
            <a:schemeClr val="accent4"/>
          </a:effectRef>
          <a:fontRef idx="minor">
            <a:schemeClr val="dk1"/>
          </a:fontRef>
        </dgm:style>
      </dgm:prSet>
      <dgm:spPr/>
      <dgm:t>
        <a:bodyPr/>
        <a:lstStyle/>
        <a:p>
          <a:r>
            <a:rPr lang="en-US" dirty="0"/>
            <a:t>The project targets a time-sensitive insurance use case, where fast customer contact is critical.</a:t>
          </a:r>
        </a:p>
      </dgm:t>
    </dgm:pt>
    <dgm:pt modelId="{B538A155-2929-4CA5-8FFC-996E1951D85C}" type="parTrans" cxnId="{0924EC1A-D1A1-47F6-8A15-22936366F21C}">
      <dgm:prSet/>
      <dgm:spPr/>
      <dgm:t>
        <a:bodyPr/>
        <a:lstStyle/>
        <a:p>
          <a:endParaRPr lang="en-US"/>
        </a:p>
      </dgm:t>
    </dgm:pt>
    <dgm:pt modelId="{3ABCB07E-401A-4D1F-B670-67A5A8427F86}" type="sibTrans" cxnId="{0924EC1A-D1A1-47F6-8A15-22936366F21C}">
      <dgm:prSet/>
      <dgm:spPr/>
      <dgm:t>
        <a:bodyPr/>
        <a:lstStyle/>
        <a:p>
          <a:endParaRPr lang="en-US"/>
        </a:p>
      </dgm:t>
    </dgm:pt>
    <dgm:pt modelId="{88A982FB-161F-4097-BB8E-09D8F9B9FE20}">
      <dgm:prSet>
        <dgm:style>
          <a:lnRef idx="1">
            <a:schemeClr val="accent4"/>
          </a:lnRef>
          <a:fillRef idx="2">
            <a:schemeClr val="accent4"/>
          </a:fillRef>
          <a:effectRef idx="1">
            <a:schemeClr val="accent4"/>
          </a:effectRef>
          <a:fontRef idx="minor">
            <a:schemeClr val="dk1"/>
          </a:fontRef>
        </dgm:style>
      </dgm:prSet>
      <dgm:spPr/>
      <dgm:t>
        <a:bodyPr/>
        <a:lstStyle/>
        <a:p>
          <a:r>
            <a:rPr lang="en-US" dirty="0"/>
            <a:t>Our Random Forest model improves conversion potential up to 60%, and reduces loss to 24%.</a:t>
          </a:r>
        </a:p>
      </dgm:t>
    </dgm:pt>
    <dgm:pt modelId="{681B016D-C3C7-47FF-B135-C85CD61DE650}" type="parTrans" cxnId="{934D7871-11E1-4312-89A0-C7D421850E4E}">
      <dgm:prSet/>
      <dgm:spPr/>
      <dgm:t>
        <a:bodyPr/>
        <a:lstStyle/>
        <a:p>
          <a:endParaRPr lang="en-US"/>
        </a:p>
      </dgm:t>
    </dgm:pt>
    <dgm:pt modelId="{1665D13A-A5C6-4F8B-82E9-230F7A2A045D}" type="sibTrans" cxnId="{934D7871-11E1-4312-89A0-C7D421850E4E}">
      <dgm:prSet/>
      <dgm:spPr/>
      <dgm:t>
        <a:bodyPr/>
        <a:lstStyle/>
        <a:p>
          <a:endParaRPr lang="en-US"/>
        </a:p>
      </dgm:t>
    </dgm:pt>
    <dgm:pt modelId="{5364E36D-A278-4259-95B0-CFF2E9209F15}">
      <dgm:prSet>
        <dgm:style>
          <a:lnRef idx="1">
            <a:schemeClr val="accent4"/>
          </a:lnRef>
          <a:fillRef idx="2">
            <a:schemeClr val="accent4"/>
          </a:fillRef>
          <a:effectRef idx="1">
            <a:schemeClr val="accent4"/>
          </a:effectRef>
          <a:fontRef idx="minor">
            <a:schemeClr val="dk1"/>
          </a:fontRef>
        </dgm:style>
      </dgm:prSet>
      <dgm:spPr/>
      <dgm:t>
        <a:bodyPr/>
        <a:lstStyle/>
        <a:p>
          <a:r>
            <a:rPr lang="en-US"/>
            <a:t>The tool runs locally in a Dockerized Shiny app with manual CSV input and Excel output.</a:t>
          </a:r>
        </a:p>
      </dgm:t>
    </dgm:pt>
    <dgm:pt modelId="{A0069E71-122C-464E-BE5E-B7B99D4CF843}" type="parTrans" cxnId="{5FA2FF2F-80EB-45F8-842E-3F7AD817F269}">
      <dgm:prSet/>
      <dgm:spPr/>
      <dgm:t>
        <a:bodyPr/>
        <a:lstStyle/>
        <a:p>
          <a:endParaRPr lang="en-US"/>
        </a:p>
      </dgm:t>
    </dgm:pt>
    <dgm:pt modelId="{E1DDA6F9-7FFC-4C32-BD9C-F93E80073D31}" type="sibTrans" cxnId="{5FA2FF2F-80EB-45F8-842E-3F7AD817F269}">
      <dgm:prSet/>
      <dgm:spPr/>
      <dgm:t>
        <a:bodyPr/>
        <a:lstStyle/>
        <a:p>
          <a:endParaRPr lang="en-US"/>
        </a:p>
      </dgm:t>
    </dgm:pt>
    <dgm:pt modelId="{5D9B3686-96E7-4D98-8C3D-8A4840C20FAF}">
      <dgm:prSet>
        <dgm:style>
          <a:lnRef idx="1">
            <a:schemeClr val="accent4"/>
          </a:lnRef>
          <a:fillRef idx="2">
            <a:schemeClr val="accent4"/>
          </a:fillRef>
          <a:effectRef idx="1">
            <a:schemeClr val="accent4"/>
          </a:effectRef>
          <a:fontRef idx="minor">
            <a:schemeClr val="dk1"/>
          </a:fontRef>
        </dgm:style>
      </dgm:prSet>
      <dgm:spPr/>
      <dgm:t>
        <a:bodyPr/>
        <a:lstStyle/>
        <a:p>
          <a:r>
            <a:rPr lang="en-US"/>
            <a:t>Data is securely stored and versioned in OneDrive, with limited access and tracked usage.</a:t>
          </a:r>
        </a:p>
      </dgm:t>
    </dgm:pt>
    <dgm:pt modelId="{18437A8F-C6F2-4347-B740-0DFA6F8D1E11}" type="parTrans" cxnId="{9BE59422-1318-42FA-A644-F497AB6CAACE}">
      <dgm:prSet/>
      <dgm:spPr/>
      <dgm:t>
        <a:bodyPr/>
        <a:lstStyle/>
        <a:p>
          <a:endParaRPr lang="en-US"/>
        </a:p>
      </dgm:t>
    </dgm:pt>
    <dgm:pt modelId="{19CBBE45-8E74-4A7E-91C8-438E69398DFC}" type="sibTrans" cxnId="{9BE59422-1318-42FA-A644-F497AB6CAACE}">
      <dgm:prSet/>
      <dgm:spPr/>
      <dgm:t>
        <a:bodyPr/>
        <a:lstStyle/>
        <a:p>
          <a:endParaRPr lang="en-US"/>
        </a:p>
      </dgm:t>
    </dgm:pt>
    <dgm:pt modelId="{75162B3F-C7AD-4245-8972-F11509824714}">
      <dgm:prSet>
        <dgm:style>
          <a:lnRef idx="1">
            <a:schemeClr val="accent4"/>
          </a:lnRef>
          <a:fillRef idx="2">
            <a:schemeClr val="accent4"/>
          </a:fillRef>
          <a:effectRef idx="1">
            <a:schemeClr val="accent4"/>
          </a:effectRef>
          <a:fontRef idx="minor">
            <a:schemeClr val="dk1"/>
          </a:fontRef>
        </dgm:style>
      </dgm:prSet>
      <dgm:spPr/>
      <dgm:t>
        <a:bodyPr/>
        <a:lstStyle/>
        <a:p>
          <a:r>
            <a:rPr lang="en-US"/>
            <a:t>No API or full integration is planned – the process fits existing manual workflows.</a:t>
          </a:r>
        </a:p>
      </dgm:t>
    </dgm:pt>
    <dgm:pt modelId="{C6F53850-9C97-40C9-B6FA-23656C8FD793}" type="parTrans" cxnId="{F69B531B-6118-4869-B8A4-6947F41B4B7A}">
      <dgm:prSet/>
      <dgm:spPr/>
      <dgm:t>
        <a:bodyPr/>
        <a:lstStyle/>
        <a:p>
          <a:endParaRPr lang="en-US"/>
        </a:p>
      </dgm:t>
    </dgm:pt>
    <dgm:pt modelId="{EEA536F2-36F9-425C-9A0F-46790F3A1059}" type="sibTrans" cxnId="{F69B531B-6118-4869-B8A4-6947F41B4B7A}">
      <dgm:prSet/>
      <dgm:spPr/>
      <dgm:t>
        <a:bodyPr/>
        <a:lstStyle/>
        <a:p>
          <a:endParaRPr lang="en-US"/>
        </a:p>
      </dgm:t>
    </dgm:pt>
    <dgm:pt modelId="{CF6702B0-03CC-4FB7-831A-A5F81E195286}">
      <dgm:prSet>
        <dgm:style>
          <a:lnRef idx="1">
            <a:schemeClr val="accent4"/>
          </a:lnRef>
          <a:fillRef idx="2">
            <a:schemeClr val="accent4"/>
          </a:fillRef>
          <a:effectRef idx="1">
            <a:schemeClr val="accent4"/>
          </a:effectRef>
          <a:fontRef idx="minor">
            <a:schemeClr val="dk1"/>
          </a:fontRef>
        </dgm:style>
      </dgm:prSet>
      <dgm:spPr/>
      <dgm:t>
        <a:bodyPr/>
        <a:lstStyle/>
        <a:p>
          <a:r>
            <a:rPr lang="en-US"/>
            <a:t>Post-deployment includes manual monitoring, regular data checks, and model updates as needed.</a:t>
          </a:r>
        </a:p>
      </dgm:t>
    </dgm:pt>
    <dgm:pt modelId="{39A3FE20-020C-47FC-90DC-5541E2EE435D}" type="parTrans" cxnId="{37B7717C-78E0-4260-99F7-1AB9E1A472CF}">
      <dgm:prSet/>
      <dgm:spPr/>
      <dgm:t>
        <a:bodyPr/>
        <a:lstStyle/>
        <a:p>
          <a:endParaRPr lang="en-US"/>
        </a:p>
      </dgm:t>
    </dgm:pt>
    <dgm:pt modelId="{61391607-1516-468D-830E-08339AC4A479}" type="sibTrans" cxnId="{37B7717C-78E0-4260-99F7-1AB9E1A472CF}">
      <dgm:prSet/>
      <dgm:spPr/>
      <dgm:t>
        <a:bodyPr/>
        <a:lstStyle/>
        <a:p>
          <a:endParaRPr lang="en-US"/>
        </a:p>
      </dgm:t>
    </dgm:pt>
    <dgm:pt modelId="{C9C8D361-516B-4FE1-B6AB-E596AB04DA82}" type="pres">
      <dgm:prSet presAssocID="{B021B05A-3CF8-4C7E-98EB-9A9A50D00C8B}" presName="diagram" presStyleCnt="0">
        <dgm:presLayoutVars>
          <dgm:dir/>
          <dgm:resizeHandles val="exact"/>
        </dgm:presLayoutVars>
      </dgm:prSet>
      <dgm:spPr/>
    </dgm:pt>
    <dgm:pt modelId="{8E2BF38F-2672-40C0-A1CA-C2B9AFD8087E}" type="pres">
      <dgm:prSet presAssocID="{57070EA1-CCD4-4CBD-B00E-C7B89082FFB6}" presName="node" presStyleLbl="node1" presStyleIdx="0" presStyleCnt="6">
        <dgm:presLayoutVars>
          <dgm:bulletEnabled val="1"/>
        </dgm:presLayoutVars>
      </dgm:prSet>
      <dgm:spPr/>
    </dgm:pt>
    <dgm:pt modelId="{C7799EF3-2D49-4DEA-866D-A21547939812}" type="pres">
      <dgm:prSet presAssocID="{3ABCB07E-401A-4D1F-B670-67A5A8427F86}" presName="sibTrans" presStyleCnt="0"/>
      <dgm:spPr/>
    </dgm:pt>
    <dgm:pt modelId="{0639FDDB-4D2E-41AB-8483-85C5D31F7014}" type="pres">
      <dgm:prSet presAssocID="{88A982FB-161F-4097-BB8E-09D8F9B9FE20}" presName="node" presStyleLbl="node1" presStyleIdx="1" presStyleCnt="6">
        <dgm:presLayoutVars>
          <dgm:bulletEnabled val="1"/>
        </dgm:presLayoutVars>
      </dgm:prSet>
      <dgm:spPr/>
    </dgm:pt>
    <dgm:pt modelId="{C9B2D27C-3A42-4885-9A86-04CA1899C5D0}" type="pres">
      <dgm:prSet presAssocID="{1665D13A-A5C6-4F8B-82E9-230F7A2A045D}" presName="sibTrans" presStyleCnt="0"/>
      <dgm:spPr/>
    </dgm:pt>
    <dgm:pt modelId="{AEF6377B-F93F-49A4-B66E-A22950FB28D3}" type="pres">
      <dgm:prSet presAssocID="{5364E36D-A278-4259-95B0-CFF2E9209F15}" presName="node" presStyleLbl="node1" presStyleIdx="2" presStyleCnt="6">
        <dgm:presLayoutVars>
          <dgm:bulletEnabled val="1"/>
        </dgm:presLayoutVars>
      </dgm:prSet>
      <dgm:spPr/>
    </dgm:pt>
    <dgm:pt modelId="{911489E1-3D21-480D-A387-4C79717415BA}" type="pres">
      <dgm:prSet presAssocID="{E1DDA6F9-7FFC-4C32-BD9C-F93E80073D31}" presName="sibTrans" presStyleCnt="0"/>
      <dgm:spPr/>
    </dgm:pt>
    <dgm:pt modelId="{3F937D89-C895-4EC0-94CA-54C9F3626EA2}" type="pres">
      <dgm:prSet presAssocID="{5D9B3686-96E7-4D98-8C3D-8A4840C20FAF}" presName="node" presStyleLbl="node1" presStyleIdx="3" presStyleCnt="6">
        <dgm:presLayoutVars>
          <dgm:bulletEnabled val="1"/>
        </dgm:presLayoutVars>
      </dgm:prSet>
      <dgm:spPr/>
    </dgm:pt>
    <dgm:pt modelId="{BAEFDB94-1A2A-4133-8009-DE769EACC5D6}" type="pres">
      <dgm:prSet presAssocID="{19CBBE45-8E74-4A7E-91C8-438E69398DFC}" presName="sibTrans" presStyleCnt="0"/>
      <dgm:spPr/>
    </dgm:pt>
    <dgm:pt modelId="{8179A309-1EBC-4344-9B18-5AC32113112A}" type="pres">
      <dgm:prSet presAssocID="{75162B3F-C7AD-4245-8972-F11509824714}" presName="node" presStyleLbl="node1" presStyleIdx="4" presStyleCnt="6">
        <dgm:presLayoutVars>
          <dgm:bulletEnabled val="1"/>
        </dgm:presLayoutVars>
      </dgm:prSet>
      <dgm:spPr/>
    </dgm:pt>
    <dgm:pt modelId="{878A5740-247D-4445-8AF8-F6EA662788B7}" type="pres">
      <dgm:prSet presAssocID="{EEA536F2-36F9-425C-9A0F-46790F3A1059}" presName="sibTrans" presStyleCnt="0"/>
      <dgm:spPr/>
    </dgm:pt>
    <dgm:pt modelId="{CC5BD26C-12AE-4687-BA65-D91D3EFC4960}" type="pres">
      <dgm:prSet presAssocID="{CF6702B0-03CC-4FB7-831A-A5F81E195286}" presName="node" presStyleLbl="node1" presStyleIdx="5" presStyleCnt="6">
        <dgm:presLayoutVars>
          <dgm:bulletEnabled val="1"/>
        </dgm:presLayoutVars>
      </dgm:prSet>
      <dgm:spPr/>
    </dgm:pt>
  </dgm:ptLst>
  <dgm:cxnLst>
    <dgm:cxn modelId="{0924EC1A-D1A1-47F6-8A15-22936366F21C}" srcId="{B021B05A-3CF8-4C7E-98EB-9A9A50D00C8B}" destId="{57070EA1-CCD4-4CBD-B00E-C7B89082FFB6}" srcOrd="0" destOrd="0" parTransId="{B538A155-2929-4CA5-8FFC-996E1951D85C}" sibTransId="{3ABCB07E-401A-4D1F-B670-67A5A8427F86}"/>
    <dgm:cxn modelId="{F69B531B-6118-4869-B8A4-6947F41B4B7A}" srcId="{B021B05A-3CF8-4C7E-98EB-9A9A50D00C8B}" destId="{75162B3F-C7AD-4245-8972-F11509824714}" srcOrd="4" destOrd="0" parTransId="{C6F53850-9C97-40C9-B6FA-23656C8FD793}" sibTransId="{EEA536F2-36F9-425C-9A0F-46790F3A1059}"/>
    <dgm:cxn modelId="{BD6EA01B-6335-417E-A75C-08D4B021D2D6}" type="presOf" srcId="{5364E36D-A278-4259-95B0-CFF2E9209F15}" destId="{AEF6377B-F93F-49A4-B66E-A22950FB28D3}" srcOrd="0" destOrd="0" presId="urn:microsoft.com/office/officeart/2005/8/layout/default"/>
    <dgm:cxn modelId="{9BE59422-1318-42FA-A644-F497AB6CAACE}" srcId="{B021B05A-3CF8-4C7E-98EB-9A9A50D00C8B}" destId="{5D9B3686-96E7-4D98-8C3D-8A4840C20FAF}" srcOrd="3" destOrd="0" parTransId="{18437A8F-C6F2-4347-B740-0DFA6F8D1E11}" sibTransId="{19CBBE45-8E74-4A7E-91C8-438E69398DFC}"/>
    <dgm:cxn modelId="{8370952C-AEC7-4300-B939-8DE8C2E1D505}" type="presOf" srcId="{CF6702B0-03CC-4FB7-831A-A5F81E195286}" destId="{CC5BD26C-12AE-4687-BA65-D91D3EFC4960}" srcOrd="0" destOrd="0" presId="urn:microsoft.com/office/officeart/2005/8/layout/default"/>
    <dgm:cxn modelId="{5FA2FF2F-80EB-45F8-842E-3F7AD817F269}" srcId="{B021B05A-3CF8-4C7E-98EB-9A9A50D00C8B}" destId="{5364E36D-A278-4259-95B0-CFF2E9209F15}" srcOrd="2" destOrd="0" parTransId="{A0069E71-122C-464E-BE5E-B7B99D4CF843}" sibTransId="{E1DDA6F9-7FFC-4C32-BD9C-F93E80073D31}"/>
    <dgm:cxn modelId="{4571E436-51EB-4B29-865C-737C410E99B7}" type="presOf" srcId="{5D9B3686-96E7-4D98-8C3D-8A4840C20FAF}" destId="{3F937D89-C895-4EC0-94CA-54C9F3626EA2}" srcOrd="0" destOrd="0" presId="urn:microsoft.com/office/officeart/2005/8/layout/default"/>
    <dgm:cxn modelId="{934D7871-11E1-4312-89A0-C7D421850E4E}" srcId="{B021B05A-3CF8-4C7E-98EB-9A9A50D00C8B}" destId="{88A982FB-161F-4097-BB8E-09D8F9B9FE20}" srcOrd="1" destOrd="0" parTransId="{681B016D-C3C7-47FF-B135-C85CD61DE650}" sibTransId="{1665D13A-A5C6-4F8B-82E9-230F7A2A045D}"/>
    <dgm:cxn modelId="{1ED14472-EB5E-4511-B825-7254E226F61C}" type="presOf" srcId="{57070EA1-CCD4-4CBD-B00E-C7B89082FFB6}" destId="{8E2BF38F-2672-40C0-A1CA-C2B9AFD8087E}" srcOrd="0" destOrd="0" presId="urn:microsoft.com/office/officeart/2005/8/layout/default"/>
    <dgm:cxn modelId="{37B7717C-78E0-4260-99F7-1AB9E1A472CF}" srcId="{B021B05A-3CF8-4C7E-98EB-9A9A50D00C8B}" destId="{CF6702B0-03CC-4FB7-831A-A5F81E195286}" srcOrd="5" destOrd="0" parTransId="{39A3FE20-020C-47FC-90DC-5541E2EE435D}" sibTransId="{61391607-1516-468D-830E-08339AC4A479}"/>
    <dgm:cxn modelId="{89D4BC9B-8286-4EED-9190-A345880A3E41}" type="presOf" srcId="{88A982FB-161F-4097-BB8E-09D8F9B9FE20}" destId="{0639FDDB-4D2E-41AB-8483-85C5D31F7014}" srcOrd="0" destOrd="0" presId="urn:microsoft.com/office/officeart/2005/8/layout/default"/>
    <dgm:cxn modelId="{47F8C1E8-C1B5-4B35-9234-632F63C9B305}" type="presOf" srcId="{75162B3F-C7AD-4245-8972-F11509824714}" destId="{8179A309-1EBC-4344-9B18-5AC32113112A}" srcOrd="0" destOrd="0" presId="urn:microsoft.com/office/officeart/2005/8/layout/default"/>
    <dgm:cxn modelId="{F2498BFF-8254-469B-93F1-D2A6904EC4C9}" type="presOf" srcId="{B021B05A-3CF8-4C7E-98EB-9A9A50D00C8B}" destId="{C9C8D361-516B-4FE1-B6AB-E596AB04DA82}" srcOrd="0" destOrd="0" presId="urn:microsoft.com/office/officeart/2005/8/layout/default"/>
    <dgm:cxn modelId="{C955D86B-BF1F-448D-8E4B-D237B61A4719}" type="presParOf" srcId="{C9C8D361-516B-4FE1-B6AB-E596AB04DA82}" destId="{8E2BF38F-2672-40C0-A1CA-C2B9AFD8087E}" srcOrd="0" destOrd="0" presId="urn:microsoft.com/office/officeart/2005/8/layout/default"/>
    <dgm:cxn modelId="{C682E788-7497-488E-9740-D06C633F738F}" type="presParOf" srcId="{C9C8D361-516B-4FE1-B6AB-E596AB04DA82}" destId="{C7799EF3-2D49-4DEA-866D-A21547939812}" srcOrd="1" destOrd="0" presId="urn:microsoft.com/office/officeart/2005/8/layout/default"/>
    <dgm:cxn modelId="{7CD3FF0C-645E-47AC-AE58-83A71630C752}" type="presParOf" srcId="{C9C8D361-516B-4FE1-B6AB-E596AB04DA82}" destId="{0639FDDB-4D2E-41AB-8483-85C5D31F7014}" srcOrd="2" destOrd="0" presId="urn:microsoft.com/office/officeart/2005/8/layout/default"/>
    <dgm:cxn modelId="{4C919AFE-A042-474B-9339-A54E8838954D}" type="presParOf" srcId="{C9C8D361-516B-4FE1-B6AB-E596AB04DA82}" destId="{C9B2D27C-3A42-4885-9A86-04CA1899C5D0}" srcOrd="3" destOrd="0" presId="urn:microsoft.com/office/officeart/2005/8/layout/default"/>
    <dgm:cxn modelId="{D06362CD-DDE1-4E09-AC7E-74EEE3FB8165}" type="presParOf" srcId="{C9C8D361-516B-4FE1-B6AB-E596AB04DA82}" destId="{AEF6377B-F93F-49A4-B66E-A22950FB28D3}" srcOrd="4" destOrd="0" presId="urn:microsoft.com/office/officeart/2005/8/layout/default"/>
    <dgm:cxn modelId="{05313F42-AEB8-4A70-B710-5FEC82C37E64}" type="presParOf" srcId="{C9C8D361-516B-4FE1-B6AB-E596AB04DA82}" destId="{911489E1-3D21-480D-A387-4C79717415BA}" srcOrd="5" destOrd="0" presId="urn:microsoft.com/office/officeart/2005/8/layout/default"/>
    <dgm:cxn modelId="{806253ED-B8D7-478B-A66B-C284444D52A2}" type="presParOf" srcId="{C9C8D361-516B-4FE1-B6AB-E596AB04DA82}" destId="{3F937D89-C895-4EC0-94CA-54C9F3626EA2}" srcOrd="6" destOrd="0" presId="urn:microsoft.com/office/officeart/2005/8/layout/default"/>
    <dgm:cxn modelId="{FFD24AA8-639E-4FA3-A9F7-85BFC2DE3416}" type="presParOf" srcId="{C9C8D361-516B-4FE1-B6AB-E596AB04DA82}" destId="{BAEFDB94-1A2A-4133-8009-DE769EACC5D6}" srcOrd="7" destOrd="0" presId="urn:microsoft.com/office/officeart/2005/8/layout/default"/>
    <dgm:cxn modelId="{602B531A-A747-413F-BDA7-9AAEB9486D30}" type="presParOf" srcId="{C9C8D361-516B-4FE1-B6AB-E596AB04DA82}" destId="{8179A309-1EBC-4344-9B18-5AC32113112A}" srcOrd="8" destOrd="0" presId="urn:microsoft.com/office/officeart/2005/8/layout/default"/>
    <dgm:cxn modelId="{C71DF55C-42A4-4419-AED6-742E2F783867}" type="presParOf" srcId="{C9C8D361-516B-4FE1-B6AB-E596AB04DA82}" destId="{878A5740-247D-4445-8AF8-F6EA662788B7}" srcOrd="9" destOrd="0" presId="urn:microsoft.com/office/officeart/2005/8/layout/default"/>
    <dgm:cxn modelId="{89795ADD-B7A8-42C1-A141-0E55219A64ED}" type="presParOf" srcId="{C9C8D361-516B-4FE1-B6AB-E596AB04DA82}" destId="{CC5BD26C-12AE-4687-BA65-D91D3EFC496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3BD6A-3283-4602-A54A-6C6588EF4F9F}">
      <dsp:nvSpPr>
        <dsp:cNvPr id="0" name=""/>
        <dsp:cNvSpPr/>
      </dsp:nvSpPr>
      <dsp:spPr>
        <a:xfrm>
          <a:off x="1207233" y="24170"/>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946C5-AA9E-443D-A040-C1CDA7C60250}">
      <dsp:nvSpPr>
        <dsp:cNvPr id="0" name=""/>
        <dsp:cNvSpPr/>
      </dsp:nvSpPr>
      <dsp:spPr>
        <a:xfrm>
          <a:off x="1354665" y="171602"/>
          <a:ext cx="407192" cy="407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44FB5A-ACC3-483E-B114-6FBAF4867879}">
      <dsp:nvSpPr>
        <dsp:cNvPr id="0" name=""/>
        <dsp:cNvSpPr/>
      </dsp:nvSpPr>
      <dsp:spPr>
        <a:xfrm>
          <a:off x="2059730" y="24170"/>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Laws</a:t>
          </a:r>
          <a:r>
            <a:rPr lang="en-US" sz="1100" b="1" kern="1200" dirty="0">
              <a:solidFill>
                <a:schemeClr val="accent2"/>
              </a:solidFill>
            </a:rPr>
            <a:t>:</a:t>
          </a:r>
          <a:r>
            <a:rPr lang="en-US" sz="1100" kern="1200" dirty="0">
              <a:solidFill>
                <a:schemeClr val="accent2"/>
              </a:solidFill>
            </a:rPr>
            <a:t> GDPR-compliant use of sensitive customer data</a:t>
          </a:r>
          <a:r>
            <a:rPr lang="hu-HU" sz="1100" kern="1200" dirty="0">
              <a:solidFill>
                <a:schemeClr val="accent2"/>
              </a:solidFill>
            </a:rPr>
            <a:t>, </a:t>
          </a:r>
          <a:r>
            <a:rPr lang="hu-HU" sz="1100" kern="1200" dirty="0" err="1">
              <a:solidFill>
                <a:schemeClr val="accent2"/>
              </a:solidFill>
            </a:rPr>
            <a:t>masking</a:t>
          </a:r>
          <a:r>
            <a:rPr lang="hu-HU" sz="1100" kern="1200" dirty="0">
              <a:solidFill>
                <a:schemeClr val="accent2"/>
              </a:solidFill>
            </a:rPr>
            <a:t> is </a:t>
          </a:r>
          <a:r>
            <a:rPr lang="hu-HU" sz="1100" kern="1200" dirty="0" err="1">
              <a:solidFill>
                <a:schemeClr val="accent2"/>
              </a:solidFill>
            </a:rPr>
            <a:t>used</a:t>
          </a:r>
          <a:r>
            <a:rPr lang="hu-HU" sz="1100" kern="1200" dirty="0">
              <a:solidFill>
                <a:schemeClr val="accent2"/>
              </a:solidFill>
            </a:rPr>
            <a:t> in </a:t>
          </a:r>
          <a:r>
            <a:rPr lang="hu-HU" sz="1100" kern="1200" dirty="0" err="1">
              <a:solidFill>
                <a:schemeClr val="accent2"/>
              </a:solidFill>
            </a:rPr>
            <a:t>case</a:t>
          </a:r>
          <a:r>
            <a:rPr lang="hu-HU" sz="1100" kern="1200" dirty="0">
              <a:solidFill>
                <a:schemeClr val="accent2"/>
              </a:solidFill>
            </a:rPr>
            <a:t> </a:t>
          </a:r>
          <a:r>
            <a:rPr lang="hu-HU" sz="1100" kern="1200" dirty="0" err="1">
              <a:solidFill>
                <a:schemeClr val="accent2"/>
              </a:solidFill>
            </a:rPr>
            <a:t>needed</a:t>
          </a:r>
          <a:endParaRPr lang="en-US" sz="1100" kern="1200" dirty="0">
            <a:solidFill>
              <a:schemeClr val="accent2"/>
            </a:solidFill>
          </a:endParaRPr>
        </a:p>
      </dsp:txBody>
      <dsp:txXfrm>
        <a:off x="2059730" y="24170"/>
        <a:ext cx="1654846" cy="702056"/>
      </dsp:txXfrm>
    </dsp:sp>
    <dsp:sp modelId="{5BF495FF-2D59-453E-8EBB-0EB328985025}">
      <dsp:nvSpPr>
        <dsp:cNvPr id="0" name=""/>
        <dsp:cNvSpPr/>
      </dsp:nvSpPr>
      <dsp:spPr>
        <a:xfrm>
          <a:off x="4002922" y="24170"/>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4A6B5-1F02-43C7-86A6-0A788542D636}">
      <dsp:nvSpPr>
        <dsp:cNvPr id="0" name=""/>
        <dsp:cNvSpPr/>
      </dsp:nvSpPr>
      <dsp:spPr>
        <a:xfrm>
          <a:off x="4150354" y="171602"/>
          <a:ext cx="407192" cy="407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77322D-0A0B-48AB-8171-C1ED069306B5}">
      <dsp:nvSpPr>
        <dsp:cNvPr id="0" name=""/>
        <dsp:cNvSpPr/>
      </dsp:nvSpPr>
      <dsp:spPr>
        <a:xfrm>
          <a:off x="4855419" y="24170"/>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Consent</a:t>
          </a:r>
          <a:r>
            <a:rPr lang="en-US" sz="1100" b="1" kern="1200" dirty="0">
              <a:solidFill>
                <a:schemeClr val="accent2"/>
              </a:solidFill>
            </a:rPr>
            <a:t>:</a:t>
          </a:r>
          <a:r>
            <a:rPr lang="en-US" sz="1100" kern="1200" dirty="0">
              <a:solidFill>
                <a:schemeClr val="accent2"/>
              </a:solidFill>
            </a:rPr>
            <a:t> Toyota customers approve 3rd-party use and model training</a:t>
          </a:r>
        </a:p>
      </dsp:txBody>
      <dsp:txXfrm>
        <a:off x="4855419" y="24170"/>
        <a:ext cx="1654846" cy="702056"/>
      </dsp:txXfrm>
    </dsp:sp>
    <dsp:sp modelId="{6220B796-F754-4088-AC66-54780F1BE555}">
      <dsp:nvSpPr>
        <dsp:cNvPr id="0" name=""/>
        <dsp:cNvSpPr/>
      </dsp:nvSpPr>
      <dsp:spPr>
        <a:xfrm>
          <a:off x="1207233" y="1281175"/>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0EB0-CBF2-4E56-A051-7943D9221C2B}">
      <dsp:nvSpPr>
        <dsp:cNvPr id="0" name=""/>
        <dsp:cNvSpPr/>
      </dsp:nvSpPr>
      <dsp:spPr>
        <a:xfrm>
          <a:off x="1354665" y="1428607"/>
          <a:ext cx="407192" cy="407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DA0F9-7DA7-4658-93A4-0BE007D4AAFB}">
      <dsp:nvSpPr>
        <dsp:cNvPr id="0" name=""/>
        <dsp:cNvSpPr/>
      </dsp:nvSpPr>
      <dsp:spPr>
        <a:xfrm>
          <a:off x="2059730" y="1281175"/>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Retention</a:t>
          </a:r>
          <a:r>
            <a:rPr lang="en-US" sz="1100" b="1" kern="1200" dirty="0">
              <a:solidFill>
                <a:schemeClr val="accent2"/>
              </a:solidFill>
            </a:rPr>
            <a:t>:</a:t>
          </a:r>
          <a:r>
            <a:rPr lang="en-US" sz="1100" kern="1200" dirty="0">
              <a:solidFill>
                <a:schemeClr val="accent2"/>
              </a:solidFill>
            </a:rPr>
            <a:t> Keep data only for retraining, with </a:t>
          </a:r>
          <a:r>
            <a:rPr lang="hu-HU" sz="1100" kern="1200" dirty="0">
              <a:solidFill>
                <a:schemeClr val="accent2"/>
              </a:solidFill>
            </a:rPr>
            <a:t>a </a:t>
          </a:r>
          <a:r>
            <a:rPr lang="en-US" sz="1100" kern="1200" dirty="0">
              <a:solidFill>
                <a:schemeClr val="accent2"/>
              </a:solidFill>
            </a:rPr>
            <a:t>clear legal basis</a:t>
          </a:r>
          <a:r>
            <a:rPr lang="hu-HU" sz="1100" kern="1200" dirty="0">
              <a:solidFill>
                <a:schemeClr val="accent2"/>
              </a:solidFill>
            </a:rPr>
            <a:t>, and </a:t>
          </a:r>
          <a:r>
            <a:rPr lang="hu-HU" sz="1100" kern="1200" dirty="0" err="1">
              <a:solidFill>
                <a:schemeClr val="accent2"/>
              </a:solidFill>
            </a:rPr>
            <a:t>data</a:t>
          </a:r>
          <a:r>
            <a:rPr lang="hu-HU" sz="1100" kern="1200" dirty="0">
              <a:solidFill>
                <a:schemeClr val="accent2"/>
              </a:solidFill>
            </a:rPr>
            <a:t> is </a:t>
          </a:r>
          <a:r>
            <a:rPr lang="hu-HU" sz="1100" kern="1200" dirty="0" err="1">
              <a:solidFill>
                <a:schemeClr val="accent2"/>
              </a:solidFill>
            </a:rPr>
            <a:t>deleted</a:t>
          </a:r>
          <a:r>
            <a:rPr lang="hu-HU" sz="1100" kern="1200" dirty="0">
              <a:solidFill>
                <a:schemeClr val="accent2"/>
              </a:solidFill>
            </a:rPr>
            <a:t> </a:t>
          </a:r>
          <a:r>
            <a:rPr lang="hu-HU" sz="1100" kern="1200" dirty="0" err="1">
              <a:solidFill>
                <a:schemeClr val="accent2"/>
              </a:solidFill>
            </a:rPr>
            <a:t>upon</a:t>
          </a:r>
          <a:r>
            <a:rPr lang="hu-HU" sz="1100" kern="1200" dirty="0">
              <a:solidFill>
                <a:schemeClr val="accent2"/>
              </a:solidFill>
            </a:rPr>
            <a:t> </a:t>
          </a:r>
          <a:r>
            <a:rPr lang="hu-HU" sz="1100" kern="1200" dirty="0" err="1">
              <a:solidFill>
                <a:schemeClr val="accent2"/>
              </a:solidFill>
            </a:rPr>
            <a:t>request</a:t>
          </a:r>
          <a:endParaRPr lang="en-US" sz="1100" kern="1200" dirty="0">
            <a:solidFill>
              <a:schemeClr val="accent2"/>
            </a:solidFill>
          </a:endParaRPr>
        </a:p>
      </dsp:txBody>
      <dsp:txXfrm>
        <a:off x="2059730" y="1281175"/>
        <a:ext cx="1654846" cy="702056"/>
      </dsp:txXfrm>
    </dsp:sp>
    <dsp:sp modelId="{B246DE65-3D2B-4979-B049-323515B08624}">
      <dsp:nvSpPr>
        <dsp:cNvPr id="0" name=""/>
        <dsp:cNvSpPr/>
      </dsp:nvSpPr>
      <dsp:spPr>
        <a:xfrm>
          <a:off x="4002922" y="1281175"/>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E0D76-FD54-46DD-AC25-46D08C2A5142}">
      <dsp:nvSpPr>
        <dsp:cNvPr id="0" name=""/>
        <dsp:cNvSpPr/>
      </dsp:nvSpPr>
      <dsp:spPr>
        <a:xfrm>
          <a:off x="4150354" y="1428607"/>
          <a:ext cx="407192" cy="407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D6B034-CC39-4906-8FDC-D47A55BC9E30}">
      <dsp:nvSpPr>
        <dsp:cNvPr id="0" name=""/>
        <dsp:cNvSpPr/>
      </dsp:nvSpPr>
      <dsp:spPr>
        <a:xfrm>
          <a:off x="4855419" y="1281175"/>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Experts</a:t>
          </a:r>
          <a:r>
            <a:rPr lang="en-US" sz="1100" b="1" kern="1200" dirty="0">
              <a:solidFill>
                <a:schemeClr val="accent2"/>
              </a:solidFill>
            </a:rPr>
            <a:t>:</a:t>
          </a:r>
          <a:r>
            <a:rPr lang="en-US" sz="1100" kern="1200" dirty="0">
              <a:solidFill>
                <a:schemeClr val="accent2"/>
              </a:solidFill>
            </a:rPr>
            <a:t> Work with legal and data protection officers</a:t>
          </a:r>
          <a:r>
            <a:rPr lang="hu-HU" sz="1100" kern="1200" dirty="0">
              <a:solidFill>
                <a:schemeClr val="accent2"/>
              </a:solidFill>
            </a:rPr>
            <a:t> </a:t>
          </a:r>
          <a:r>
            <a:rPr lang="hu-HU" sz="1100" kern="1200" dirty="0" err="1">
              <a:solidFill>
                <a:schemeClr val="accent2"/>
              </a:solidFill>
            </a:rPr>
            <a:t>to</a:t>
          </a:r>
          <a:r>
            <a:rPr lang="hu-HU" sz="1100" kern="1200" dirty="0">
              <a:solidFill>
                <a:schemeClr val="accent2"/>
              </a:solidFill>
            </a:rPr>
            <a:t> </a:t>
          </a:r>
          <a:r>
            <a:rPr lang="hu-HU" sz="1100" kern="1200" dirty="0" err="1">
              <a:solidFill>
                <a:schemeClr val="accent2"/>
              </a:solidFill>
            </a:rPr>
            <a:t>ensure</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a:t>
          </a:r>
          <a:r>
            <a:rPr lang="hu-HU" sz="1100" kern="1200" dirty="0" err="1">
              <a:solidFill>
                <a:schemeClr val="accent2"/>
              </a:solidFill>
            </a:rPr>
            <a:t>prptection</a:t>
          </a:r>
          <a:r>
            <a:rPr lang="hu-HU" sz="1100" kern="1200" dirty="0">
              <a:solidFill>
                <a:schemeClr val="accent2"/>
              </a:solidFill>
            </a:rPr>
            <a:t> and </a:t>
          </a:r>
          <a:r>
            <a:rPr lang="hu-HU" sz="1100" kern="1200" dirty="0" err="1">
              <a:solidFill>
                <a:schemeClr val="accent2"/>
              </a:solidFill>
            </a:rPr>
            <a:t>legal</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a:t>
          </a:r>
          <a:r>
            <a:rPr lang="hu-HU" sz="1100" kern="1200" dirty="0" err="1">
              <a:solidFill>
                <a:schemeClr val="accent2"/>
              </a:solidFill>
            </a:rPr>
            <a:t>handling</a:t>
          </a:r>
          <a:endParaRPr lang="en-US" sz="1100" kern="1200" dirty="0">
            <a:solidFill>
              <a:schemeClr val="accent2"/>
            </a:solidFill>
          </a:endParaRPr>
        </a:p>
      </dsp:txBody>
      <dsp:txXfrm>
        <a:off x="4855419" y="1281175"/>
        <a:ext cx="1654846" cy="702056"/>
      </dsp:txXfrm>
    </dsp:sp>
    <dsp:sp modelId="{2032E03F-50B4-496A-A68A-69E20924D3E4}">
      <dsp:nvSpPr>
        <dsp:cNvPr id="0" name=""/>
        <dsp:cNvSpPr/>
      </dsp:nvSpPr>
      <dsp:spPr>
        <a:xfrm>
          <a:off x="1207233" y="2538181"/>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F213C-FAC6-48C3-8C26-6C4DDCCF498C}">
      <dsp:nvSpPr>
        <dsp:cNvPr id="0" name=""/>
        <dsp:cNvSpPr/>
      </dsp:nvSpPr>
      <dsp:spPr>
        <a:xfrm>
          <a:off x="1354665" y="2685613"/>
          <a:ext cx="407192" cy="4071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FE7E17-D37B-4891-BC92-DD964D4534EA}">
      <dsp:nvSpPr>
        <dsp:cNvPr id="0" name=""/>
        <dsp:cNvSpPr/>
      </dsp:nvSpPr>
      <dsp:spPr>
        <a:xfrm>
          <a:off x="2059730" y="2538181"/>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Data</a:t>
          </a:r>
          <a:r>
            <a:rPr lang="en-US" sz="1100" b="1" kern="1200" dirty="0">
              <a:solidFill>
                <a:schemeClr val="accent2"/>
              </a:solidFill>
            </a:rPr>
            <a:t>:</a:t>
          </a:r>
          <a:r>
            <a:rPr lang="en-US" sz="1100" kern="1200" dirty="0">
              <a:solidFill>
                <a:schemeClr val="accent2"/>
              </a:solidFill>
            </a:rPr>
            <a:t> </a:t>
          </a:r>
          <a:r>
            <a:rPr lang="hu-HU" sz="1100" kern="1200" dirty="0" err="1">
              <a:solidFill>
                <a:schemeClr val="accent2"/>
              </a:solidFill>
            </a:rPr>
            <a:t>Only</a:t>
          </a:r>
          <a:r>
            <a:rPr lang="hu-HU" sz="1100" kern="1200" dirty="0">
              <a:solidFill>
                <a:schemeClr val="accent2"/>
              </a:solidFill>
            </a:rPr>
            <a:t> minimum </a:t>
          </a:r>
          <a:r>
            <a:rPr lang="hu-HU" sz="1100" kern="1200" dirty="0" err="1">
              <a:solidFill>
                <a:schemeClr val="accent2"/>
              </a:solidFill>
            </a:rPr>
            <a:t>amount</a:t>
          </a:r>
          <a:r>
            <a:rPr lang="hu-HU" sz="1100" kern="1200" dirty="0">
              <a:solidFill>
                <a:schemeClr val="accent2"/>
              </a:solidFill>
            </a:rPr>
            <a:t> of </a:t>
          </a:r>
          <a:r>
            <a:rPr lang="hu-HU" sz="1100" kern="1200" dirty="0" err="1">
              <a:solidFill>
                <a:schemeClr val="accent2"/>
              </a:solidFill>
            </a:rPr>
            <a:t>personal</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is </a:t>
          </a:r>
          <a:r>
            <a:rPr lang="hu-HU" sz="1100" kern="1200" dirty="0" err="1">
              <a:solidFill>
                <a:schemeClr val="accent2"/>
              </a:solidFill>
            </a:rPr>
            <a:t>required</a:t>
          </a:r>
          <a:r>
            <a:rPr lang="hu-HU" sz="1100" kern="1200" dirty="0">
              <a:solidFill>
                <a:schemeClr val="accent2"/>
              </a:solidFill>
            </a:rPr>
            <a:t> </a:t>
          </a:r>
          <a:r>
            <a:rPr lang="hu-HU" sz="1100" kern="1200" dirty="0" err="1">
              <a:solidFill>
                <a:schemeClr val="accent2"/>
              </a:solidFill>
            </a:rPr>
            <a:t>for</a:t>
          </a:r>
          <a:r>
            <a:rPr lang="hu-HU" sz="1100" kern="1200" dirty="0">
              <a:solidFill>
                <a:schemeClr val="accent2"/>
              </a:solidFill>
            </a:rPr>
            <a:t> </a:t>
          </a:r>
          <a:r>
            <a:rPr lang="hu-HU" sz="1100" kern="1200" dirty="0" err="1">
              <a:solidFill>
                <a:schemeClr val="accent2"/>
              </a:solidFill>
            </a:rPr>
            <a:t>model</a:t>
          </a:r>
          <a:r>
            <a:rPr lang="hu-HU" sz="1100" kern="1200" dirty="0">
              <a:solidFill>
                <a:schemeClr val="accent2"/>
              </a:solidFill>
            </a:rPr>
            <a:t> </a:t>
          </a:r>
          <a:r>
            <a:rPr lang="hu-HU" sz="1100" kern="1200" dirty="0" err="1">
              <a:solidFill>
                <a:schemeClr val="accent2"/>
              </a:solidFill>
            </a:rPr>
            <a:t>training</a:t>
          </a:r>
          <a:r>
            <a:rPr lang="hu-HU" sz="1100" kern="1200" dirty="0">
              <a:solidFill>
                <a:schemeClr val="accent2"/>
              </a:solidFill>
            </a:rPr>
            <a:t> (gender, </a:t>
          </a:r>
          <a:r>
            <a:rPr lang="hu-HU" sz="1100" kern="1200" dirty="0" err="1">
              <a:solidFill>
                <a:schemeClr val="accent2"/>
              </a:solidFill>
            </a:rPr>
            <a:t>age</a:t>
          </a:r>
          <a:r>
            <a:rPr lang="hu-HU" sz="1100" kern="1200" dirty="0">
              <a:solidFill>
                <a:schemeClr val="accent2"/>
              </a:solidFill>
            </a:rPr>
            <a:t>, </a:t>
          </a:r>
          <a:r>
            <a:rPr lang="hu-HU" sz="1100" kern="1200" dirty="0" err="1">
              <a:solidFill>
                <a:schemeClr val="accent2"/>
              </a:solidFill>
            </a:rPr>
            <a:t>previously</a:t>
          </a:r>
          <a:r>
            <a:rPr lang="hu-HU" sz="1100" kern="1200" dirty="0">
              <a:solidFill>
                <a:schemeClr val="accent2"/>
              </a:solidFill>
            </a:rPr>
            <a:t> </a:t>
          </a:r>
          <a:r>
            <a:rPr lang="hu-HU" sz="1100" kern="1200" dirty="0" err="1">
              <a:solidFill>
                <a:schemeClr val="accent2"/>
              </a:solidFill>
            </a:rPr>
            <a:t>insured</a:t>
          </a:r>
          <a:r>
            <a:rPr lang="hu-HU" sz="1100" kern="1200" dirty="0">
              <a:solidFill>
                <a:schemeClr val="accent2"/>
              </a:solidFill>
            </a:rPr>
            <a:t>, </a:t>
          </a:r>
          <a:r>
            <a:rPr lang="hu-HU" sz="1100" kern="1200" dirty="0" err="1">
              <a:solidFill>
                <a:schemeClr val="accent2"/>
              </a:solidFill>
            </a:rPr>
            <a:t>seniority</a:t>
          </a:r>
          <a:r>
            <a:rPr lang="hu-HU" sz="1100" kern="1200" dirty="0">
              <a:solidFill>
                <a:schemeClr val="accent2"/>
              </a:solidFill>
            </a:rPr>
            <a:t>)</a:t>
          </a:r>
        </a:p>
        <a:p>
          <a:pPr marL="0" lvl="0" indent="0" algn="l" defTabSz="488950">
            <a:lnSpc>
              <a:spcPct val="90000"/>
            </a:lnSpc>
            <a:spcBef>
              <a:spcPct val="0"/>
            </a:spcBef>
            <a:spcAft>
              <a:spcPct val="35000"/>
            </a:spcAft>
            <a:buNone/>
          </a:pPr>
          <a:r>
            <a:rPr lang="hu-HU" sz="1100" kern="1200" dirty="0">
              <a:solidFill>
                <a:schemeClr val="accent2"/>
              </a:solidFill>
            </a:rPr>
            <a:t>No </a:t>
          </a:r>
          <a:r>
            <a:rPr lang="hu-HU" sz="1100" kern="1200" dirty="0" err="1">
              <a:solidFill>
                <a:schemeClr val="accent2"/>
              </a:solidFill>
            </a:rPr>
            <a:t>sensitive</a:t>
          </a:r>
          <a:r>
            <a:rPr lang="hu-HU" sz="1100" kern="1200" dirty="0">
              <a:solidFill>
                <a:schemeClr val="accent2"/>
              </a:solidFill>
            </a:rPr>
            <a:t> </a:t>
          </a:r>
          <a:r>
            <a:rPr lang="hu-HU" sz="1100" kern="1200" dirty="0" err="1">
              <a:solidFill>
                <a:schemeClr val="accent2"/>
              </a:solidFill>
            </a:rPr>
            <a:t>data</a:t>
          </a:r>
          <a:endParaRPr lang="hu-HU" sz="1100" kern="1200" dirty="0">
            <a:solidFill>
              <a:schemeClr val="accent2"/>
            </a:solidFill>
          </a:endParaRPr>
        </a:p>
        <a:p>
          <a:pPr marL="0" lvl="0" indent="0" algn="l" defTabSz="488950">
            <a:lnSpc>
              <a:spcPct val="90000"/>
            </a:lnSpc>
            <a:spcBef>
              <a:spcPct val="0"/>
            </a:spcBef>
            <a:spcAft>
              <a:spcPct val="35000"/>
            </a:spcAft>
            <a:buNone/>
          </a:pPr>
          <a:endParaRPr lang="en-US" sz="1100" kern="1200" dirty="0">
            <a:solidFill>
              <a:schemeClr val="accent2"/>
            </a:solidFill>
          </a:endParaRPr>
        </a:p>
      </dsp:txBody>
      <dsp:txXfrm>
        <a:off x="2059730" y="2538181"/>
        <a:ext cx="1654846" cy="702056"/>
      </dsp:txXfrm>
    </dsp:sp>
    <dsp:sp modelId="{BDCAD317-F4EC-4665-B3F8-1A168DFEEB04}">
      <dsp:nvSpPr>
        <dsp:cNvPr id="0" name=""/>
        <dsp:cNvSpPr/>
      </dsp:nvSpPr>
      <dsp:spPr>
        <a:xfrm>
          <a:off x="4002922" y="2538181"/>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0604B-6B76-4FC0-9705-41427BC89E4E}">
      <dsp:nvSpPr>
        <dsp:cNvPr id="0" name=""/>
        <dsp:cNvSpPr/>
      </dsp:nvSpPr>
      <dsp:spPr>
        <a:xfrm>
          <a:off x="4150354" y="2685613"/>
          <a:ext cx="407192" cy="4071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7634B7-D399-4CFA-84C3-BCBAF22A8A63}">
      <dsp:nvSpPr>
        <dsp:cNvPr id="0" name=""/>
        <dsp:cNvSpPr/>
      </dsp:nvSpPr>
      <dsp:spPr>
        <a:xfrm>
          <a:off x="4855419" y="2538181"/>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Audits</a:t>
          </a:r>
          <a:r>
            <a:rPr lang="en-US" sz="1100" b="1" kern="1200" dirty="0">
              <a:solidFill>
                <a:schemeClr val="accent2"/>
              </a:solidFill>
            </a:rPr>
            <a:t>:</a:t>
          </a:r>
          <a:r>
            <a:rPr lang="en-US" sz="1100" kern="1200" dirty="0">
              <a:solidFill>
                <a:schemeClr val="accent2"/>
              </a:solidFill>
            </a:rPr>
            <a:t> Plan regular compliance checks and documentation</a:t>
          </a:r>
        </a:p>
      </dsp:txBody>
      <dsp:txXfrm>
        <a:off x="4855419" y="2538181"/>
        <a:ext cx="1654846" cy="702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BF38F-2672-40C0-A1CA-C2B9AFD8087E}">
      <dsp:nvSpPr>
        <dsp:cNvPr id="0" name=""/>
        <dsp:cNvSpPr/>
      </dsp:nvSpPr>
      <dsp:spPr>
        <a:xfrm>
          <a:off x="0"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project targets a time-sensitive insurance use case, where fast customer contact is critical.</a:t>
          </a:r>
        </a:p>
      </dsp:txBody>
      <dsp:txXfrm>
        <a:off x="0" y="64586"/>
        <a:ext cx="2411718" cy="1447031"/>
      </dsp:txXfrm>
    </dsp:sp>
    <dsp:sp modelId="{0639FDDB-4D2E-41AB-8483-85C5D31F7014}">
      <dsp:nvSpPr>
        <dsp:cNvPr id="0" name=""/>
        <dsp:cNvSpPr/>
      </dsp:nvSpPr>
      <dsp:spPr>
        <a:xfrm>
          <a:off x="2652890"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Our Random Forest model improves conversion potential up to 60%, and reduces loss to 24%.</a:t>
          </a:r>
        </a:p>
      </dsp:txBody>
      <dsp:txXfrm>
        <a:off x="2652890" y="64586"/>
        <a:ext cx="2411718" cy="1447031"/>
      </dsp:txXfrm>
    </dsp:sp>
    <dsp:sp modelId="{AEF6377B-F93F-49A4-B66E-A22950FB28D3}">
      <dsp:nvSpPr>
        <dsp:cNvPr id="0" name=""/>
        <dsp:cNvSpPr/>
      </dsp:nvSpPr>
      <dsp:spPr>
        <a:xfrm>
          <a:off x="5305781"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tool runs locally in a Dockerized Shiny app with manual CSV input and Excel output.</a:t>
          </a:r>
        </a:p>
      </dsp:txBody>
      <dsp:txXfrm>
        <a:off x="5305781" y="64586"/>
        <a:ext cx="2411718" cy="1447031"/>
      </dsp:txXfrm>
    </dsp:sp>
    <dsp:sp modelId="{3F937D89-C895-4EC0-94CA-54C9F3626EA2}">
      <dsp:nvSpPr>
        <dsp:cNvPr id="0" name=""/>
        <dsp:cNvSpPr/>
      </dsp:nvSpPr>
      <dsp:spPr>
        <a:xfrm>
          <a:off x="0"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is securely stored and versioned in OneDrive, with limited access and tracked usage.</a:t>
          </a:r>
        </a:p>
      </dsp:txBody>
      <dsp:txXfrm>
        <a:off x="0" y="1752789"/>
        <a:ext cx="2411718" cy="1447031"/>
      </dsp:txXfrm>
    </dsp:sp>
    <dsp:sp modelId="{8179A309-1EBC-4344-9B18-5AC32113112A}">
      <dsp:nvSpPr>
        <dsp:cNvPr id="0" name=""/>
        <dsp:cNvSpPr/>
      </dsp:nvSpPr>
      <dsp:spPr>
        <a:xfrm>
          <a:off x="2652890"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No API or full integration is planned – the process fits existing manual workflows.</a:t>
          </a:r>
        </a:p>
      </dsp:txBody>
      <dsp:txXfrm>
        <a:off x="2652890" y="1752789"/>
        <a:ext cx="2411718" cy="1447031"/>
      </dsp:txXfrm>
    </dsp:sp>
    <dsp:sp modelId="{CC5BD26C-12AE-4687-BA65-D91D3EFC4960}">
      <dsp:nvSpPr>
        <dsp:cNvPr id="0" name=""/>
        <dsp:cNvSpPr/>
      </dsp:nvSpPr>
      <dsp:spPr>
        <a:xfrm>
          <a:off x="5305781"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Post-deployment includes manual monitoring, regular data checks, and model updates as needed.</a:t>
          </a:r>
        </a:p>
      </dsp:txBody>
      <dsp:txXfrm>
        <a:off x="5305781" y="1752789"/>
        <a:ext cx="2411718" cy="14470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b6b10eb7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b6b10eb7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b682ea6bda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2b682ea6bd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b7bb555bee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b7bb555be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b7bb555be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a:extLst>
            <a:ext uri="{FF2B5EF4-FFF2-40B4-BE49-F238E27FC236}">
              <a16:creationId xmlns:a16="http://schemas.microsoft.com/office/drawing/2014/main" id="{AB1E5BDC-BE42-1F0D-DEF5-E87980CC67FB}"/>
            </a:ext>
          </a:extLst>
        </p:cNvPr>
        <p:cNvGrpSpPr/>
        <p:nvPr/>
      </p:nvGrpSpPr>
      <p:grpSpPr>
        <a:xfrm>
          <a:off x="0" y="0"/>
          <a:ext cx="0" cy="0"/>
          <a:chOff x="0" y="0"/>
          <a:chExt cx="0" cy="0"/>
        </a:xfrm>
      </p:grpSpPr>
      <p:sp>
        <p:nvSpPr>
          <p:cNvPr id="878" name="Google Shape;878;g2b7bb555bee_0_366:notes">
            <a:extLst>
              <a:ext uri="{FF2B5EF4-FFF2-40B4-BE49-F238E27FC236}">
                <a16:creationId xmlns:a16="http://schemas.microsoft.com/office/drawing/2014/main" id="{9C10B157-83D1-128B-66E7-846A33BAE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a:extLst>
              <a:ext uri="{FF2B5EF4-FFF2-40B4-BE49-F238E27FC236}">
                <a16:creationId xmlns:a16="http://schemas.microsoft.com/office/drawing/2014/main" id="{D5A58646-065E-8B55-7FEF-FA3BCF9D50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61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b7bb555be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b7bb555be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b7bb555bee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b7bb555bee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a:extLst>
            <a:ext uri="{FF2B5EF4-FFF2-40B4-BE49-F238E27FC236}">
              <a16:creationId xmlns:a16="http://schemas.microsoft.com/office/drawing/2014/main" id="{22DC24D2-F0C6-06E0-E670-8DAC24A1F652}"/>
            </a:ext>
          </a:extLst>
        </p:cNvPr>
        <p:cNvGrpSpPr/>
        <p:nvPr/>
      </p:nvGrpSpPr>
      <p:grpSpPr>
        <a:xfrm>
          <a:off x="0" y="0"/>
          <a:ext cx="0" cy="0"/>
          <a:chOff x="0" y="0"/>
          <a:chExt cx="0" cy="0"/>
        </a:xfrm>
      </p:grpSpPr>
      <p:sp>
        <p:nvSpPr>
          <p:cNvPr id="971" name="Google Shape;971;g2b7bb555bee_0_453:notes">
            <a:extLst>
              <a:ext uri="{FF2B5EF4-FFF2-40B4-BE49-F238E27FC236}">
                <a16:creationId xmlns:a16="http://schemas.microsoft.com/office/drawing/2014/main" id="{CD995EA9-923D-E909-B4FA-3EAF127DB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b7bb555bee_0_453:notes">
            <a:extLst>
              <a:ext uri="{FF2B5EF4-FFF2-40B4-BE49-F238E27FC236}">
                <a16:creationId xmlns:a16="http://schemas.microsoft.com/office/drawing/2014/main" id="{A2D26E81-A2DF-B19D-FA99-E0E2B5690B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64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a:extLst>
            <a:ext uri="{FF2B5EF4-FFF2-40B4-BE49-F238E27FC236}">
              <a16:creationId xmlns:a16="http://schemas.microsoft.com/office/drawing/2014/main" id="{7A59BFA4-941E-597A-FC94-AE1E9D98AD7E}"/>
            </a:ext>
          </a:extLst>
        </p:cNvPr>
        <p:cNvGrpSpPr/>
        <p:nvPr/>
      </p:nvGrpSpPr>
      <p:grpSpPr>
        <a:xfrm>
          <a:off x="0" y="0"/>
          <a:ext cx="0" cy="0"/>
          <a:chOff x="0" y="0"/>
          <a:chExt cx="0" cy="0"/>
        </a:xfrm>
      </p:grpSpPr>
      <p:sp>
        <p:nvSpPr>
          <p:cNvPr id="854" name="Google Shape;854;g54dda1946d_6_322:notes">
            <a:extLst>
              <a:ext uri="{FF2B5EF4-FFF2-40B4-BE49-F238E27FC236}">
                <a16:creationId xmlns:a16="http://schemas.microsoft.com/office/drawing/2014/main" id="{FF9C0BEF-907F-47D3-16BE-D6E288D0B9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54dda1946d_6_322:notes">
            <a:extLst>
              <a:ext uri="{FF2B5EF4-FFF2-40B4-BE49-F238E27FC236}">
                <a16:creationId xmlns:a16="http://schemas.microsoft.com/office/drawing/2014/main" id="{DAC9176B-CC81-2FD8-B506-10E8093964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914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22092" y="-1321125"/>
            <a:ext cx="12010140" cy="7684200"/>
            <a:chOff x="-1722092" y="-1321125"/>
            <a:chExt cx="12010140" cy="7684200"/>
          </a:xfrm>
        </p:grpSpPr>
        <p:pic>
          <p:nvPicPr>
            <p:cNvPr id="10" name="Google Shape;10;p2"/>
            <p:cNvPicPr preferRelativeResize="0"/>
            <p:nvPr/>
          </p:nvPicPr>
          <p:blipFill>
            <a:blip r:embed="rId2">
              <a:alphaModFix/>
            </a:blip>
            <a:stretch>
              <a:fillRect/>
            </a:stretch>
          </p:blipFill>
          <p:spPr>
            <a:xfrm>
              <a:off x="837150" y="2742825"/>
              <a:ext cx="9450898" cy="3620250"/>
            </a:xfrm>
            <a:prstGeom prst="rect">
              <a:avLst/>
            </a:prstGeom>
            <a:noFill/>
            <a:ln>
              <a:noFill/>
            </a:ln>
          </p:spPr>
        </p:pic>
        <p:pic>
          <p:nvPicPr>
            <p:cNvPr id="11" name="Google Shape;11;p2"/>
            <p:cNvPicPr preferRelativeResize="0"/>
            <p:nvPr/>
          </p:nvPicPr>
          <p:blipFill>
            <a:blip r:embed="rId3">
              <a:alphaModFix/>
            </a:blip>
            <a:stretch>
              <a:fillRect/>
            </a:stretch>
          </p:blipFill>
          <p:spPr>
            <a:xfrm flipH="1">
              <a:off x="-312202" y="-1321125"/>
              <a:ext cx="10028154" cy="3839300"/>
            </a:xfrm>
            <a:prstGeom prst="rect">
              <a:avLst/>
            </a:prstGeom>
            <a:noFill/>
            <a:ln>
              <a:noFill/>
            </a:ln>
          </p:spPr>
        </p:pic>
        <p:pic>
          <p:nvPicPr>
            <p:cNvPr id="12" name="Google Shape;12;p2"/>
            <p:cNvPicPr preferRelativeResize="0"/>
            <p:nvPr/>
          </p:nvPicPr>
          <p:blipFill>
            <a:blip r:embed="rId4">
              <a:alphaModFix/>
            </a:blip>
            <a:stretch>
              <a:fillRect/>
            </a:stretch>
          </p:blipFill>
          <p:spPr>
            <a:xfrm>
              <a:off x="-1722092" y="1372925"/>
              <a:ext cx="2399700" cy="2397651"/>
            </a:xfrm>
            <a:prstGeom prst="rect">
              <a:avLst/>
            </a:prstGeom>
            <a:noFill/>
            <a:ln>
              <a:noFill/>
            </a:ln>
          </p:spPr>
        </p:pic>
      </p:grpSp>
      <p:sp>
        <p:nvSpPr>
          <p:cNvPr id="13" name="Google Shape;13;p2"/>
          <p:cNvSpPr txBox="1">
            <a:spLocks noGrp="1"/>
          </p:cNvSpPr>
          <p:nvPr>
            <p:ph type="ctrTitle"/>
          </p:nvPr>
        </p:nvSpPr>
        <p:spPr>
          <a:xfrm>
            <a:off x="2409025" y="600900"/>
            <a:ext cx="4570800" cy="2856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000">
                <a:latin typeface="Assistant"/>
                <a:ea typeface="Assistant"/>
                <a:cs typeface="Assistant"/>
                <a:sym typeface="Assistan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716025" y="3457100"/>
            <a:ext cx="3971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294260" y="99838"/>
            <a:ext cx="8775647" cy="4914907"/>
            <a:chOff x="294260" y="99838"/>
            <a:chExt cx="8775647" cy="4914907"/>
          </a:xfrm>
        </p:grpSpPr>
        <p:grpSp>
          <p:nvGrpSpPr>
            <p:cNvPr id="16" name="Google Shape;16;p2"/>
            <p:cNvGrpSpPr/>
            <p:nvPr/>
          </p:nvGrpSpPr>
          <p:grpSpPr>
            <a:xfrm rot="-6300201">
              <a:off x="7665627" y="221646"/>
              <a:ext cx="1082824" cy="1082536"/>
              <a:chOff x="5604480" y="3862800"/>
              <a:chExt cx="1352880" cy="1352520"/>
            </a:xfrm>
          </p:grpSpPr>
          <p:sp>
            <p:nvSpPr>
              <p:cNvPr id="17" name="Google Shape;17;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22;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 name="Google Shape;24;p2"/>
            <p:cNvGrpSpPr/>
            <p:nvPr/>
          </p:nvGrpSpPr>
          <p:grpSpPr>
            <a:xfrm>
              <a:off x="7519397" y="3170456"/>
              <a:ext cx="1550510" cy="1844289"/>
              <a:chOff x="5964933" y="1271550"/>
              <a:chExt cx="3226867" cy="3838270"/>
            </a:xfrm>
          </p:grpSpPr>
          <p:grpSp>
            <p:nvGrpSpPr>
              <p:cNvPr id="25" name="Google Shape;25;p2"/>
              <p:cNvGrpSpPr/>
              <p:nvPr/>
            </p:nvGrpSpPr>
            <p:grpSpPr>
              <a:xfrm rot="1800072">
                <a:off x="6697343" y="1678731"/>
                <a:ext cx="1637454" cy="3157382"/>
                <a:chOff x="6571800" y="2576520"/>
                <a:chExt cx="1118520" cy="2156760"/>
              </a:xfrm>
            </p:grpSpPr>
            <p:sp>
              <p:nvSpPr>
                <p:cNvPr id="26" name="Google Shape;26;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7;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 name="Google Shape;39;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2"/>
            <p:cNvGrpSpPr/>
            <p:nvPr/>
          </p:nvGrpSpPr>
          <p:grpSpPr>
            <a:xfrm rot="4499799">
              <a:off x="427465" y="3795706"/>
              <a:ext cx="1082824" cy="1082536"/>
              <a:chOff x="5604480" y="3862800"/>
              <a:chExt cx="1352880" cy="1352520"/>
            </a:xfrm>
          </p:grpSpPr>
          <p:sp>
            <p:nvSpPr>
              <p:cNvPr id="66" name="Google Shape;66;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 name="Google Shape;73;p2"/>
            <p:cNvGrpSpPr/>
            <p:nvPr/>
          </p:nvGrpSpPr>
          <p:grpSpPr>
            <a:xfrm flipH="1">
              <a:off x="294260" y="121481"/>
              <a:ext cx="1550510" cy="1844289"/>
              <a:chOff x="5964933" y="1271550"/>
              <a:chExt cx="3226867" cy="3838270"/>
            </a:xfrm>
          </p:grpSpPr>
          <p:grpSp>
            <p:nvGrpSpPr>
              <p:cNvPr id="74" name="Google Shape;74;p2"/>
              <p:cNvGrpSpPr/>
              <p:nvPr/>
            </p:nvGrpSpPr>
            <p:grpSpPr>
              <a:xfrm rot="1800072">
                <a:off x="6697343" y="1678731"/>
                <a:ext cx="1637454" cy="3157382"/>
                <a:chOff x="6571800" y="2576520"/>
                <a:chExt cx="1118520" cy="2156760"/>
              </a:xfrm>
            </p:grpSpPr>
            <p:sp>
              <p:nvSpPr>
                <p:cNvPr id="75" name="Google Shape;75;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8" name="Google Shape;88;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grpSp>
        <p:nvGrpSpPr>
          <p:cNvPr id="402" name="Google Shape;402;p19"/>
          <p:cNvGrpSpPr/>
          <p:nvPr/>
        </p:nvGrpSpPr>
        <p:grpSpPr>
          <a:xfrm>
            <a:off x="719998" y="-1463200"/>
            <a:ext cx="12150254" cy="8227999"/>
            <a:chOff x="719998" y="-1463200"/>
            <a:chExt cx="12150254" cy="8227999"/>
          </a:xfrm>
        </p:grpSpPr>
        <p:pic>
          <p:nvPicPr>
            <p:cNvPr id="403" name="Google Shape;403;p19"/>
            <p:cNvPicPr preferRelativeResize="0"/>
            <p:nvPr/>
          </p:nvPicPr>
          <p:blipFill>
            <a:blip r:embed="rId2">
              <a:alphaModFix/>
            </a:blip>
            <a:stretch>
              <a:fillRect/>
            </a:stretch>
          </p:blipFill>
          <p:spPr>
            <a:xfrm flipH="1">
              <a:off x="2842098" y="-1463200"/>
              <a:ext cx="10028154" cy="3839300"/>
            </a:xfrm>
            <a:prstGeom prst="rect">
              <a:avLst/>
            </a:prstGeom>
            <a:noFill/>
            <a:ln>
              <a:noFill/>
            </a:ln>
          </p:spPr>
        </p:pic>
        <p:grpSp>
          <p:nvGrpSpPr>
            <p:cNvPr id="404" name="Google Shape;404;p19"/>
            <p:cNvGrpSpPr/>
            <p:nvPr/>
          </p:nvGrpSpPr>
          <p:grpSpPr>
            <a:xfrm>
              <a:off x="719998" y="4832591"/>
              <a:ext cx="469800" cy="65160"/>
              <a:chOff x="9146520" y="317880"/>
              <a:chExt cx="469800" cy="65160"/>
            </a:xfrm>
          </p:grpSpPr>
          <p:sp>
            <p:nvSpPr>
              <p:cNvPr id="405" name="Google Shape;405;p19"/>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9"/>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9"/>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08" name="Google Shape;408;p19"/>
            <p:cNvPicPr preferRelativeResize="0"/>
            <p:nvPr/>
          </p:nvPicPr>
          <p:blipFill>
            <a:blip r:embed="rId3">
              <a:alphaModFix/>
            </a:blip>
            <a:stretch>
              <a:fillRect/>
            </a:stretch>
          </p:blipFill>
          <p:spPr>
            <a:xfrm>
              <a:off x="7807955" y="4367149"/>
              <a:ext cx="2399700" cy="2397651"/>
            </a:xfrm>
            <a:prstGeom prst="rect">
              <a:avLst/>
            </a:prstGeom>
            <a:noFill/>
            <a:ln>
              <a:noFill/>
            </a:ln>
          </p:spPr>
        </p:pic>
      </p:grpSp>
      <p:sp>
        <p:nvSpPr>
          <p:cNvPr id="409" name="Google Shape;409;p19"/>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0" name="Google Shape;410;p19"/>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1" name="Google Shape;411;p19"/>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2" name="Google Shape;412;p19"/>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3" name="Google Shape;413;p19"/>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4" name="Google Shape;414;p19"/>
          <p:cNvSpPr txBox="1">
            <a:spLocks noGrp="1"/>
          </p:cNvSpPr>
          <p:nvPr>
            <p:ph type="subTitle" idx="6"/>
          </p:nvPr>
        </p:nvSpPr>
        <p:spPr>
          <a:xfrm>
            <a:off x="61905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5" name="Google Shape;415;p19"/>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6" name="Google Shape;416;p19"/>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7" name="Google Shape;417;p19"/>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8" name="Google Shape;418;p19"/>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9" name="Google Shape;419;p19"/>
          <p:cNvSpPr txBox="1">
            <a:spLocks noGrp="1"/>
          </p:cNvSpPr>
          <p:nvPr>
            <p:ph type="subTitle" idx="14"/>
          </p:nvPr>
        </p:nvSpPr>
        <p:spPr>
          <a:xfrm>
            <a:off x="345525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0" name="Google Shape;420;p19"/>
          <p:cNvSpPr txBox="1">
            <a:spLocks noGrp="1"/>
          </p:cNvSpPr>
          <p:nvPr>
            <p:ph type="subTitle" idx="15"/>
          </p:nvPr>
        </p:nvSpPr>
        <p:spPr>
          <a:xfrm>
            <a:off x="619050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1" name="Google Shape;421;p19"/>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458"/>
        <p:cNvGrpSpPr/>
        <p:nvPr/>
      </p:nvGrpSpPr>
      <p:grpSpPr>
        <a:xfrm>
          <a:off x="0" y="0"/>
          <a:ext cx="0" cy="0"/>
          <a:chOff x="0" y="0"/>
          <a:chExt cx="0" cy="0"/>
        </a:xfrm>
      </p:grpSpPr>
      <p:grpSp>
        <p:nvGrpSpPr>
          <p:cNvPr id="459" name="Google Shape;459;p22"/>
          <p:cNvGrpSpPr/>
          <p:nvPr/>
        </p:nvGrpSpPr>
        <p:grpSpPr>
          <a:xfrm>
            <a:off x="-1316261" y="-2295874"/>
            <a:ext cx="14525696" cy="8906411"/>
            <a:chOff x="-1316261" y="-2295874"/>
            <a:chExt cx="14525696" cy="8906411"/>
          </a:xfrm>
        </p:grpSpPr>
        <p:pic>
          <p:nvPicPr>
            <p:cNvPr id="460" name="Google Shape;460;p22"/>
            <p:cNvPicPr preferRelativeResize="0"/>
            <p:nvPr/>
          </p:nvPicPr>
          <p:blipFill>
            <a:blip r:embed="rId2">
              <a:alphaModFix/>
            </a:blip>
            <a:stretch>
              <a:fillRect/>
            </a:stretch>
          </p:blipFill>
          <p:spPr>
            <a:xfrm rot="10280618" flipH="1">
              <a:off x="3539925" y="-1605276"/>
              <a:ext cx="9450901" cy="3620251"/>
            </a:xfrm>
            <a:prstGeom prst="rect">
              <a:avLst/>
            </a:prstGeom>
            <a:noFill/>
            <a:ln>
              <a:noFill/>
            </a:ln>
          </p:spPr>
        </p:pic>
        <p:pic>
          <p:nvPicPr>
            <p:cNvPr id="461" name="Google Shape;461;p22"/>
            <p:cNvPicPr preferRelativeResize="0"/>
            <p:nvPr/>
          </p:nvPicPr>
          <p:blipFill>
            <a:blip r:embed="rId3">
              <a:alphaModFix/>
            </a:blip>
            <a:stretch>
              <a:fillRect/>
            </a:stretch>
          </p:blipFill>
          <p:spPr>
            <a:xfrm>
              <a:off x="-1316261" y="4212885"/>
              <a:ext cx="2399700" cy="2397651"/>
            </a:xfrm>
            <a:prstGeom prst="rect">
              <a:avLst/>
            </a:prstGeom>
            <a:noFill/>
            <a:ln>
              <a:noFill/>
            </a:ln>
          </p:spPr>
        </p:pic>
        <p:grpSp>
          <p:nvGrpSpPr>
            <p:cNvPr id="462" name="Google Shape;462;p22"/>
            <p:cNvGrpSpPr/>
            <p:nvPr/>
          </p:nvGrpSpPr>
          <p:grpSpPr>
            <a:xfrm rot="-5400000">
              <a:off x="8535142" y="4336509"/>
              <a:ext cx="469800" cy="65160"/>
              <a:chOff x="9146520" y="317880"/>
              <a:chExt cx="469800" cy="65160"/>
            </a:xfrm>
          </p:grpSpPr>
          <p:sp>
            <p:nvSpPr>
              <p:cNvPr id="463" name="Google Shape;463;p22"/>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22"/>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22"/>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66" name="Google Shape;466;p22"/>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41"/>
        <p:cNvGrpSpPr/>
        <p:nvPr/>
      </p:nvGrpSpPr>
      <p:grpSpPr>
        <a:xfrm>
          <a:off x="0" y="0"/>
          <a:ext cx="0" cy="0"/>
          <a:chOff x="0" y="0"/>
          <a:chExt cx="0" cy="0"/>
        </a:xfrm>
      </p:grpSpPr>
      <p:grpSp>
        <p:nvGrpSpPr>
          <p:cNvPr id="542" name="Google Shape;542;p26"/>
          <p:cNvGrpSpPr/>
          <p:nvPr/>
        </p:nvGrpSpPr>
        <p:grpSpPr>
          <a:xfrm>
            <a:off x="-2753283" y="-2385180"/>
            <a:ext cx="14735147" cy="9909613"/>
            <a:chOff x="-2753283" y="-2385180"/>
            <a:chExt cx="14735147" cy="9909613"/>
          </a:xfrm>
        </p:grpSpPr>
        <p:pic>
          <p:nvPicPr>
            <p:cNvPr id="543" name="Google Shape;543;p26"/>
            <p:cNvPicPr preferRelativeResize="0"/>
            <p:nvPr/>
          </p:nvPicPr>
          <p:blipFill>
            <a:blip r:embed="rId2">
              <a:alphaModFix/>
            </a:blip>
            <a:stretch>
              <a:fillRect/>
            </a:stretch>
          </p:blipFill>
          <p:spPr>
            <a:xfrm rot="900001" flipH="1">
              <a:off x="1627719" y="-1152851"/>
              <a:ext cx="10028154" cy="3839300"/>
            </a:xfrm>
            <a:prstGeom prst="rect">
              <a:avLst/>
            </a:prstGeom>
            <a:noFill/>
            <a:ln>
              <a:noFill/>
            </a:ln>
          </p:spPr>
        </p:pic>
        <p:pic>
          <p:nvPicPr>
            <p:cNvPr id="544" name="Google Shape;544;p26"/>
            <p:cNvPicPr preferRelativeResize="0"/>
            <p:nvPr/>
          </p:nvPicPr>
          <p:blipFill>
            <a:blip r:embed="rId3">
              <a:alphaModFix/>
            </a:blip>
            <a:stretch>
              <a:fillRect/>
            </a:stretch>
          </p:blipFill>
          <p:spPr>
            <a:xfrm rot="900000" flipH="1">
              <a:off x="-2445804" y="2742824"/>
              <a:ext cx="9450900" cy="3620250"/>
            </a:xfrm>
            <a:prstGeom prst="rect">
              <a:avLst/>
            </a:prstGeom>
            <a:noFill/>
            <a:ln>
              <a:noFill/>
            </a:ln>
          </p:spPr>
        </p:pic>
        <p:pic>
          <p:nvPicPr>
            <p:cNvPr id="545" name="Google Shape;545;p26"/>
            <p:cNvPicPr preferRelativeResize="0"/>
            <p:nvPr/>
          </p:nvPicPr>
          <p:blipFill>
            <a:blip r:embed="rId4">
              <a:alphaModFix/>
            </a:blip>
            <a:stretch>
              <a:fillRect/>
            </a:stretch>
          </p:blipFill>
          <p:spPr>
            <a:xfrm>
              <a:off x="8204967" y="3350892"/>
              <a:ext cx="2399700" cy="2397651"/>
            </a:xfrm>
            <a:prstGeom prst="rect">
              <a:avLst/>
            </a:prstGeom>
            <a:noFill/>
            <a:ln>
              <a:noFill/>
            </a:ln>
          </p:spPr>
        </p:pic>
      </p:grpSp>
      <p:sp>
        <p:nvSpPr>
          <p:cNvPr id="546" name="Google Shape;546;p26"/>
          <p:cNvSpPr txBox="1">
            <a:spLocks noGrp="1"/>
          </p:cNvSpPr>
          <p:nvPr>
            <p:ph type="title" hasCustomPrompt="1"/>
          </p:nvPr>
        </p:nvSpPr>
        <p:spPr>
          <a:xfrm>
            <a:off x="2825688" y="1892888"/>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7" name="Google Shape;547;p26"/>
          <p:cNvSpPr txBox="1">
            <a:spLocks noGrp="1"/>
          </p:cNvSpPr>
          <p:nvPr>
            <p:ph type="subTitle" idx="1"/>
          </p:nvPr>
        </p:nvSpPr>
        <p:spPr>
          <a:xfrm>
            <a:off x="2825688" y="2651810"/>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48" name="Google Shape;548;p26"/>
          <p:cNvSpPr txBox="1">
            <a:spLocks noGrp="1"/>
          </p:cNvSpPr>
          <p:nvPr>
            <p:ph type="title" idx="2" hasCustomPrompt="1"/>
          </p:nvPr>
        </p:nvSpPr>
        <p:spPr>
          <a:xfrm>
            <a:off x="713225" y="53948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9" name="Google Shape;549;p26"/>
          <p:cNvSpPr txBox="1">
            <a:spLocks noGrp="1"/>
          </p:cNvSpPr>
          <p:nvPr>
            <p:ph type="subTitle" idx="3"/>
          </p:nvPr>
        </p:nvSpPr>
        <p:spPr>
          <a:xfrm>
            <a:off x="713225" y="1298401"/>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50" name="Google Shape;550;p26"/>
          <p:cNvSpPr txBox="1">
            <a:spLocks noGrp="1"/>
          </p:cNvSpPr>
          <p:nvPr>
            <p:ph type="title" idx="4" hasCustomPrompt="1"/>
          </p:nvPr>
        </p:nvSpPr>
        <p:spPr>
          <a:xfrm>
            <a:off x="4938163" y="3246275"/>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51" name="Google Shape;551;p26"/>
          <p:cNvSpPr txBox="1">
            <a:spLocks noGrp="1"/>
          </p:cNvSpPr>
          <p:nvPr>
            <p:ph type="subTitle" idx="5"/>
          </p:nvPr>
        </p:nvSpPr>
        <p:spPr>
          <a:xfrm>
            <a:off x="4938163" y="4005197"/>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52" name="Google Shape;552;p26"/>
          <p:cNvGrpSpPr/>
          <p:nvPr/>
        </p:nvGrpSpPr>
        <p:grpSpPr>
          <a:xfrm>
            <a:off x="-191804" y="-901513"/>
            <a:ext cx="9232773" cy="6590065"/>
            <a:chOff x="-191804" y="-901513"/>
            <a:chExt cx="9232773" cy="6590065"/>
          </a:xfrm>
        </p:grpSpPr>
        <p:grpSp>
          <p:nvGrpSpPr>
            <p:cNvPr id="553" name="Google Shape;553;p26"/>
            <p:cNvGrpSpPr/>
            <p:nvPr/>
          </p:nvGrpSpPr>
          <p:grpSpPr>
            <a:xfrm rot="-899960">
              <a:off x="16905" y="2744580"/>
              <a:ext cx="1213589" cy="1772614"/>
              <a:chOff x="6907836" y="1897435"/>
              <a:chExt cx="1213626" cy="1772667"/>
            </a:xfrm>
          </p:grpSpPr>
          <p:grpSp>
            <p:nvGrpSpPr>
              <p:cNvPr id="554" name="Google Shape;554;p26"/>
              <p:cNvGrpSpPr/>
              <p:nvPr/>
            </p:nvGrpSpPr>
            <p:grpSpPr>
              <a:xfrm>
                <a:off x="6907836" y="1897435"/>
                <a:ext cx="1213626" cy="1772667"/>
                <a:chOff x="2319480" y="2528640"/>
                <a:chExt cx="1413000" cy="2063880"/>
              </a:xfrm>
            </p:grpSpPr>
            <p:sp>
              <p:nvSpPr>
                <p:cNvPr id="555" name="Google Shape;55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6" name="Google Shape;55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7" name="Google Shape;55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9" name="Google Shape;55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4" name="Google Shape;564;p26"/>
              <p:cNvGrpSpPr/>
              <p:nvPr/>
            </p:nvGrpSpPr>
            <p:grpSpPr>
              <a:xfrm>
                <a:off x="6935887" y="1938370"/>
                <a:ext cx="1157671" cy="1690937"/>
                <a:chOff x="2319480" y="2528640"/>
                <a:chExt cx="1413000" cy="2063880"/>
              </a:xfrm>
            </p:grpSpPr>
            <p:sp>
              <p:nvSpPr>
                <p:cNvPr id="565" name="Google Shape;56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8" name="Google Shape;56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26"/>
              <p:cNvGrpSpPr/>
              <p:nvPr/>
            </p:nvGrpSpPr>
            <p:grpSpPr>
              <a:xfrm>
                <a:off x="6960326" y="1974088"/>
                <a:ext cx="1108781" cy="1619527"/>
                <a:chOff x="2319480" y="2528640"/>
                <a:chExt cx="1413000" cy="2063880"/>
              </a:xfrm>
            </p:grpSpPr>
            <p:sp>
              <p:nvSpPr>
                <p:cNvPr id="575" name="Google Shape;57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84" name="Google Shape;584;p26"/>
            <p:cNvGrpSpPr/>
            <p:nvPr/>
          </p:nvGrpSpPr>
          <p:grpSpPr>
            <a:xfrm rot="9900040">
              <a:off x="7618671" y="634603"/>
              <a:ext cx="1213589" cy="1772614"/>
              <a:chOff x="6907836" y="1897435"/>
              <a:chExt cx="1213626" cy="1772667"/>
            </a:xfrm>
          </p:grpSpPr>
          <p:grpSp>
            <p:nvGrpSpPr>
              <p:cNvPr id="585" name="Google Shape;585;p26"/>
              <p:cNvGrpSpPr/>
              <p:nvPr/>
            </p:nvGrpSpPr>
            <p:grpSpPr>
              <a:xfrm>
                <a:off x="6907836" y="1897435"/>
                <a:ext cx="1213626" cy="1772667"/>
                <a:chOff x="2319480" y="2528640"/>
                <a:chExt cx="1413000" cy="2063880"/>
              </a:xfrm>
            </p:grpSpPr>
            <p:sp>
              <p:nvSpPr>
                <p:cNvPr id="586" name="Google Shape;58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5" name="Google Shape;595;p26"/>
              <p:cNvGrpSpPr/>
              <p:nvPr/>
            </p:nvGrpSpPr>
            <p:grpSpPr>
              <a:xfrm>
                <a:off x="6935887" y="1938370"/>
                <a:ext cx="1157671" cy="1690937"/>
                <a:chOff x="2319480" y="2528640"/>
                <a:chExt cx="1413000" cy="2063880"/>
              </a:xfrm>
            </p:grpSpPr>
            <p:sp>
              <p:nvSpPr>
                <p:cNvPr id="596" name="Google Shape;59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5" name="Google Shape;605;p26"/>
              <p:cNvGrpSpPr/>
              <p:nvPr/>
            </p:nvGrpSpPr>
            <p:grpSpPr>
              <a:xfrm>
                <a:off x="6960326" y="1974088"/>
                <a:ext cx="1108781" cy="1619527"/>
                <a:chOff x="2319480" y="2528640"/>
                <a:chExt cx="1413000" cy="2063880"/>
              </a:xfrm>
            </p:grpSpPr>
            <p:sp>
              <p:nvSpPr>
                <p:cNvPr id="606" name="Google Shape;60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15" name="Google Shape;615;p26"/>
            <p:cNvGrpSpPr/>
            <p:nvPr/>
          </p:nvGrpSpPr>
          <p:grpSpPr>
            <a:xfrm rot="2700000">
              <a:off x="5496971" y="-457160"/>
              <a:ext cx="1874082" cy="1490202"/>
              <a:chOff x="7060875" y="171998"/>
              <a:chExt cx="1874100" cy="1490216"/>
            </a:xfrm>
          </p:grpSpPr>
          <p:grpSp>
            <p:nvGrpSpPr>
              <p:cNvPr id="616" name="Google Shape;616;p26"/>
              <p:cNvGrpSpPr/>
              <p:nvPr/>
            </p:nvGrpSpPr>
            <p:grpSpPr>
              <a:xfrm rot="8999923">
                <a:off x="7445771" y="371715"/>
                <a:ext cx="1091191" cy="1090783"/>
                <a:chOff x="5604480" y="3862800"/>
                <a:chExt cx="1352880" cy="1352520"/>
              </a:xfrm>
            </p:grpSpPr>
            <p:sp>
              <p:nvSpPr>
                <p:cNvPr id="617" name="Google Shape;617;p26"/>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26"/>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6"/>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26"/>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26"/>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2" name="Google Shape;622;p26"/>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6"/>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624" name="Google Shape;624;p26"/>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625" name="Google Shape;625;p26"/>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grpSp>
          <p:nvGrpSpPr>
            <p:cNvPr id="626" name="Google Shape;626;p26"/>
            <p:cNvGrpSpPr/>
            <p:nvPr/>
          </p:nvGrpSpPr>
          <p:grpSpPr>
            <a:xfrm rot="-5400233">
              <a:off x="1530181" y="4231529"/>
              <a:ext cx="1460926" cy="1453021"/>
              <a:chOff x="7550280" y="205025"/>
              <a:chExt cx="989720" cy="984365"/>
            </a:xfrm>
          </p:grpSpPr>
          <p:grpSp>
            <p:nvGrpSpPr>
              <p:cNvPr id="627" name="Google Shape;627;p26"/>
              <p:cNvGrpSpPr/>
              <p:nvPr/>
            </p:nvGrpSpPr>
            <p:grpSpPr>
              <a:xfrm>
                <a:off x="7550280" y="241510"/>
                <a:ext cx="948240" cy="947880"/>
                <a:chOff x="3374280" y="221760"/>
                <a:chExt cx="948240" cy="947880"/>
              </a:xfrm>
            </p:grpSpPr>
            <p:sp>
              <p:nvSpPr>
                <p:cNvPr id="628" name="Google Shape;628;p26"/>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6"/>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26"/>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6"/>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26"/>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633" name="Google Shape;633;p26"/>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4"/>
        <p:cNvGrpSpPr/>
        <p:nvPr/>
      </p:nvGrpSpPr>
      <p:grpSpPr>
        <a:xfrm>
          <a:off x="0" y="0"/>
          <a:ext cx="0" cy="0"/>
          <a:chOff x="0" y="0"/>
          <a:chExt cx="0" cy="0"/>
        </a:xfrm>
      </p:grpSpPr>
      <p:grpSp>
        <p:nvGrpSpPr>
          <p:cNvPr id="705" name="Google Shape;705;p28"/>
          <p:cNvGrpSpPr/>
          <p:nvPr/>
        </p:nvGrpSpPr>
        <p:grpSpPr>
          <a:xfrm>
            <a:off x="-1301952" y="-898275"/>
            <a:ext cx="10266285" cy="7489224"/>
            <a:chOff x="-1309377" y="-876025"/>
            <a:chExt cx="10266285" cy="7489224"/>
          </a:xfrm>
        </p:grpSpPr>
        <p:pic>
          <p:nvPicPr>
            <p:cNvPr id="706" name="Google Shape;706;p28"/>
            <p:cNvPicPr preferRelativeResize="0"/>
            <p:nvPr/>
          </p:nvPicPr>
          <p:blipFill>
            <a:blip r:embed="rId2">
              <a:alphaModFix/>
            </a:blip>
            <a:stretch>
              <a:fillRect/>
            </a:stretch>
          </p:blipFill>
          <p:spPr>
            <a:xfrm>
              <a:off x="-1309377" y="-876025"/>
              <a:ext cx="10028154" cy="3839300"/>
            </a:xfrm>
            <a:prstGeom prst="rect">
              <a:avLst/>
            </a:prstGeom>
            <a:noFill/>
            <a:ln>
              <a:noFill/>
            </a:ln>
          </p:spPr>
        </p:pic>
        <p:pic>
          <p:nvPicPr>
            <p:cNvPr id="707" name="Google Shape;707;p28"/>
            <p:cNvPicPr preferRelativeResize="0"/>
            <p:nvPr/>
          </p:nvPicPr>
          <p:blipFill>
            <a:blip r:embed="rId3">
              <a:alphaModFix/>
            </a:blip>
            <a:stretch>
              <a:fillRect/>
            </a:stretch>
          </p:blipFill>
          <p:spPr>
            <a:xfrm>
              <a:off x="6557208" y="4215548"/>
              <a:ext cx="2399700" cy="2397651"/>
            </a:xfrm>
            <a:prstGeom prst="rect">
              <a:avLst/>
            </a:prstGeom>
            <a:noFill/>
            <a:ln>
              <a:noFill/>
            </a:ln>
          </p:spPr>
        </p:pic>
      </p:grpSp>
      <p:grpSp>
        <p:nvGrpSpPr>
          <p:cNvPr id="708" name="Google Shape;708;p28"/>
          <p:cNvGrpSpPr/>
          <p:nvPr/>
        </p:nvGrpSpPr>
        <p:grpSpPr>
          <a:xfrm>
            <a:off x="-772218" y="539506"/>
            <a:ext cx="9490987" cy="5222688"/>
            <a:chOff x="-772218" y="539506"/>
            <a:chExt cx="9490987" cy="5222688"/>
          </a:xfrm>
        </p:grpSpPr>
        <p:grpSp>
          <p:nvGrpSpPr>
            <p:cNvPr id="709" name="Google Shape;709;p28"/>
            <p:cNvGrpSpPr/>
            <p:nvPr/>
          </p:nvGrpSpPr>
          <p:grpSpPr>
            <a:xfrm rot="4499854">
              <a:off x="-559892" y="3658544"/>
              <a:ext cx="1891398" cy="1890894"/>
              <a:chOff x="5604480" y="3862800"/>
              <a:chExt cx="1352880" cy="1352520"/>
            </a:xfrm>
          </p:grpSpPr>
          <p:sp>
            <p:nvSpPr>
              <p:cNvPr id="710" name="Google Shape;710;p28"/>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28"/>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8"/>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8"/>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8"/>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8"/>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17" name="Google Shape;717;p28"/>
            <p:cNvGrpSpPr/>
            <p:nvPr/>
          </p:nvGrpSpPr>
          <p:grpSpPr>
            <a:xfrm flipH="1">
              <a:off x="7168260" y="539506"/>
              <a:ext cx="1550510" cy="1844289"/>
              <a:chOff x="5964933" y="1271550"/>
              <a:chExt cx="3226867" cy="3838270"/>
            </a:xfrm>
          </p:grpSpPr>
          <p:grpSp>
            <p:nvGrpSpPr>
              <p:cNvPr id="718" name="Google Shape;718;p28"/>
              <p:cNvGrpSpPr/>
              <p:nvPr/>
            </p:nvGrpSpPr>
            <p:grpSpPr>
              <a:xfrm rot="1800072">
                <a:off x="6697343" y="1678731"/>
                <a:ext cx="1637454" cy="3157382"/>
                <a:chOff x="6571800" y="2576520"/>
                <a:chExt cx="1118520" cy="2156760"/>
              </a:xfrm>
            </p:grpSpPr>
            <p:sp>
              <p:nvSpPr>
                <p:cNvPr id="719" name="Google Shape;719;p28"/>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8"/>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8"/>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28"/>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28"/>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28"/>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28"/>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32" name="Google Shape;732;p28"/>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28"/>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28"/>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28"/>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28"/>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28"/>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8"/>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8"/>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8"/>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28"/>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28"/>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28"/>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28"/>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28"/>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28"/>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28"/>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grpSp>
        <p:nvGrpSpPr>
          <p:cNvPr id="136" name="Google Shape;136;p5"/>
          <p:cNvGrpSpPr/>
          <p:nvPr/>
        </p:nvGrpSpPr>
        <p:grpSpPr>
          <a:xfrm>
            <a:off x="2362373" y="-1301775"/>
            <a:ext cx="10028154" cy="8130225"/>
            <a:chOff x="2362373" y="-1301775"/>
            <a:chExt cx="10028154" cy="8130225"/>
          </a:xfrm>
        </p:grpSpPr>
        <p:pic>
          <p:nvPicPr>
            <p:cNvPr id="137" name="Google Shape;137;p5"/>
            <p:cNvPicPr preferRelativeResize="0"/>
            <p:nvPr/>
          </p:nvPicPr>
          <p:blipFill>
            <a:blip r:embed="rId2">
              <a:alphaModFix/>
            </a:blip>
            <a:stretch>
              <a:fillRect/>
            </a:stretch>
          </p:blipFill>
          <p:spPr>
            <a:xfrm rot="10800000" flipH="1">
              <a:off x="2760025" y="-1301775"/>
              <a:ext cx="9450898" cy="3620250"/>
            </a:xfrm>
            <a:prstGeom prst="rect">
              <a:avLst/>
            </a:prstGeom>
            <a:noFill/>
            <a:ln>
              <a:noFill/>
            </a:ln>
          </p:spPr>
        </p:pic>
        <p:pic>
          <p:nvPicPr>
            <p:cNvPr id="138" name="Google Shape;138;p5"/>
            <p:cNvPicPr preferRelativeResize="0"/>
            <p:nvPr/>
          </p:nvPicPr>
          <p:blipFill>
            <a:blip r:embed="rId3">
              <a:alphaModFix/>
            </a:blip>
            <a:stretch>
              <a:fillRect/>
            </a:stretch>
          </p:blipFill>
          <p:spPr>
            <a:xfrm rot="10800000">
              <a:off x="2362373" y="2989150"/>
              <a:ext cx="10028154" cy="3839300"/>
            </a:xfrm>
            <a:prstGeom prst="rect">
              <a:avLst/>
            </a:prstGeom>
            <a:noFill/>
            <a:ln>
              <a:noFill/>
            </a:ln>
          </p:spPr>
        </p:pic>
      </p:grpSp>
      <p:grpSp>
        <p:nvGrpSpPr>
          <p:cNvPr id="139" name="Google Shape;139;p5"/>
          <p:cNvGrpSpPr/>
          <p:nvPr/>
        </p:nvGrpSpPr>
        <p:grpSpPr>
          <a:xfrm>
            <a:off x="6734210" y="-694116"/>
            <a:ext cx="2394828" cy="2096727"/>
            <a:chOff x="6734210" y="-694116"/>
            <a:chExt cx="2394828" cy="2096727"/>
          </a:xfrm>
        </p:grpSpPr>
        <p:grpSp>
          <p:nvGrpSpPr>
            <p:cNvPr id="140" name="Google Shape;140;p5"/>
            <p:cNvGrpSpPr/>
            <p:nvPr/>
          </p:nvGrpSpPr>
          <p:grpSpPr>
            <a:xfrm rot="1918338">
              <a:off x="6882874" y="-226960"/>
              <a:ext cx="2097501" cy="1162415"/>
              <a:chOff x="4231800" y="869400"/>
              <a:chExt cx="2285280" cy="1266480"/>
            </a:xfrm>
          </p:grpSpPr>
          <p:sp>
            <p:nvSpPr>
              <p:cNvPr id="141" name="Google Shape;141;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5"/>
            <p:cNvGrpSpPr/>
            <p:nvPr/>
          </p:nvGrpSpPr>
          <p:grpSpPr>
            <a:xfrm rot="1918207">
              <a:off x="6947687" y="-191249"/>
              <a:ext cx="1968145" cy="1090727"/>
              <a:chOff x="4231800" y="869400"/>
              <a:chExt cx="2285280" cy="1266480"/>
            </a:xfrm>
          </p:grpSpPr>
          <p:sp>
            <p:nvSpPr>
              <p:cNvPr id="155" name="Google Shape;155;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5"/>
            <p:cNvGrpSpPr/>
            <p:nvPr/>
          </p:nvGrpSpPr>
          <p:grpSpPr>
            <a:xfrm rot="1918068">
              <a:off x="6990486" y="-167725"/>
              <a:ext cx="1883241" cy="1043674"/>
              <a:chOff x="4231800" y="869400"/>
              <a:chExt cx="2285280" cy="1266480"/>
            </a:xfrm>
          </p:grpSpPr>
          <p:sp>
            <p:nvSpPr>
              <p:cNvPr id="169" name="Google Shape;169;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82" name="Google Shape;182;p5"/>
          <p:cNvGrpSpPr/>
          <p:nvPr/>
        </p:nvGrpSpPr>
        <p:grpSpPr>
          <a:xfrm>
            <a:off x="713223" y="4603991"/>
            <a:ext cx="469800" cy="65160"/>
            <a:chOff x="9146520" y="317880"/>
            <a:chExt cx="469800" cy="65160"/>
          </a:xfrm>
        </p:grpSpPr>
        <p:sp>
          <p:nvSpPr>
            <p:cNvPr id="183" name="Google Shape;183;p5"/>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5"/>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5"/>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6" name="Google Shape;186;p5"/>
          <p:cNvSpPr txBox="1">
            <a:spLocks noGrp="1"/>
          </p:cNvSpPr>
          <p:nvPr>
            <p:ph type="subTitle" idx="1"/>
          </p:nvPr>
        </p:nvSpPr>
        <p:spPr>
          <a:xfrm>
            <a:off x="4376801"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5"/>
          <p:cNvSpPr txBox="1">
            <a:spLocks noGrp="1"/>
          </p:cNvSpPr>
          <p:nvPr>
            <p:ph type="subTitle" idx="2"/>
          </p:nvPr>
        </p:nvSpPr>
        <p:spPr>
          <a:xfrm>
            <a:off x="720000"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5"/>
          <p:cNvSpPr txBox="1">
            <a:spLocks noGrp="1"/>
          </p:cNvSpPr>
          <p:nvPr>
            <p:ph type="subTitle" idx="3"/>
          </p:nvPr>
        </p:nvSpPr>
        <p:spPr>
          <a:xfrm>
            <a:off x="720000"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5"/>
          <p:cNvSpPr txBox="1">
            <a:spLocks noGrp="1"/>
          </p:cNvSpPr>
          <p:nvPr>
            <p:ph type="subTitle" idx="4"/>
          </p:nvPr>
        </p:nvSpPr>
        <p:spPr>
          <a:xfrm>
            <a:off x="4376802"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5"/>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grpSp>
        <p:nvGrpSpPr>
          <p:cNvPr id="203" name="Google Shape;203;p7"/>
          <p:cNvGrpSpPr/>
          <p:nvPr/>
        </p:nvGrpSpPr>
        <p:grpSpPr>
          <a:xfrm>
            <a:off x="-1049350" y="-1702125"/>
            <a:ext cx="10612902" cy="8036699"/>
            <a:chOff x="-1049350" y="-1702125"/>
            <a:chExt cx="10612902" cy="8036699"/>
          </a:xfrm>
        </p:grpSpPr>
        <p:pic>
          <p:nvPicPr>
            <p:cNvPr id="204" name="Google Shape;204;p7"/>
            <p:cNvPicPr preferRelativeResize="0"/>
            <p:nvPr/>
          </p:nvPicPr>
          <p:blipFill>
            <a:blip r:embed="rId2">
              <a:alphaModFix/>
            </a:blip>
            <a:stretch>
              <a:fillRect/>
            </a:stretch>
          </p:blipFill>
          <p:spPr>
            <a:xfrm flipH="1">
              <a:off x="-464602" y="-1702125"/>
              <a:ext cx="10028154" cy="3839300"/>
            </a:xfrm>
            <a:prstGeom prst="rect">
              <a:avLst/>
            </a:prstGeom>
            <a:noFill/>
            <a:ln>
              <a:noFill/>
            </a:ln>
          </p:spPr>
        </p:pic>
        <p:pic>
          <p:nvPicPr>
            <p:cNvPr id="205" name="Google Shape;205;p7"/>
            <p:cNvPicPr preferRelativeResize="0"/>
            <p:nvPr/>
          </p:nvPicPr>
          <p:blipFill>
            <a:blip r:embed="rId3">
              <a:alphaModFix/>
            </a:blip>
            <a:stretch>
              <a:fillRect/>
            </a:stretch>
          </p:blipFill>
          <p:spPr>
            <a:xfrm>
              <a:off x="-1049350" y="3936924"/>
              <a:ext cx="2399700" cy="2397651"/>
            </a:xfrm>
            <a:prstGeom prst="rect">
              <a:avLst/>
            </a:prstGeom>
            <a:noFill/>
            <a:ln>
              <a:noFill/>
            </a:ln>
          </p:spPr>
        </p:pic>
      </p:grpSp>
      <p:sp>
        <p:nvSpPr>
          <p:cNvPr id="206" name="Google Shape;206;p7"/>
          <p:cNvSpPr txBox="1">
            <a:spLocks noGrp="1"/>
          </p:cNvSpPr>
          <p:nvPr>
            <p:ph type="title"/>
          </p:nvPr>
        </p:nvSpPr>
        <p:spPr>
          <a:xfrm>
            <a:off x="713225" y="765600"/>
            <a:ext cx="38115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7"/>
          <p:cNvSpPr txBox="1">
            <a:spLocks noGrp="1"/>
          </p:cNvSpPr>
          <p:nvPr>
            <p:ph type="subTitle" idx="1"/>
          </p:nvPr>
        </p:nvSpPr>
        <p:spPr>
          <a:xfrm>
            <a:off x="713225" y="1853100"/>
            <a:ext cx="3811500" cy="25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208" name="Google Shape;208;p7"/>
          <p:cNvSpPr>
            <a:spLocks noGrp="1"/>
          </p:cNvSpPr>
          <p:nvPr>
            <p:ph type="pic" idx="2"/>
          </p:nvPr>
        </p:nvSpPr>
        <p:spPr>
          <a:xfrm>
            <a:off x="5019325" y="0"/>
            <a:ext cx="41247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9"/>
        <p:cNvGrpSpPr/>
        <p:nvPr/>
      </p:nvGrpSpPr>
      <p:grpSpPr>
        <a:xfrm>
          <a:off x="0" y="0"/>
          <a:ext cx="0" cy="0"/>
          <a:chOff x="0" y="0"/>
          <a:chExt cx="0" cy="0"/>
        </a:xfrm>
      </p:grpSpPr>
      <p:sp>
        <p:nvSpPr>
          <p:cNvPr id="210" name="Google Shape;21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0"/>
        <p:cNvGrpSpPr/>
        <p:nvPr/>
      </p:nvGrpSpPr>
      <p:grpSpPr>
        <a:xfrm>
          <a:off x="0" y="0"/>
          <a:ext cx="0" cy="0"/>
          <a:chOff x="0" y="0"/>
          <a:chExt cx="0" cy="0"/>
        </a:xfrm>
      </p:grpSpPr>
      <p:grpSp>
        <p:nvGrpSpPr>
          <p:cNvPr id="281" name="Google Shape;281;p13"/>
          <p:cNvGrpSpPr/>
          <p:nvPr/>
        </p:nvGrpSpPr>
        <p:grpSpPr>
          <a:xfrm>
            <a:off x="-635744" y="-762375"/>
            <a:ext cx="14352795" cy="8384397"/>
            <a:chOff x="-635744" y="-762375"/>
            <a:chExt cx="14352795" cy="8384397"/>
          </a:xfrm>
        </p:grpSpPr>
        <p:pic>
          <p:nvPicPr>
            <p:cNvPr id="282" name="Google Shape;282;p13"/>
            <p:cNvPicPr preferRelativeResize="0"/>
            <p:nvPr/>
          </p:nvPicPr>
          <p:blipFill rotWithShape="1">
            <a:blip r:embed="rId2">
              <a:alphaModFix/>
            </a:blip>
            <a:srcRect r="36752"/>
            <a:stretch/>
          </p:blipFill>
          <p:spPr>
            <a:xfrm rot="10546103" flipH="1">
              <a:off x="-510325" y="3786177"/>
              <a:ext cx="5977373" cy="3620249"/>
            </a:xfrm>
            <a:prstGeom prst="rect">
              <a:avLst/>
            </a:prstGeom>
            <a:noFill/>
            <a:ln>
              <a:noFill/>
            </a:ln>
          </p:spPr>
        </p:pic>
        <p:pic>
          <p:nvPicPr>
            <p:cNvPr id="283" name="Google Shape;283;p13"/>
            <p:cNvPicPr preferRelativeResize="0"/>
            <p:nvPr/>
          </p:nvPicPr>
          <p:blipFill>
            <a:blip r:embed="rId2">
              <a:alphaModFix/>
            </a:blip>
            <a:stretch>
              <a:fillRect/>
            </a:stretch>
          </p:blipFill>
          <p:spPr>
            <a:xfrm rot="10800000" flipH="1">
              <a:off x="4266148" y="-762375"/>
              <a:ext cx="9450902" cy="3620248"/>
            </a:xfrm>
            <a:prstGeom prst="rect">
              <a:avLst/>
            </a:prstGeom>
            <a:noFill/>
            <a:ln>
              <a:noFill/>
            </a:ln>
          </p:spPr>
        </p:pic>
        <p:grpSp>
          <p:nvGrpSpPr>
            <p:cNvPr id="284" name="Google Shape;284;p13"/>
            <p:cNvGrpSpPr/>
            <p:nvPr/>
          </p:nvGrpSpPr>
          <p:grpSpPr>
            <a:xfrm rot="5400000">
              <a:off x="8228452" y="4336472"/>
              <a:ext cx="469800" cy="65160"/>
              <a:chOff x="9146520" y="317880"/>
              <a:chExt cx="469800" cy="65160"/>
            </a:xfrm>
          </p:grpSpPr>
          <p:sp>
            <p:nvSpPr>
              <p:cNvPr id="285" name="Google Shape;285;p13"/>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13"/>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13"/>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88" name="Google Shape;288;p13"/>
            <p:cNvPicPr preferRelativeResize="0"/>
            <p:nvPr/>
          </p:nvPicPr>
          <p:blipFill>
            <a:blip r:embed="rId3">
              <a:alphaModFix/>
            </a:blip>
            <a:stretch>
              <a:fillRect/>
            </a:stretch>
          </p:blipFill>
          <p:spPr>
            <a:xfrm>
              <a:off x="5684483" y="4483150"/>
              <a:ext cx="2399700" cy="2397651"/>
            </a:xfrm>
            <a:prstGeom prst="rect">
              <a:avLst/>
            </a:prstGeom>
            <a:noFill/>
            <a:ln>
              <a:noFill/>
            </a:ln>
          </p:spPr>
        </p:pic>
      </p:grpSp>
      <p:grpSp>
        <p:nvGrpSpPr>
          <p:cNvPr id="289" name="Google Shape;289;p13"/>
          <p:cNvGrpSpPr/>
          <p:nvPr/>
        </p:nvGrpSpPr>
        <p:grpSpPr>
          <a:xfrm>
            <a:off x="7060875" y="171998"/>
            <a:ext cx="1874100" cy="1490216"/>
            <a:chOff x="7060875" y="171998"/>
            <a:chExt cx="1874100" cy="1490216"/>
          </a:xfrm>
        </p:grpSpPr>
        <p:grpSp>
          <p:nvGrpSpPr>
            <p:cNvPr id="290" name="Google Shape;290;p13"/>
            <p:cNvGrpSpPr/>
            <p:nvPr/>
          </p:nvGrpSpPr>
          <p:grpSpPr>
            <a:xfrm rot="8999923">
              <a:off x="7445771" y="371715"/>
              <a:ext cx="1091191" cy="1090783"/>
              <a:chOff x="5604480" y="3862800"/>
              <a:chExt cx="1352880" cy="1352520"/>
            </a:xfrm>
          </p:grpSpPr>
          <p:sp>
            <p:nvSpPr>
              <p:cNvPr id="291" name="Google Shape;291;p13"/>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13"/>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13"/>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13"/>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 name="Google Shape;295;p13"/>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 name="Google Shape;296;p13"/>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13"/>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98" name="Google Shape;298;p13"/>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299" name="Google Shape;299;p13"/>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sp>
        <p:nvSpPr>
          <p:cNvPr id="300" name="Google Shape;300;p13"/>
          <p:cNvSpPr txBox="1">
            <a:spLocks noGrp="1"/>
          </p:cNvSpPr>
          <p:nvPr>
            <p:ph type="title" hasCustomPrompt="1"/>
          </p:nvPr>
        </p:nvSpPr>
        <p:spPr>
          <a:xfrm>
            <a:off x="720000" y="16773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title" idx="2" hasCustomPrompt="1"/>
          </p:nvPr>
        </p:nvSpPr>
        <p:spPr>
          <a:xfrm>
            <a:off x="3372138" y="16773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title" idx="3" hasCustomPrompt="1"/>
          </p:nvPr>
        </p:nvSpPr>
        <p:spPr>
          <a:xfrm>
            <a:off x="720000" y="297895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a:spLocks noGrp="1"/>
          </p:cNvSpPr>
          <p:nvPr>
            <p:ph type="title" idx="4" hasCustomPrompt="1"/>
          </p:nvPr>
        </p:nvSpPr>
        <p:spPr>
          <a:xfrm>
            <a:off x="6024288" y="167736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title" idx="5" hasCustomPrompt="1"/>
          </p:nvPr>
        </p:nvSpPr>
        <p:spPr>
          <a:xfrm>
            <a:off x="3372150" y="297896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title" idx="6" hasCustomPrompt="1"/>
          </p:nvPr>
        </p:nvSpPr>
        <p:spPr>
          <a:xfrm>
            <a:off x="6024288" y="29789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a:spLocks noGrp="1"/>
          </p:cNvSpPr>
          <p:nvPr>
            <p:ph type="subTitle" idx="1"/>
          </p:nvPr>
        </p:nvSpPr>
        <p:spPr>
          <a:xfrm>
            <a:off x="720000" y="220162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7" name="Google Shape;307;p13"/>
          <p:cNvSpPr txBox="1">
            <a:spLocks noGrp="1"/>
          </p:cNvSpPr>
          <p:nvPr>
            <p:ph type="subTitle" idx="7"/>
          </p:nvPr>
        </p:nvSpPr>
        <p:spPr>
          <a:xfrm>
            <a:off x="720000" y="3503228"/>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8" name="Google Shape;308;p13"/>
          <p:cNvSpPr txBox="1">
            <a:spLocks noGrp="1"/>
          </p:cNvSpPr>
          <p:nvPr>
            <p:ph type="subTitle" idx="8"/>
          </p:nvPr>
        </p:nvSpPr>
        <p:spPr>
          <a:xfrm>
            <a:off x="3372161" y="3503249"/>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9" name="Google Shape;309;p13"/>
          <p:cNvSpPr txBox="1">
            <a:spLocks noGrp="1"/>
          </p:cNvSpPr>
          <p:nvPr>
            <p:ph type="subTitle" idx="9"/>
          </p:nvPr>
        </p:nvSpPr>
        <p:spPr>
          <a:xfrm>
            <a:off x="337214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0" name="Google Shape;310;p13"/>
          <p:cNvSpPr txBox="1">
            <a:spLocks noGrp="1"/>
          </p:cNvSpPr>
          <p:nvPr>
            <p:ph type="subTitle" idx="13"/>
          </p:nvPr>
        </p:nvSpPr>
        <p:spPr>
          <a:xfrm>
            <a:off x="602429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1" name="Google Shape;311;p13"/>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2" name="Google Shape;312;p13"/>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6"/>
        <p:cNvGrpSpPr/>
        <p:nvPr/>
      </p:nvGrpSpPr>
      <p:grpSpPr>
        <a:xfrm>
          <a:off x="0" y="0"/>
          <a:ext cx="0" cy="0"/>
          <a:chOff x="0" y="0"/>
          <a:chExt cx="0" cy="0"/>
        </a:xfrm>
      </p:grpSpPr>
      <p:grpSp>
        <p:nvGrpSpPr>
          <p:cNvPr id="377" name="Google Shape;377;p18"/>
          <p:cNvGrpSpPr/>
          <p:nvPr/>
        </p:nvGrpSpPr>
        <p:grpSpPr>
          <a:xfrm>
            <a:off x="-1987125" y="-3879188"/>
            <a:ext cx="13631819" cy="8776940"/>
            <a:chOff x="-1987125" y="-3879188"/>
            <a:chExt cx="13631819" cy="8776940"/>
          </a:xfrm>
        </p:grpSpPr>
        <p:pic>
          <p:nvPicPr>
            <p:cNvPr id="378" name="Google Shape;378;p18"/>
            <p:cNvPicPr preferRelativeResize="0"/>
            <p:nvPr/>
          </p:nvPicPr>
          <p:blipFill>
            <a:blip r:embed="rId2">
              <a:alphaModFix/>
            </a:blip>
            <a:stretch>
              <a:fillRect/>
            </a:stretch>
          </p:blipFill>
          <p:spPr>
            <a:xfrm rot="-9000001">
              <a:off x="1921821" y="-1758975"/>
              <a:ext cx="9450901" cy="3620249"/>
            </a:xfrm>
            <a:prstGeom prst="rect">
              <a:avLst/>
            </a:prstGeom>
            <a:noFill/>
            <a:ln>
              <a:noFill/>
            </a:ln>
          </p:spPr>
        </p:pic>
        <p:grpSp>
          <p:nvGrpSpPr>
            <p:cNvPr id="379" name="Google Shape;379;p18"/>
            <p:cNvGrpSpPr/>
            <p:nvPr/>
          </p:nvGrpSpPr>
          <p:grpSpPr>
            <a:xfrm>
              <a:off x="4337098" y="4832591"/>
              <a:ext cx="469800" cy="65160"/>
              <a:chOff x="9146520" y="317880"/>
              <a:chExt cx="469800" cy="65160"/>
            </a:xfrm>
          </p:grpSpPr>
          <p:sp>
            <p:nvSpPr>
              <p:cNvPr id="380" name="Google Shape;380;p18"/>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8"/>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8"/>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83" name="Google Shape;383;p18"/>
            <p:cNvPicPr preferRelativeResize="0"/>
            <p:nvPr/>
          </p:nvPicPr>
          <p:blipFill>
            <a:blip r:embed="rId3">
              <a:alphaModFix/>
            </a:blip>
            <a:stretch>
              <a:fillRect/>
            </a:stretch>
          </p:blipFill>
          <p:spPr>
            <a:xfrm>
              <a:off x="-1987125" y="1689624"/>
              <a:ext cx="2399700" cy="2397651"/>
            </a:xfrm>
            <a:prstGeom prst="rect">
              <a:avLst/>
            </a:prstGeom>
            <a:noFill/>
            <a:ln>
              <a:noFill/>
            </a:ln>
          </p:spPr>
        </p:pic>
      </p:grpSp>
      <p:grpSp>
        <p:nvGrpSpPr>
          <p:cNvPr id="384" name="Google Shape;384;p18"/>
          <p:cNvGrpSpPr/>
          <p:nvPr/>
        </p:nvGrpSpPr>
        <p:grpSpPr>
          <a:xfrm rot="-5400233">
            <a:off x="8050937" y="232595"/>
            <a:ext cx="1460926" cy="1453021"/>
            <a:chOff x="7550280" y="205025"/>
            <a:chExt cx="989720" cy="984365"/>
          </a:xfrm>
        </p:grpSpPr>
        <p:grpSp>
          <p:nvGrpSpPr>
            <p:cNvPr id="385" name="Google Shape;385;p18"/>
            <p:cNvGrpSpPr/>
            <p:nvPr/>
          </p:nvGrpSpPr>
          <p:grpSpPr>
            <a:xfrm>
              <a:off x="7550280" y="241510"/>
              <a:ext cx="948240" cy="947880"/>
              <a:chOff x="3374280" y="221760"/>
              <a:chExt cx="948240" cy="947880"/>
            </a:xfrm>
          </p:grpSpPr>
          <p:sp>
            <p:nvSpPr>
              <p:cNvPr id="386" name="Google Shape;386;p18"/>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8"/>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8"/>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18"/>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91" name="Google Shape;391;p18"/>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392" name="Google Shape;392;p18"/>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3" name="Google Shape;393;p18"/>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4" name="Google Shape;394;p18"/>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5" name="Google Shape;395;p18"/>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6" name="Google Shape;396;p18"/>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7" name="Google Shape;397;p18"/>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8" name="Google Shape;398;p18"/>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9" name="Google Shape;399;p18"/>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00" name="Google Shape;400;p18"/>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1pPr>
            <a:lvl2pPr lvl="1"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2pPr>
            <a:lvl3pPr lvl="2"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3pPr>
            <a:lvl4pPr lvl="3"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4pPr>
            <a:lvl5pPr lvl="4"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5pPr>
            <a:lvl6pPr lvl="5"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6pPr>
            <a:lvl7pPr lvl="6"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7pPr>
            <a:lvl8pPr lvl="7"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8pPr>
            <a:lvl9pPr lvl="8"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1pPr>
            <a:lvl2pPr marL="914400" lvl="1"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2pPr>
            <a:lvl3pPr marL="1371600" lvl="2"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3pPr>
            <a:lvl4pPr marL="1828800" lvl="3"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4pPr>
            <a:lvl5pPr marL="2286000" lvl="4"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5pPr>
            <a:lvl6pPr marL="2743200" lvl="5"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6pPr>
            <a:lvl7pPr marL="3200400" lvl="6"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7pPr>
            <a:lvl8pPr marL="3657600" lvl="7"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8pPr>
            <a:lvl9pPr marL="4114800" lvl="8"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4" r:id="rId9"/>
    <p:sldLayoutId id="2147483665" r:id="rId10"/>
    <p:sldLayoutId id="2147483668" r:id="rId11"/>
    <p:sldLayoutId id="2147483672"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insurancepredictor.shinyapps.io/applic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4"/>
        <p:cNvGrpSpPr/>
        <p:nvPr/>
      </p:nvGrpSpPr>
      <p:grpSpPr>
        <a:xfrm>
          <a:off x="0" y="0"/>
          <a:ext cx="0" cy="0"/>
          <a:chOff x="0" y="0"/>
          <a:chExt cx="0" cy="0"/>
        </a:xfrm>
      </p:grpSpPr>
      <p:sp>
        <p:nvSpPr>
          <p:cNvPr id="825" name="Google Shape;825;p33"/>
          <p:cNvSpPr txBox="1">
            <a:spLocks noGrp="1"/>
          </p:cNvSpPr>
          <p:nvPr>
            <p:ph type="ctrTitle"/>
          </p:nvPr>
        </p:nvSpPr>
        <p:spPr>
          <a:xfrm>
            <a:off x="1585398" y="600800"/>
            <a:ext cx="6104771" cy="28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noProof="0" dirty="0"/>
              <a:t>Mandatory Vehicle Insurance   </a:t>
            </a:r>
            <a:r>
              <a:rPr lang="en-US" sz="4400" b="0" noProof="0" dirty="0">
                <a:solidFill>
                  <a:schemeClr val="bg2"/>
                </a:solidFill>
              </a:rPr>
              <a:t>Deployment plan</a:t>
            </a:r>
          </a:p>
        </p:txBody>
      </p:sp>
      <p:sp>
        <p:nvSpPr>
          <p:cNvPr id="826" name="Google Shape;826;p33"/>
          <p:cNvSpPr txBox="1">
            <a:spLocks noGrp="1"/>
          </p:cNvSpPr>
          <p:nvPr>
            <p:ph type="subTitle" idx="1"/>
          </p:nvPr>
        </p:nvSpPr>
        <p:spPr>
          <a:xfrm>
            <a:off x="2716025" y="3457099"/>
            <a:ext cx="3971700" cy="746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noProof="0" dirty="0"/>
              <a:t>Georgina Szarvák</a:t>
            </a:r>
          </a:p>
          <a:p>
            <a:pPr marL="0" lvl="0" indent="0" algn="ctr" rtl="0">
              <a:spcBef>
                <a:spcPts val="0"/>
              </a:spcBef>
              <a:spcAft>
                <a:spcPts val="0"/>
              </a:spcAft>
              <a:buNone/>
            </a:pPr>
            <a:r>
              <a:rPr lang="en-US" noProof="0" dirty="0"/>
              <a:t>Zsófia Feimann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49842B-3C17-1DAA-23BE-92BD28B42A92}"/>
              </a:ext>
            </a:extLst>
          </p:cNvPr>
          <p:cNvSpPr txBox="1"/>
          <p:nvPr/>
        </p:nvSpPr>
        <p:spPr>
          <a:xfrm>
            <a:off x="447332" y="1122880"/>
            <a:ext cx="6815240" cy="3424014"/>
          </a:xfrm>
          <a:prstGeom prst="rect">
            <a:avLst/>
          </a:prstGeom>
          <a:noFill/>
        </p:spPr>
        <p:txBody>
          <a:bodyPr wrap="square" rtlCol="0">
            <a:spAutoFit/>
          </a:bodyPr>
          <a:lstStyle/>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Monitoring</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We will monitor usage and errors manually based on user feedback and file activity.</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Health Checks</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Basic tests will ensure the Shiny app opens, runs, and returns results properly.</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Data Quality</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Uploaded CSVs will be reviewed regularly for structural issues or unexpected changes.</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Model Updates</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The model will be retrained if needed, and earlier versions will be kept for comparison.</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Performance Tuning</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Prediction logic (e.g. ranking thresholds) can be adjusted based on outcomes.</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Scalability</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The setup works well for small teams but can be expanded or shared if usage increases.</a:t>
            </a:r>
          </a:p>
        </p:txBody>
      </p:sp>
      <p:sp>
        <p:nvSpPr>
          <p:cNvPr id="6" name="TextBox 5">
            <a:extLst>
              <a:ext uri="{FF2B5EF4-FFF2-40B4-BE49-F238E27FC236}">
                <a16:creationId xmlns:a16="http://schemas.microsoft.com/office/drawing/2014/main" id="{4F27C41B-81EF-49AE-950B-04F75973972E}"/>
              </a:ext>
            </a:extLst>
          </p:cNvPr>
          <p:cNvSpPr txBox="1"/>
          <p:nvPr/>
        </p:nvSpPr>
        <p:spPr>
          <a:xfrm>
            <a:off x="447332" y="334996"/>
            <a:ext cx="4631206" cy="523220"/>
          </a:xfrm>
          <a:prstGeom prst="rect">
            <a:avLst/>
          </a:prstGeom>
          <a:noFill/>
        </p:spPr>
        <p:txBody>
          <a:bodyPr wrap="square">
            <a:spAutoFit/>
          </a:bodyPr>
          <a:lstStyle/>
          <a:p>
            <a:r>
              <a:rPr lang="hu-HU" sz="2800" b="1" i="0" u="none" strike="noStrike" cap="none" dirty="0">
                <a:solidFill>
                  <a:schemeClr val="accent2"/>
                </a:solidFill>
                <a:latin typeface="Assistant"/>
                <a:ea typeface="Assistant"/>
                <a:cs typeface="Assistant"/>
                <a:sym typeface="Assistant"/>
              </a:rPr>
              <a:t>Post-</a:t>
            </a:r>
            <a:r>
              <a:rPr lang="hu-HU" sz="2800" b="1" i="0" u="none" strike="noStrike" cap="none" dirty="0" err="1">
                <a:solidFill>
                  <a:schemeClr val="accent2"/>
                </a:solidFill>
                <a:latin typeface="Assistant"/>
                <a:ea typeface="Assistant"/>
                <a:cs typeface="Assistant"/>
                <a:sym typeface="Assistant"/>
              </a:rPr>
              <a:t>deployment</a:t>
            </a:r>
            <a:endParaRPr lang="hu-HU" sz="2800" dirty="0">
              <a:solidFill>
                <a:schemeClr val="accent2"/>
              </a:solidFill>
            </a:endParaRPr>
          </a:p>
        </p:txBody>
      </p:sp>
    </p:spTree>
    <p:extLst>
      <p:ext uri="{BB962C8B-B14F-4D97-AF65-F5344CB8AC3E}">
        <p14:creationId xmlns:p14="http://schemas.microsoft.com/office/powerpoint/2010/main" val="32211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7A20-9861-401C-0F58-C945903C8A32}"/>
              </a:ext>
            </a:extLst>
          </p:cNvPr>
          <p:cNvSpPr>
            <a:spLocks noGrp="1"/>
          </p:cNvSpPr>
          <p:nvPr>
            <p:ph type="title"/>
          </p:nvPr>
        </p:nvSpPr>
        <p:spPr>
          <a:xfrm>
            <a:off x="713225" y="445025"/>
            <a:ext cx="7717500" cy="572700"/>
          </a:xfrm>
        </p:spPr>
        <p:txBody>
          <a:bodyPr wrap="square" anchor="ctr">
            <a:normAutofit/>
          </a:bodyPr>
          <a:lstStyle/>
          <a:p>
            <a:r>
              <a:rPr lang="en-US" sz="2900" dirty="0">
                <a:solidFill>
                  <a:schemeClr val="bg2"/>
                </a:solidFill>
              </a:rPr>
              <a:t>Key Takeaways</a:t>
            </a:r>
            <a:endParaRPr lang="hu-HU" sz="2900" dirty="0">
              <a:solidFill>
                <a:schemeClr val="bg2"/>
              </a:solidFill>
            </a:endParaRPr>
          </a:p>
        </p:txBody>
      </p:sp>
      <p:graphicFrame>
        <p:nvGraphicFramePr>
          <p:cNvPr id="6" name="TextBox 3">
            <a:extLst>
              <a:ext uri="{FF2B5EF4-FFF2-40B4-BE49-F238E27FC236}">
                <a16:creationId xmlns:a16="http://schemas.microsoft.com/office/drawing/2014/main" id="{373FE543-F901-2BED-505C-B9C07E1D45CC}"/>
              </a:ext>
            </a:extLst>
          </p:cNvPr>
          <p:cNvGraphicFramePr/>
          <p:nvPr>
            <p:extLst>
              <p:ext uri="{D42A27DB-BD31-4B8C-83A1-F6EECF244321}">
                <p14:modId xmlns:p14="http://schemas.microsoft.com/office/powerpoint/2010/main" val="3058065707"/>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65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a:extLst>
            <a:ext uri="{FF2B5EF4-FFF2-40B4-BE49-F238E27FC236}">
              <a16:creationId xmlns:a16="http://schemas.microsoft.com/office/drawing/2014/main" id="{DFF61C77-CB40-8C92-732D-9C312ABBCC8E}"/>
            </a:ext>
          </a:extLst>
        </p:cNvPr>
        <p:cNvGrpSpPr/>
        <p:nvPr/>
      </p:nvGrpSpPr>
      <p:grpSpPr>
        <a:xfrm>
          <a:off x="0" y="0"/>
          <a:ext cx="0" cy="0"/>
          <a:chOff x="0" y="0"/>
          <a:chExt cx="0" cy="0"/>
        </a:xfrm>
      </p:grpSpPr>
      <p:sp>
        <p:nvSpPr>
          <p:cNvPr id="857" name="Google Shape;857;p36">
            <a:extLst>
              <a:ext uri="{FF2B5EF4-FFF2-40B4-BE49-F238E27FC236}">
                <a16:creationId xmlns:a16="http://schemas.microsoft.com/office/drawing/2014/main" id="{C93E1F23-02AF-2B76-6F34-DAC067B0B611}"/>
              </a:ext>
            </a:extLst>
          </p:cNvPr>
          <p:cNvSpPr txBox="1">
            <a:spLocks noGrp="1"/>
          </p:cNvSpPr>
          <p:nvPr>
            <p:ph type="title"/>
          </p:nvPr>
        </p:nvSpPr>
        <p:spPr>
          <a:xfrm>
            <a:off x="713225" y="526114"/>
            <a:ext cx="38115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noProof="0" dirty="0" err="1"/>
              <a:t>How</a:t>
            </a:r>
            <a:r>
              <a:rPr lang="hu-HU" noProof="0" dirty="0"/>
              <a:t> </a:t>
            </a:r>
            <a:r>
              <a:rPr lang="hu-HU" noProof="0" dirty="0" err="1"/>
              <a:t>does</a:t>
            </a:r>
            <a:r>
              <a:rPr lang="hu-HU" noProof="0" dirty="0"/>
              <a:t> </a:t>
            </a:r>
            <a:r>
              <a:rPr lang="hu-HU" noProof="0" dirty="0" err="1"/>
              <a:t>the</a:t>
            </a:r>
            <a:r>
              <a:rPr lang="hu-HU" noProof="0" dirty="0"/>
              <a:t> App </a:t>
            </a:r>
            <a:r>
              <a:rPr lang="hu-HU" noProof="0" dirty="0" err="1"/>
              <a:t>work</a:t>
            </a:r>
            <a:r>
              <a:rPr lang="hu-HU" noProof="0" dirty="0"/>
              <a:t>?</a:t>
            </a:r>
            <a:endParaRPr lang="en-US" noProof="0" dirty="0"/>
          </a:p>
        </p:txBody>
      </p:sp>
      <p:sp>
        <p:nvSpPr>
          <p:cNvPr id="858" name="Google Shape;858;p36">
            <a:extLst>
              <a:ext uri="{FF2B5EF4-FFF2-40B4-BE49-F238E27FC236}">
                <a16:creationId xmlns:a16="http://schemas.microsoft.com/office/drawing/2014/main" id="{FF71C37F-7D4F-127B-6C7D-890362629075}"/>
              </a:ext>
            </a:extLst>
          </p:cNvPr>
          <p:cNvSpPr txBox="1">
            <a:spLocks noGrp="1"/>
          </p:cNvSpPr>
          <p:nvPr>
            <p:ph type="subTitle" idx="1"/>
          </p:nvPr>
        </p:nvSpPr>
        <p:spPr>
          <a:xfrm>
            <a:off x="713225" y="1553915"/>
            <a:ext cx="3811500" cy="2823986"/>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hu-HU" noProof="0" dirty="0"/>
              <a:t>The </a:t>
            </a:r>
            <a:r>
              <a:rPr lang="hu-HU" noProof="0" dirty="0" err="1"/>
              <a:t>user</a:t>
            </a:r>
            <a:r>
              <a:rPr lang="hu-HU" noProof="0" dirty="0"/>
              <a:t> </a:t>
            </a:r>
            <a:r>
              <a:rPr lang="hu-HU" noProof="0" dirty="0" err="1"/>
              <a:t>uploads</a:t>
            </a:r>
            <a:r>
              <a:rPr lang="hu-HU" noProof="0" dirty="0"/>
              <a:t> a CSV</a:t>
            </a:r>
          </a:p>
          <a:p>
            <a:pPr marL="457200" lvl="0" indent="-304800" algn="l" rtl="0">
              <a:spcBef>
                <a:spcPts val="0"/>
              </a:spcBef>
              <a:spcAft>
                <a:spcPts val="0"/>
              </a:spcAft>
              <a:buSzPts val="1200"/>
              <a:buAutoNum type="arabicPeriod"/>
            </a:pPr>
            <a:r>
              <a:rPr lang="hu-HU" dirty="0"/>
              <a:t>The program </a:t>
            </a:r>
            <a:r>
              <a:rPr lang="hu-HU" dirty="0" err="1"/>
              <a:t>checks</a:t>
            </a:r>
            <a:r>
              <a:rPr lang="hu-HU" dirty="0"/>
              <a:t> </a:t>
            </a:r>
            <a:r>
              <a:rPr lang="hu-HU" dirty="0" err="1"/>
              <a:t>the</a:t>
            </a:r>
            <a:r>
              <a:rPr lang="hu-HU" dirty="0"/>
              <a:t> </a:t>
            </a:r>
            <a:r>
              <a:rPr lang="hu-HU" dirty="0" err="1"/>
              <a:t>structure</a:t>
            </a:r>
            <a:r>
              <a:rPr lang="hu-HU" dirty="0"/>
              <a:t> and </a:t>
            </a:r>
            <a:r>
              <a:rPr lang="hu-HU" dirty="0" err="1"/>
              <a:t>gives</a:t>
            </a:r>
            <a:r>
              <a:rPr lang="hu-HU" dirty="0"/>
              <a:t> </a:t>
            </a:r>
            <a:r>
              <a:rPr lang="hu-HU" dirty="0" err="1"/>
              <a:t>feedback</a:t>
            </a:r>
            <a:r>
              <a:rPr lang="hu-HU" dirty="0"/>
              <a:t> </a:t>
            </a:r>
            <a:r>
              <a:rPr lang="hu-HU" dirty="0" err="1"/>
              <a:t>if</a:t>
            </a:r>
            <a:r>
              <a:rPr lang="hu-HU" dirty="0"/>
              <a:t> </a:t>
            </a:r>
            <a:r>
              <a:rPr lang="hu-HU" dirty="0" err="1"/>
              <a:t>something</a:t>
            </a:r>
            <a:r>
              <a:rPr lang="hu-HU" dirty="0"/>
              <a:t> is </a:t>
            </a:r>
            <a:r>
              <a:rPr lang="hu-HU" dirty="0" err="1"/>
              <a:t>wrong</a:t>
            </a:r>
            <a:r>
              <a:rPr lang="hu-HU" dirty="0"/>
              <a:t> </a:t>
            </a:r>
            <a:r>
              <a:rPr lang="hu-HU" dirty="0" err="1"/>
              <a:t>with</a:t>
            </a:r>
            <a:r>
              <a:rPr lang="hu-HU" dirty="0"/>
              <a:t> </a:t>
            </a:r>
            <a:r>
              <a:rPr lang="hu-HU" dirty="0" err="1"/>
              <a:t>the</a:t>
            </a:r>
            <a:r>
              <a:rPr lang="hu-HU" dirty="0"/>
              <a:t> </a:t>
            </a:r>
            <a:r>
              <a:rPr lang="hu-HU" dirty="0" err="1"/>
              <a:t>data</a:t>
            </a:r>
            <a:endParaRPr lang="hu-HU" dirty="0"/>
          </a:p>
          <a:p>
            <a:pPr marL="457200" lvl="0" indent="-304800" algn="l" rtl="0">
              <a:spcBef>
                <a:spcPts val="0"/>
              </a:spcBef>
              <a:spcAft>
                <a:spcPts val="0"/>
              </a:spcAft>
              <a:buSzPts val="1200"/>
              <a:buAutoNum type="arabicPeriod"/>
            </a:pPr>
            <a:r>
              <a:rPr lang="hu-HU" noProof="0" dirty="0" err="1"/>
              <a:t>Uploaded</a:t>
            </a:r>
            <a:r>
              <a:rPr lang="hu-HU" noProof="0" dirty="0"/>
              <a:t> Data </a:t>
            </a:r>
            <a:r>
              <a:rPr lang="hu-HU" noProof="0" dirty="0" err="1"/>
              <a:t>can</a:t>
            </a:r>
            <a:r>
              <a:rPr lang="hu-HU" noProof="0" dirty="0"/>
              <a:t> be </a:t>
            </a:r>
            <a:r>
              <a:rPr lang="hu-HU" noProof="0" dirty="0" err="1"/>
              <a:t>checked</a:t>
            </a:r>
            <a:endParaRPr lang="hu-HU" noProof="0" dirty="0"/>
          </a:p>
          <a:p>
            <a:pPr marL="457200" lvl="0" indent="-304800" algn="l" rtl="0">
              <a:spcBef>
                <a:spcPts val="0"/>
              </a:spcBef>
              <a:spcAft>
                <a:spcPts val="0"/>
              </a:spcAft>
              <a:buSzPts val="1200"/>
              <a:buAutoNum type="arabicPeriod"/>
            </a:pPr>
            <a:r>
              <a:rPr lang="hu-HU" dirty="0" err="1"/>
              <a:t>Prediction</a:t>
            </a:r>
            <a:r>
              <a:rPr lang="hu-HU" dirty="0"/>
              <a:t> panel shows </a:t>
            </a:r>
            <a:r>
              <a:rPr lang="hu-HU" dirty="0" err="1"/>
              <a:t>if</a:t>
            </a:r>
            <a:r>
              <a:rPr lang="hu-HU" dirty="0"/>
              <a:t> a </a:t>
            </a:r>
            <a:r>
              <a:rPr lang="hu-HU" dirty="0" err="1"/>
              <a:t>customer</a:t>
            </a:r>
            <a:r>
              <a:rPr lang="hu-HU" dirty="0"/>
              <a:t> is </a:t>
            </a:r>
            <a:r>
              <a:rPr lang="hu-HU" dirty="0" err="1"/>
              <a:t>interested</a:t>
            </a:r>
            <a:r>
              <a:rPr lang="hu-HU" dirty="0"/>
              <a:t> </a:t>
            </a:r>
            <a:r>
              <a:rPr lang="hu-HU" dirty="0" err="1"/>
              <a:t>or</a:t>
            </a:r>
            <a:r>
              <a:rPr lang="hu-HU" dirty="0"/>
              <a:t> </a:t>
            </a:r>
            <a:r>
              <a:rPr lang="hu-HU" dirty="0" err="1"/>
              <a:t>not</a:t>
            </a:r>
            <a:r>
              <a:rPr lang="hu-HU" dirty="0"/>
              <a:t>, </a:t>
            </a:r>
            <a:r>
              <a:rPr lang="hu-HU" dirty="0" err="1"/>
              <a:t>with</a:t>
            </a:r>
            <a:r>
              <a:rPr lang="hu-HU" dirty="0"/>
              <a:t> </a:t>
            </a:r>
            <a:r>
              <a:rPr lang="hu-HU" dirty="0" err="1"/>
              <a:t>percentages</a:t>
            </a:r>
            <a:r>
              <a:rPr lang="hu-HU" dirty="0"/>
              <a:t> </a:t>
            </a:r>
            <a:r>
              <a:rPr lang="hu-HU" dirty="0" err="1"/>
              <a:t>as</a:t>
            </a:r>
            <a:r>
              <a:rPr lang="hu-HU" dirty="0"/>
              <a:t> </a:t>
            </a:r>
            <a:r>
              <a:rPr lang="hu-HU" dirty="0" err="1"/>
              <a:t>well</a:t>
            </a:r>
            <a:r>
              <a:rPr lang="hu-HU" dirty="0"/>
              <a:t> (</a:t>
            </a:r>
            <a:r>
              <a:rPr lang="hu-HU" dirty="0" err="1"/>
              <a:t>only</a:t>
            </a:r>
            <a:r>
              <a:rPr lang="hu-HU" dirty="0"/>
              <a:t> ID is </a:t>
            </a:r>
            <a:r>
              <a:rPr lang="hu-HU" dirty="0" err="1"/>
              <a:t>available</a:t>
            </a:r>
            <a:r>
              <a:rPr lang="hu-HU" dirty="0"/>
              <a:t>)</a:t>
            </a:r>
          </a:p>
          <a:p>
            <a:pPr marL="457200" lvl="0" indent="-304800" algn="l" rtl="0">
              <a:spcBef>
                <a:spcPts val="0"/>
              </a:spcBef>
              <a:spcAft>
                <a:spcPts val="0"/>
              </a:spcAft>
              <a:buSzPts val="1200"/>
              <a:buAutoNum type="arabicPeriod"/>
            </a:pPr>
            <a:r>
              <a:rPr lang="hu-HU" noProof="0" dirty="0"/>
              <a:t>Gender and </a:t>
            </a:r>
            <a:r>
              <a:rPr lang="hu-HU" noProof="0" dirty="0" err="1"/>
              <a:t>age</a:t>
            </a:r>
            <a:r>
              <a:rPr lang="hu-HU" noProof="0" dirty="0"/>
              <a:t> </a:t>
            </a:r>
            <a:r>
              <a:rPr lang="hu-HU" noProof="0" dirty="0" err="1"/>
              <a:t>statistics</a:t>
            </a:r>
            <a:r>
              <a:rPr lang="hu-HU" noProof="0" dirty="0"/>
              <a:t> </a:t>
            </a:r>
            <a:r>
              <a:rPr lang="hu-HU" noProof="0" dirty="0" err="1"/>
              <a:t>are</a:t>
            </a:r>
            <a:r>
              <a:rPr lang="hu-HU" noProof="0" dirty="0"/>
              <a:t> </a:t>
            </a:r>
            <a:r>
              <a:rPr lang="hu-HU" noProof="0" dirty="0" err="1"/>
              <a:t>available</a:t>
            </a:r>
            <a:r>
              <a:rPr lang="hu-HU" noProof="0" dirty="0"/>
              <a:t> </a:t>
            </a:r>
            <a:r>
              <a:rPr lang="hu-HU" noProof="0" dirty="0" err="1"/>
              <a:t>for</a:t>
            </a:r>
            <a:r>
              <a:rPr lang="hu-HU" noProof="0" dirty="0"/>
              <a:t> </a:t>
            </a:r>
            <a:r>
              <a:rPr lang="hu-HU" noProof="0" dirty="0" err="1"/>
              <a:t>customers</a:t>
            </a:r>
            <a:r>
              <a:rPr lang="hu-HU" noProof="0" dirty="0"/>
              <a:t> </a:t>
            </a:r>
            <a:r>
              <a:rPr lang="hu-HU" noProof="0" dirty="0" err="1"/>
              <a:t>who</a:t>
            </a:r>
            <a:r>
              <a:rPr lang="hu-HU" noProof="0" dirty="0"/>
              <a:t> </a:t>
            </a:r>
            <a:r>
              <a:rPr lang="hu-HU" noProof="0" dirty="0" err="1"/>
              <a:t>are</a:t>
            </a:r>
            <a:r>
              <a:rPr lang="hu-HU" noProof="0" dirty="0"/>
              <a:t> </a:t>
            </a:r>
            <a:r>
              <a:rPr lang="hu-HU" dirty="0" err="1"/>
              <a:t>interested</a:t>
            </a:r>
            <a:r>
              <a:rPr lang="hu-HU" dirty="0"/>
              <a:t> </a:t>
            </a:r>
            <a:r>
              <a:rPr lang="hu-HU" dirty="0" err="1"/>
              <a:t>based</a:t>
            </a:r>
            <a:r>
              <a:rPr lang="hu-HU" dirty="0"/>
              <a:t> </a:t>
            </a:r>
            <a:r>
              <a:rPr lang="hu-HU" dirty="0" err="1"/>
              <a:t>on</a:t>
            </a:r>
            <a:r>
              <a:rPr lang="hu-HU" dirty="0"/>
              <a:t> </a:t>
            </a:r>
            <a:r>
              <a:rPr lang="hu-HU" dirty="0" err="1"/>
              <a:t>the</a:t>
            </a:r>
            <a:r>
              <a:rPr lang="hu-HU" dirty="0"/>
              <a:t> </a:t>
            </a:r>
            <a:r>
              <a:rPr lang="hu-HU" dirty="0" err="1"/>
              <a:t>model</a:t>
            </a:r>
            <a:endParaRPr lang="hu-HU" dirty="0"/>
          </a:p>
          <a:p>
            <a:pPr marL="457200" lvl="0" indent="-304800" algn="l" rtl="0">
              <a:spcBef>
                <a:spcPts val="0"/>
              </a:spcBef>
              <a:spcAft>
                <a:spcPts val="0"/>
              </a:spcAft>
              <a:buSzPts val="1200"/>
              <a:buAutoNum type="arabicPeriod"/>
            </a:pPr>
            <a:r>
              <a:rPr lang="hu-HU" noProof="0" dirty="0" err="1"/>
              <a:t>Prediction</a:t>
            </a:r>
            <a:r>
              <a:rPr lang="hu-HU" noProof="0" dirty="0"/>
              <a:t> </a:t>
            </a:r>
            <a:r>
              <a:rPr lang="hu-HU" noProof="0" dirty="0" err="1"/>
              <a:t>can</a:t>
            </a:r>
            <a:r>
              <a:rPr lang="hu-HU" noProof="0" dirty="0"/>
              <a:t> be </a:t>
            </a:r>
            <a:r>
              <a:rPr lang="hu-HU" noProof="0" dirty="0" err="1"/>
              <a:t>downloaded</a:t>
            </a:r>
            <a:endParaRPr lang="hu-HU" noProof="0" dirty="0"/>
          </a:p>
          <a:p>
            <a:pPr marL="457200" lvl="0" indent="-304800" algn="l" rtl="0">
              <a:spcBef>
                <a:spcPts val="0"/>
              </a:spcBef>
              <a:spcAft>
                <a:spcPts val="0"/>
              </a:spcAft>
              <a:buSzPts val="1200"/>
              <a:buAutoNum type="arabicPeriod"/>
            </a:pPr>
            <a:endParaRPr lang="en-US" noProof="0" dirty="0"/>
          </a:p>
        </p:txBody>
      </p:sp>
      <p:pic>
        <p:nvPicPr>
          <p:cNvPr id="859" name="Google Shape;859;p36">
            <a:extLst>
              <a:ext uri="{FF2B5EF4-FFF2-40B4-BE49-F238E27FC236}">
                <a16:creationId xmlns:a16="http://schemas.microsoft.com/office/drawing/2014/main" id="{D5F1A248-B0E0-2792-B02E-437BAF5453D1}"/>
              </a:ext>
            </a:extLst>
          </p:cNvPr>
          <p:cNvPicPr preferRelativeResize="0">
            <a:picLocks noGrp="1"/>
          </p:cNvPicPr>
          <p:nvPr>
            <p:ph type="pic" idx="2"/>
          </p:nvPr>
        </p:nvPicPr>
        <p:blipFill rotWithShape="1">
          <a:blip r:embed="rId3">
            <a:alphaModFix/>
          </a:blip>
          <a:srcRect t="1063" b="15824"/>
          <a:stretch/>
        </p:blipFill>
        <p:spPr>
          <a:xfrm>
            <a:off x="5019325" y="0"/>
            <a:ext cx="4124675" cy="5143500"/>
          </a:xfrm>
          <a:prstGeom prst="rect">
            <a:avLst/>
          </a:prstGeom>
        </p:spPr>
      </p:pic>
      <p:grpSp>
        <p:nvGrpSpPr>
          <p:cNvPr id="860" name="Google Shape;860;p36">
            <a:extLst>
              <a:ext uri="{FF2B5EF4-FFF2-40B4-BE49-F238E27FC236}">
                <a16:creationId xmlns:a16="http://schemas.microsoft.com/office/drawing/2014/main" id="{A4FC55C8-FC11-BAD7-1CF7-65D1A55F6644}"/>
              </a:ext>
            </a:extLst>
          </p:cNvPr>
          <p:cNvGrpSpPr/>
          <p:nvPr/>
        </p:nvGrpSpPr>
        <p:grpSpPr>
          <a:xfrm>
            <a:off x="6975075" y="3463002"/>
            <a:ext cx="2078128" cy="2037981"/>
            <a:chOff x="6975075" y="3463002"/>
            <a:chExt cx="2078128" cy="2037981"/>
          </a:xfrm>
        </p:grpSpPr>
        <p:grpSp>
          <p:nvGrpSpPr>
            <p:cNvPr id="861" name="Google Shape;861;p36">
              <a:extLst>
                <a:ext uri="{FF2B5EF4-FFF2-40B4-BE49-F238E27FC236}">
                  <a16:creationId xmlns:a16="http://schemas.microsoft.com/office/drawing/2014/main" id="{5A42E98F-860F-7432-EC99-A6FDC3920786}"/>
                </a:ext>
              </a:extLst>
            </p:cNvPr>
            <p:cNvGrpSpPr/>
            <p:nvPr/>
          </p:nvGrpSpPr>
          <p:grpSpPr>
            <a:xfrm>
              <a:off x="7015222" y="3463002"/>
              <a:ext cx="2037981" cy="2037981"/>
              <a:chOff x="231120" y="3754800"/>
              <a:chExt cx="1568160" cy="1568160"/>
            </a:xfrm>
          </p:grpSpPr>
          <p:sp>
            <p:nvSpPr>
              <p:cNvPr id="862" name="Google Shape;862;p36">
                <a:extLst>
                  <a:ext uri="{FF2B5EF4-FFF2-40B4-BE49-F238E27FC236}">
                    <a16:creationId xmlns:a16="http://schemas.microsoft.com/office/drawing/2014/main" id="{B3A2D3D2-154F-B8A1-448C-9E60296741D2}"/>
                  </a:ext>
                </a:extLst>
              </p:cNvPr>
              <p:cNvSpPr/>
              <p:nvPr/>
            </p:nvSpPr>
            <p:spPr>
              <a:xfrm>
                <a:off x="848160" y="4339800"/>
                <a:ext cx="828720" cy="860760"/>
              </a:xfrm>
              <a:custGeom>
                <a:avLst/>
                <a:gdLst/>
                <a:ahLst/>
                <a:cxnLst/>
                <a:rect l="l" t="t" r="r" b="b"/>
                <a:pathLst>
                  <a:path w="2302" h="2391" extrusionOk="0">
                    <a:moveTo>
                      <a:pt x="480" y="2391"/>
                    </a:moveTo>
                    <a:cubicBezTo>
                      <a:pt x="454" y="2391"/>
                      <a:pt x="429" y="2381"/>
                      <a:pt x="410" y="2363"/>
                    </a:cubicBezTo>
                    <a:lnTo>
                      <a:pt x="29" y="1989"/>
                    </a:lnTo>
                    <a:cubicBezTo>
                      <a:pt x="-9" y="1951"/>
                      <a:pt x="-9" y="1889"/>
                      <a:pt x="28" y="1851"/>
                    </a:cubicBezTo>
                    <a:cubicBezTo>
                      <a:pt x="66" y="1813"/>
                      <a:pt x="128" y="1812"/>
                      <a:pt x="166" y="1850"/>
                    </a:cubicBezTo>
                    <a:lnTo>
                      <a:pt x="477" y="2156"/>
                    </a:lnTo>
                    <a:lnTo>
                      <a:pt x="2067" y="539"/>
                    </a:lnTo>
                    <a:lnTo>
                      <a:pt x="1688" y="167"/>
                    </a:lnTo>
                    <a:cubicBezTo>
                      <a:pt x="1650" y="129"/>
                      <a:pt x="1649" y="68"/>
                      <a:pt x="1687" y="29"/>
                    </a:cubicBezTo>
                    <a:cubicBezTo>
                      <a:pt x="1725" y="-9"/>
                      <a:pt x="1786" y="-10"/>
                      <a:pt x="1824" y="28"/>
                    </a:cubicBezTo>
                    <a:lnTo>
                      <a:pt x="2273" y="468"/>
                    </a:lnTo>
                    <a:cubicBezTo>
                      <a:pt x="2311" y="506"/>
                      <a:pt x="2311" y="568"/>
                      <a:pt x="2274" y="606"/>
                    </a:cubicBezTo>
                    <a:lnTo>
                      <a:pt x="548" y="2362"/>
                    </a:lnTo>
                    <a:cubicBezTo>
                      <a:pt x="530" y="2380"/>
                      <a:pt x="505" y="2391"/>
                      <a:pt x="480" y="239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3" name="Google Shape;863;p36">
                <a:extLst>
                  <a:ext uri="{FF2B5EF4-FFF2-40B4-BE49-F238E27FC236}">
                    <a16:creationId xmlns:a16="http://schemas.microsoft.com/office/drawing/2014/main" id="{D32CD3A1-5695-E690-93B3-3E75D82E55FF}"/>
                  </a:ext>
                </a:extLst>
              </p:cNvPr>
              <p:cNvSpPr/>
              <p:nvPr/>
            </p:nvSpPr>
            <p:spPr>
              <a:xfrm>
                <a:off x="973440" y="4538880"/>
                <a:ext cx="41760" cy="41760"/>
              </a:xfrm>
              <a:custGeom>
                <a:avLst/>
                <a:gdLst/>
                <a:ahLst/>
                <a:cxnLst/>
                <a:rect l="l" t="t" r="r" b="b"/>
                <a:pathLst>
                  <a:path w="116" h="116" extrusionOk="0">
                    <a:moveTo>
                      <a:pt x="99" y="99"/>
                    </a:moveTo>
                    <a:cubicBezTo>
                      <a:pt x="77" y="122"/>
                      <a:pt x="40" y="122"/>
                      <a:pt x="17" y="100"/>
                    </a:cubicBezTo>
                    <a:cubicBezTo>
                      <a:pt x="-5" y="77"/>
                      <a:pt x="-5" y="41"/>
                      <a:pt x="17" y="18"/>
                    </a:cubicBezTo>
                    <a:cubicBezTo>
                      <a:pt x="39" y="-5"/>
                      <a:pt x="76" y="-5"/>
                      <a:pt x="99" y="17"/>
                    </a:cubicBezTo>
                    <a:cubicBezTo>
                      <a:pt x="121" y="40"/>
                      <a:pt x="122" y="76"/>
                      <a:pt x="99" y="99"/>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lang="en-US" sz="1800" b="0" strike="noStrike" noProof="0" dirty="0">
                  <a:solidFill>
                    <a:srgbClr val="FFFFFF"/>
                  </a:solidFill>
                  <a:latin typeface="Arial"/>
                  <a:ea typeface="Arial"/>
                  <a:cs typeface="Arial"/>
                  <a:sym typeface="Arial"/>
                </a:endParaRPr>
              </a:p>
            </p:txBody>
          </p:sp>
          <p:sp>
            <p:nvSpPr>
              <p:cNvPr id="864" name="Google Shape;864;p36">
                <a:extLst>
                  <a:ext uri="{FF2B5EF4-FFF2-40B4-BE49-F238E27FC236}">
                    <a16:creationId xmlns:a16="http://schemas.microsoft.com/office/drawing/2014/main" id="{4F9AE430-50D8-4252-C8B0-247DAAB168E6}"/>
                  </a:ext>
                </a:extLst>
              </p:cNvPr>
              <p:cNvSpPr/>
              <p:nvPr/>
            </p:nvSpPr>
            <p:spPr>
              <a:xfrm>
                <a:off x="231120" y="3754800"/>
                <a:ext cx="1568160" cy="1568160"/>
              </a:xfrm>
              <a:custGeom>
                <a:avLst/>
                <a:gdLst/>
                <a:ahLst/>
                <a:cxnLst/>
                <a:rect l="l" t="t" r="r" b="b"/>
                <a:pathLst>
                  <a:path w="4356" h="4356" extrusionOk="0">
                    <a:moveTo>
                      <a:pt x="91" y="2196"/>
                    </a:moveTo>
                    <a:lnTo>
                      <a:pt x="2196" y="4264"/>
                    </a:lnTo>
                    <a:lnTo>
                      <a:pt x="4264" y="2160"/>
                    </a:lnTo>
                    <a:lnTo>
                      <a:pt x="2160" y="92"/>
                    </a:lnTo>
                    <a:lnTo>
                      <a:pt x="91" y="2196"/>
                    </a:lnTo>
                    <a:moveTo>
                      <a:pt x="2196" y="4356"/>
                    </a:moveTo>
                    <a:cubicBezTo>
                      <a:pt x="2187" y="4356"/>
                      <a:pt x="2177" y="4352"/>
                      <a:pt x="2169" y="4345"/>
                    </a:cubicBezTo>
                    <a:lnTo>
                      <a:pt x="11" y="2224"/>
                    </a:lnTo>
                    <a:cubicBezTo>
                      <a:pt x="4" y="2217"/>
                      <a:pt x="0" y="2207"/>
                      <a:pt x="0" y="2197"/>
                    </a:cubicBezTo>
                    <a:cubicBezTo>
                      <a:pt x="0" y="2187"/>
                      <a:pt x="4" y="2177"/>
                      <a:pt x="11" y="2170"/>
                    </a:cubicBezTo>
                    <a:lnTo>
                      <a:pt x="2132" y="11"/>
                    </a:lnTo>
                    <a:cubicBezTo>
                      <a:pt x="2147" y="-3"/>
                      <a:pt x="2171" y="-4"/>
                      <a:pt x="2186" y="11"/>
                    </a:cubicBezTo>
                    <a:lnTo>
                      <a:pt x="4344" y="2132"/>
                    </a:lnTo>
                    <a:cubicBezTo>
                      <a:pt x="4351" y="2139"/>
                      <a:pt x="4355" y="2149"/>
                      <a:pt x="4356" y="2159"/>
                    </a:cubicBezTo>
                    <a:cubicBezTo>
                      <a:pt x="4356" y="2169"/>
                      <a:pt x="4352" y="2179"/>
                      <a:pt x="4345" y="2186"/>
                    </a:cubicBezTo>
                    <a:lnTo>
                      <a:pt x="2223" y="4344"/>
                    </a:lnTo>
                    <a:cubicBezTo>
                      <a:pt x="2216" y="4352"/>
                      <a:pt x="2206" y="4356"/>
                      <a:pt x="2196" y="435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5" name="Google Shape;865;p36">
                <a:extLst>
                  <a:ext uri="{FF2B5EF4-FFF2-40B4-BE49-F238E27FC236}">
                    <a16:creationId xmlns:a16="http://schemas.microsoft.com/office/drawing/2014/main" id="{4391E027-8A7B-03EE-23BE-EBFCA290BFBA}"/>
                  </a:ext>
                </a:extLst>
              </p:cNvPr>
              <p:cNvSpPr/>
              <p:nvPr/>
            </p:nvSpPr>
            <p:spPr>
              <a:xfrm>
                <a:off x="629280" y="4152960"/>
                <a:ext cx="771480" cy="771840"/>
              </a:xfrm>
              <a:custGeom>
                <a:avLst/>
                <a:gdLst/>
                <a:ahLst/>
                <a:cxnLst/>
                <a:rect l="l" t="t" r="r" b="b"/>
                <a:pathLst>
                  <a:path w="2143" h="2144" extrusionOk="0">
                    <a:moveTo>
                      <a:pt x="18" y="1081"/>
                    </a:moveTo>
                    <a:lnTo>
                      <a:pt x="1081" y="2125"/>
                    </a:lnTo>
                    <a:lnTo>
                      <a:pt x="2125" y="1063"/>
                    </a:lnTo>
                    <a:lnTo>
                      <a:pt x="1063" y="18"/>
                    </a:lnTo>
                    <a:lnTo>
                      <a:pt x="18" y="1081"/>
                    </a:lnTo>
                    <a:moveTo>
                      <a:pt x="1081" y="2144"/>
                    </a:moveTo>
                    <a:cubicBezTo>
                      <a:pt x="1079" y="2144"/>
                      <a:pt x="1077" y="2143"/>
                      <a:pt x="1076" y="2141"/>
                    </a:cubicBezTo>
                    <a:lnTo>
                      <a:pt x="2" y="1087"/>
                    </a:lnTo>
                    <a:cubicBezTo>
                      <a:pt x="1" y="1085"/>
                      <a:pt x="0" y="1083"/>
                      <a:pt x="0" y="1081"/>
                    </a:cubicBezTo>
                    <a:cubicBezTo>
                      <a:pt x="0" y="1079"/>
                      <a:pt x="1" y="1077"/>
                      <a:pt x="2" y="1076"/>
                    </a:cubicBezTo>
                    <a:lnTo>
                      <a:pt x="1057" y="3"/>
                    </a:lnTo>
                    <a:cubicBezTo>
                      <a:pt x="1060" y="0"/>
                      <a:pt x="1065" y="0"/>
                      <a:pt x="1067" y="3"/>
                    </a:cubicBezTo>
                    <a:lnTo>
                      <a:pt x="2141" y="1057"/>
                    </a:lnTo>
                    <a:cubicBezTo>
                      <a:pt x="2143" y="1059"/>
                      <a:pt x="2143" y="1060"/>
                      <a:pt x="2143" y="1063"/>
                    </a:cubicBezTo>
                    <a:cubicBezTo>
                      <a:pt x="2143" y="1065"/>
                      <a:pt x="2143" y="1067"/>
                      <a:pt x="2141" y="1068"/>
                    </a:cubicBezTo>
                    <a:lnTo>
                      <a:pt x="1086" y="2141"/>
                    </a:lnTo>
                    <a:cubicBezTo>
                      <a:pt x="1085" y="2143"/>
                      <a:pt x="1083" y="2144"/>
                      <a:pt x="1081" y="214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6" name="Google Shape;866;p36">
                <a:extLst>
                  <a:ext uri="{FF2B5EF4-FFF2-40B4-BE49-F238E27FC236}">
                    <a16:creationId xmlns:a16="http://schemas.microsoft.com/office/drawing/2014/main" id="{D187AA75-2458-81DE-BE85-B2C976B5CAFF}"/>
                  </a:ext>
                </a:extLst>
              </p:cNvPr>
              <p:cNvSpPr/>
              <p:nvPr/>
            </p:nvSpPr>
            <p:spPr>
              <a:xfrm>
                <a:off x="353520" y="3877200"/>
                <a:ext cx="1007280" cy="1012680"/>
              </a:xfrm>
              <a:custGeom>
                <a:avLst/>
                <a:gdLst/>
                <a:ahLst/>
                <a:cxnLst/>
                <a:rect l="l" t="t" r="r" b="b"/>
                <a:pathLst>
                  <a:path w="2798" h="2813" extrusionOk="0">
                    <a:moveTo>
                      <a:pt x="976" y="2813"/>
                    </a:moveTo>
                    <a:cubicBezTo>
                      <a:pt x="951" y="2813"/>
                      <a:pt x="926" y="2804"/>
                      <a:pt x="907" y="2785"/>
                    </a:cubicBezTo>
                    <a:lnTo>
                      <a:pt x="29" y="1923"/>
                    </a:lnTo>
                    <a:cubicBezTo>
                      <a:pt x="10" y="1905"/>
                      <a:pt x="0" y="1880"/>
                      <a:pt x="0" y="1854"/>
                    </a:cubicBezTo>
                    <a:cubicBezTo>
                      <a:pt x="-1" y="1828"/>
                      <a:pt x="9" y="1803"/>
                      <a:pt x="27" y="1785"/>
                    </a:cubicBezTo>
                    <a:lnTo>
                      <a:pt x="1753" y="29"/>
                    </a:lnTo>
                    <a:cubicBezTo>
                      <a:pt x="1791" y="-9"/>
                      <a:pt x="1852" y="-10"/>
                      <a:pt x="1891" y="28"/>
                    </a:cubicBezTo>
                    <a:lnTo>
                      <a:pt x="2769" y="890"/>
                    </a:lnTo>
                    <a:cubicBezTo>
                      <a:pt x="2807" y="928"/>
                      <a:pt x="2808" y="990"/>
                      <a:pt x="2770" y="1028"/>
                    </a:cubicBezTo>
                    <a:cubicBezTo>
                      <a:pt x="2732" y="1067"/>
                      <a:pt x="2671" y="1067"/>
                      <a:pt x="2632" y="1029"/>
                    </a:cubicBezTo>
                    <a:lnTo>
                      <a:pt x="1824" y="235"/>
                    </a:lnTo>
                    <a:lnTo>
                      <a:pt x="234" y="1852"/>
                    </a:lnTo>
                    <a:lnTo>
                      <a:pt x="1043" y="2646"/>
                    </a:lnTo>
                    <a:cubicBezTo>
                      <a:pt x="1081" y="2684"/>
                      <a:pt x="1082" y="2746"/>
                      <a:pt x="1044" y="2784"/>
                    </a:cubicBezTo>
                    <a:cubicBezTo>
                      <a:pt x="1025" y="2803"/>
                      <a:pt x="1000" y="2813"/>
                      <a:pt x="976" y="28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FFFFFF"/>
                  </a:solidFill>
                  <a:latin typeface="Arial"/>
                  <a:ea typeface="Arial"/>
                  <a:cs typeface="Arial"/>
                  <a:sym typeface="Arial"/>
                </a:endParaRPr>
              </a:p>
            </p:txBody>
          </p:sp>
          <p:sp>
            <p:nvSpPr>
              <p:cNvPr id="867" name="Google Shape;867;p36">
                <a:extLst>
                  <a:ext uri="{FF2B5EF4-FFF2-40B4-BE49-F238E27FC236}">
                    <a16:creationId xmlns:a16="http://schemas.microsoft.com/office/drawing/2014/main" id="{720098D1-9323-C9A2-D4C6-4DB8505A1FF5}"/>
                  </a:ext>
                </a:extLst>
              </p:cNvPr>
              <p:cNvSpPr/>
              <p:nvPr/>
            </p:nvSpPr>
            <p:spPr>
              <a:xfrm>
                <a:off x="1092960" y="3993480"/>
                <a:ext cx="528480" cy="520560"/>
              </a:xfrm>
              <a:custGeom>
                <a:avLst/>
                <a:gdLst/>
                <a:ahLst/>
                <a:cxnLst/>
                <a:rect l="l" t="t" r="r" b="b"/>
                <a:pathLst>
                  <a:path w="1468" h="1446" extrusionOk="0">
                    <a:moveTo>
                      <a:pt x="1372" y="1446"/>
                    </a:moveTo>
                    <a:cubicBezTo>
                      <a:pt x="1347" y="1447"/>
                      <a:pt x="1322" y="1437"/>
                      <a:pt x="1303" y="1418"/>
                    </a:cubicBezTo>
                    <a:lnTo>
                      <a:pt x="29" y="166"/>
                    </a:lnTo>
                    <a:cubicBezTo>
                      <a:pt x="-10" y="129"/>
                      <a:pt x="-10" y="67"/>
                      <a:pt x="28" y="29"/>
                    </a:cubicBezTo>
                    <a:cubicBezTo>
                      <a:pt x="65" y="-9"/>
                      <a:pt x="127" y="-10"/>
                      <a:pt x="165" y="28"/>
                    </a:cubicBezTo>
                    <a:lnTo>
                      <a:pt x="1439" y="1279"/>
                    </a:lnTo>
                    <a:cubicBezTo>
                      <a:pt x="1478" y="1317"/>
                      <a:pt x="1478" y="1379"/>
                      <a:pt x="1440" y="1417"/>
                    </a:cubicBezTo>
                    <a:cubicBezTo>
                      <a:pt x="1422" y="1436"/>
                      <a:pt x="1397" y="1446"/>
                      <a:pt x="1372" y="144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grpSp>
        <p:cxnSp>
          <p:nvCxnSpPr>
            <p:cNvPr id="868" name="Google Shape;868;p36">
              <a:extLst>
                <a:ext uri="{FF2B5EF4-FFF2-40B4-BE49-F238E27FC236}">
                  <a16:creationId xmlns:a16="http://schemas.microsoft.com/office/drawing/2014/main" id="{3A08922B-A81A-52E9-4CCA-30BD8BCCA3D4}"/>
                </a:ext>
              </a:extLst>
            </p:cNvPr>
            <p:cNvCxnSpPr/>
            <p:nvPr/>
          </p:nvCxnSpPr>
          <p:spPr>
            <a:xfrm rot="10800000">
              <a:off x="6975075" y="3478850"/>
              <a:ext cx="1032600" cy="1032600"/>
            </a:xfrm>
            <a:prstGeom prst="straightConnector1">
              <a:avLst/>
            </a:prstGeom>
            <a:noFill/>
            <a:ln w="9525" cap="flat" cmpd="sng">
              <a:solidFill>
                <a:schemeClr val="dk2"/>
              </a:solidFill>
              <a:prstDash val="solid"/>
              <a:round/>
              <a:headEnd type="none" w="med" len="med"/>
              <a:tailEnd type="oval" w="med" len="med"/>
            </a:ln>
          </p:spPr>
        </p:cxnSp>
      </p:grpSp>
      <p:sp>
        <p:nvSpPr>
          <p:cNvPr id="2" name="Téglalap: lekerekített 1">
            <a:extLst>
              <a:ext uri="{FF2B5EF4-FFF2-40B4-BE49-F238E27FC236}">
                <a16:creationId xmlns:a16="http://schemas.microsoft.com/office/drawing/2014/main" id="{BDB2F99C-076A-9279-72DD-F3E564A0D622}"/>
              </a:ext>
            </a:extLst>
          </p:cNvPr>
          <p:cNvSpPr/>
          <p:nvPr/>
        </p:nvSpPr>
        <p:spPr>
          <a:xfrm>
            <a:off x="918272" y="3841643"/>
            <a:ext cx="3806477" cy="277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3"/>
                </a:solidFill>
                <a:hlinkClick r:id="rId4">
                  <a:extLst>
                    <a:ext uri="{A12FA001-AC4F-418D-AE19-62706E023703}">
                      <ahyp:hlinkClr xmlns:ahyp="http://schemas.microsoft.com/office/drawing/2018/hyperlinkcolor" val="tx"/>
                    </a:ext>
                  </a:extLst>
                </a:hlinkClick>
              </a:rPr>
              <a:t>https://insurancepredictor.shinyapps.io/application/</a:t>
            </a:r>
            <a:endParaRPr lang="en-US" sz="1200" dirty="0">
              <a:solidFill>
                <a:schemeClr val="accent3"/>
              </a:solidFill>
            </a:endParaRPr>
          </a:p>
        </p:txBody>
      </p:sp>
    </p:spTree>
    <p:extLst>
      <p:ext uri="{BB962C8B-B14F-4D97-AF65-F5344CB8AC3E}">
        <p14:creationId xmlns:p14="http://schemas.microsoft.com/office/powerpoint/2010/main" val="84736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D41F-F411-D266-6B99-EA8812643BDD}"/>
              </a:ext>
            </a:extLst>
          </p:cNvPr>
          <p:cNvSpPr>
            <a:spLocks noGrp="1"/>
          </p:cNvSpPr>
          <p:nvPr>
            <p:ph type="ctrTitle"/>
          </p:nvPr>
        </p:nvSpPr>
        <p:spPr>
          <a:xfrm>
            <a:off x="2286600" y="2055236"/>
            <a:ext cx="4570800" cy="1033028"/>
          </a:xfrm>
        </p:spPr>
        <p:txBody>
          <a:bodyPr/>
          <a:lstStyle/>
          <a:p>
            <a:r>
              <a:rPr lang="hu-HU" dirty="0" err="1"/>
              <a:t>Thank</a:t>
            </a:r>
            <a:r>
              <a:rPr lang="hu-HU" dirty="0"/>
              <a:t> </a:t>
            </a:r>
            <a:r>
              <a:rPr lang="hu-HU" dirty="0" err="1"/>
              <a:t>you</a:t>
            </a:r>
            <a:r>
              <a:rPr lang="hu-HU" dirty="0"/>
              <a:t>!</a:t>
            </a:r>
          </a:p>
        </p:txBody>
      </p:sp>
    </p:spTree>
    <p:extLst>
      <p:ext uri="{BB962C8B-B14F-4D97-AF65-F5344CB8AC3E}">
        <p14:creationId xmlns:p14="http://schemas.microsoft.com/office/powerpoint/2010/main" val="77642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5"/>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Table of contents</a:t>
            </a:r>
          </a:p>
        </p:txBody>
      </p:sp>
      <p:sp>
        <p:nvSpPr>
          <p:cNvPr id="841" name="Google Shape;841;p35"/>
          <p:cNvSpPr txBox="1">
            <a:spLocks noGrp="1"/>
          </p:cNvSpPr>
          <p:nvPr>
            <p:ph type="title"/>
          </p:nvPr>
        </p:nvSpPr>
        <p:spPr>
          <a:xfrm>
            <a:off x="720000" y="167734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01</a:t>
            </a:r>
          </a:p>
        </p:txBody>
      </p:sp>
      <p:sp>
        <p:nvSpPr>
          <p:cNvPr id="842" name="Google Shape;842;p35"/>
          <p:cNvSpPr txBox="1">
            <a:spLocks noGrp="1"/>
          </p:cNvSpPr>
          <p:nvPr>
            <p:ph type="title" idx="2"/>
          </p:nvPr>
        </p:nvSpPr>
        <p:spPr>
          <a:xfrm>
            <a:off x="3372138" y="167735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04</a:t>
            </a:r>
          </a:p>
        </p:txBody>
      </p:sp>
      <p:sp>
        <p:nvSpPr>
          <p:cNvPr id="843" name="Google Shape;843;p35"/>
          <p:cNvSpPr txBox="1">
            <a:spLocks noGrp="1"/>
          </p:cNvSpPr>
          <p:nvPr>
            <p:ph type="title" idx="3"/>
          </p:nvPr>
        </p:nvSpPr>
        <p:spPr>
          <a:xfrm>
            <a:off x="720000" y="297895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02</a:t>
            </a:r>
          </a:p>
        </p:txBody>
      </p:sp>
      <p:sp>
        <p:nvSpPr>
          <p:cNvPr id="844" name="Google Shape;844;p35"/>
          <p:cNvSpPr txBox="1">
            <a:spLocks noGrp="1"/>
          </p:cNvSpPr>
          <p:nvPr>
            <p:ph type="title" idx="4"/>
          </p:nvPr>
        </p:nvSpPr>
        <p:spPr>
          <a:xfrm>
            <a:off x="6024288" y="167736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05</a:t>
            </a:r>
          </a:p>
        </p:txBody>
      </p:sp>
      <p:sp>
        <p:nvSpPr>
          <p:cNvPr id="845" name="Google Shape;845;p35"/>
          <p:cNvSpPr txBox="1">
            <a:spLocks noGrp="1"/>
          </p:cNvSpPr>
          <p:nvPr>
            <p:ph type="title" idx="5"/>
          </p:nvPr>
        </p:nvSpPr>
        <p:spPr>
          <a:xfrm>
            <a:off x="3372150" y="297896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03</a:t>
            </a:r>
          </a:p>
        </p:txBody>
      </p:sp>
      <p:sp>
        <p:nvSpPr>
          <p:cNvPr id="846" name="Google Shape;846;p35"/>
          <p:cNvSpPr txBox="1">
            <a:spLocks noGrp="1"/>
          </p:cNvSpPr>
          <p:nvPr>
            <p:ph type="title" idx="6"/>
          </p:nvPr>
        </p:nvSpPr>
        <p:spPr>
          <a:xfrm>
            <a:off x="6024288" y="29789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06</a:t>
            </a:r>
          </a:p>
        </p:txBody>
      </p:sp>
      <p:sp>
        <p:nvSpPr>
          <p:cNvPr id="847" name="Google Shape;847;p35"/>
          <p:cNvSpPr txBox="1">
            <a:spLocks noGrp="1"/>
          </p:cNvSpPr>
          <p:nvPr>
            <p:ph type="subTitle" idx="1"/>
          </p:nvPr>
        </p:nvSpPr>
        <p:spPr>
          <a:xfrm>
            <a:off x="720000" y="2201625"/>
            <a:ext cx="2399700" cy="691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Revisit project objectives and scope</a:t>
            </a:r>
          </a:p>
        </p:txBody>
      </p:sp>
      <p:sp>
        <p:nvSpPr>
          <p:cNvPr id="848" name="Google Shape;848;p35"/>
          <p:cNvSpPr txBox="1">
            <a:spLocks noGrp="1"/>
          </p:cNvSpPr>
          <p:nvPr>
            <p:ph type="subTitle" idx="7"/>
          </p:nvPr>
        </p:nvSpPr>
        <p:spPr>
          <a:xfrm>
            <a:off x="3372138" y="3551659"/>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Ensure data readiness</a:t>
            </a:r>
          </a:p>
        </p:txBody>
      </p:sp>
      <p:sp>
        <p:nvSpPr>
          <p:cNvPr id="849" name="Google Shape;849;p35"/>
          <p:cNvSpPr txBox="1">
            <a:spLocks noGrp="1"/>
          </p:cNvSpPr>
          <p:nvPr>
            <p:ph type="subTitle" idx="8"/>
          </p:nvPr>
        </p:nvSpPr>
        <p:spPr>
          <a:xfrm>
            <a:off x="6024299" y="2269212"/>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Post-deployment </a:t>
            </a:r>
          </a:p>
        </p:txBody>
      </p:sp>
      <p:sp>
        <p:nvSpPr>
          <p:cNvPr id="850" name="Google Shape;850;p35"/>
          <p:cNvSpPr txBox="1">
            <a:spLocks noGrp="1"/>
          </p:cNvSpPr>
          <p:nvPr>
            <p:ph type="subTitle" idx="9"/>
          </p:nvPr>
        </p:nvSpPr>
        <p:spPr>
          <a:xfrm>
            <a:off x="720000" y="3503249"/>
            <a:ext cx="2399700" cy="6917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Assess deployment requirements </a:t>
            </a:r>
          </a:p>
        </p:txBody>
      </p:sp>
      <p:sp>
        <p:nvSpPr>
          <p:cNvPr id="851" name="Google Shape;851;p35"/>
          <p:cNvSpPr txBox="1">
            <a:spLocks noGrp="1"/>
          </p:cNvSpPr>
          <p:nvPr>
            <p:ph type="subTitle" idx="13"/>
          </p:nvPr>
        </p:nvSpPr>
        <p:spPr>
          <a:xfrm>
            <a:off x="3372138" y="2233907"/>
            <a:ext cx="2399700" cy="691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Develop deployment plan</a:t>
            </a:r>
          </a:p>
        </p:txBody>
      </p:sp>
      <p:sp>
        <p:nvSpPr>
          <p:cNvPr id="852" name="Google Shape;852;p35"/>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2" name="Google Shape;882;p38"/>
          <p:cNvSpPr txBox="1">
            <a:spLocks noGrp="1"/>
          </p:cNvSpPr>
          <p:nvPr>
            <p:ph type="title"/>
          </p:nvPr>
        </p:nvSpPr>
        <p:spPr>
          <a:xfrm>
            <a:off x="257100" y="605284"/>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noProof="0" dirty="0"/>
              <a:t>Objectives</a:t>
            </a:r>
            <a:endParaRPr lang="en-US" noProof="0" dirty="0"/>
          </a:p>
        </p:txBody>
      </p:sp>
      <p:sp>
        <p:nvSpPr>
          <p:cNvPr id="10" name="TextBox 9">
            <a:extLst>
              <a:ext uri="{FF2B5EF4-FFF2-40B4-BE49-F238E27FC236}">
                <a16:creationId xmlns:a16="http://schemas.microsoft.com/office/drawing/2014/main" id="{62B8CBE1-522D-6BC7-C27F-A5D2FE07AC4A}"/>
              </a:ext>
            </a:extLst>
          </p:cNvPr>
          <p:cNvSpPr txBox="1"/>
          <p:nvPr/>
        </p:nvSpPr>
        <p:spPr>
          <a:xfrm>
            <a:off x="507080" y="1125357"/>
            <a:ext cx="7887522" cy="3108543"/>
          </a:xfrm>
          <a:prstGeom prst="rect">
            <a:avLst/>
          </a:prstGeom>
          <a:noFill/>
        </p:spPr>
        <p:txBody>
          <a:bodyPr wrap="square" rtlCol="0">
            <a:spAutoFit/>
          </a:bodyPr>
          <a:lstStyle/>
          <a:p>
            <a:pPr marL="285750" indent="-285750">
              <a:lnSpc>
                <a:spcPct val="250000"/>
              </a:lnSpc>
              <a:buClr>
                <a:schemeClr val="bg2"/>
              </a:buClr>
              <a:buFont typeface="Wingdings" panose="05000000000000000000" pitchFamily="2" charset="2"/>
              <a:buChar char="§"/>
            </a:pPr>
            <a:r>
              <a:rPr lang="en-US" b="1" noProof="0" dirty="0">
                <a:solidFill>
                  <a:schemeClr val="accent2"/>
                </a:solidFill>
              </a:rPr>
              <a:t>Purpose:</a:t>
            </a:r>
            <a:r>
              <a:rPr lang="en-US" noProof="0" dirty="0">
                <a:solidFill>
                  <a:schemeClr val="accent2"/>
                </a:solidFill>
              </a:rPr>
              <a:t> Target time-sensitive insurance leads </a:t>
            </a:r>
            <a:r>
              <a:rPr lang="hu-HU" noProof="0" dirty="0" err="1">
                <a:solidFill>
                  <a:schemeClr val="accent2"/>
                </a:solidFill>
              </a:rPr>
              <a:t>only</a:t>
            </a:r>
            <a:r>
              <a:rPr lang="hu-HU" noProof="0" dirty="0">
                <a:solidFill>
                  <a:schemeClr val="accent2"/>
                </a:solidFill>
              </a:rPr>
              <a:t> </a:t>
            </a:r>
            <a:r>
              <a:rPr lang="en-US" noProof="0" dirty="0">
                <a:solidFill>
                  <a:schemeClr val="accent2"/>
                </a:solidFill>
              </a:rPr>
              <a:t>with higher conversion potential</a:t>
            </a:r>
          </a:p>
          <a:p>
            <a:pPr marL="285750" indent="-285750">
              <a:lnSpc>
                <a:spcPct val="150000"/>
              </a:lnSpc>
              <a:buClr>
                <a:schemeClr val="bg2"/>
              </a:buClr>
              <a:buFont typeface="Wingdings" panose="05000000000000000000" pitchFamily="2" charset="2"/>
              <a:buChar char="§"/>
            </a:pPr>
            <a:r>
              <a:rPr lang="en-US" b="1" noProof="0" dirty="0">
                <a:solidFill>
                  <a:schemeClr val="accent2"/>
                </a:solidFill>
              </a:rPr>
              <a:t>Goal:</a:t>
            </a:r>
            <a:r>
              <a:rPr lang="en-US" noProof="0" dirty="0">
                <a:solidFill>
                  <a:schemeClr val="accent2"/>
                </a:solidFill>
              </a:rPr>
              <a:t> Increase conversion rate up to 60%, reduce lost leads </a:t>
            </a:r>
            <a:r>
              <a:rPr lang="hu-HU" noProof="0" dirty="0" err="1">
                <a:solidFill>
                  <a:schemeClr val="accent2"/>
                </a:solidFill>
              </a:rPr>
              <a:t>to</a:t>
            </a:r>
            <a:r>
              <a:rPr lang="hu-HU" noProof="0" dirty="0">
                <a:solidFill>
                  <a:schemeClr val="accent2"/>
                </a:solidFill>
              </a:rPr>
              <a:t> a maximum of </a:t>
            </a:r>
            <a:r>
              <a:rPr lang="en-US" noProof="0" dirty="0">
                <a:solidFill>
                  <a:schemeClr val="accent2"/>
                </a:solidFill>
              </a:rPr>
              <a:t>24%</a:t>
            </a:r>
            <a:r>
              <a:rPr lang="hu-HU" noProof="0" dirty="0">
                <a:solidFill>
                  <a:schemeClr val="accent2"/>
                </a:solidFill>
              </a:rPr>
              <a:t>, </a:t>
            </a:r>
            <a:r>
              <a:rPr lang="hu-HU" noProof="0" dirty="0" err="1">
                <a:solidFill>
                  <a:schemeClr val="accent2"/>
                </a:solidFill>
              </a:rPr>
              <a:t>reduce</a:t>
            </a:r>
            <a:r>
              <a:rPr lang="hu-HU" noProof="0" dirty="0">
                <a:solidFill>
                  <a:schemeClr val="accent2"/>
                </a:solidFill>
              </a:rPr>
              <a:t> </a:t>
            </a:r>
            <a:r>
              <a:rPr lang="hu-HU" noProof="0" dirty="0" err="1">
                <a:solidFill>
                  <a:schemeClr val="accent2"/>
                </a:solidFill>
              </a:rPr>
              <a:t>wasted</a:t>
            </a:r>
            <a:r>
              <a:rPr lang="hu-HU" noProof="0" dirty="0">
                <a:solidFill>
                  <a:schemeClr val="accent2"/>
                </a:solidFill>
              </a:rPr>
              <a:t> </a:t>
            </a:r>
            <a:r>
              <a:rPr lang="hu-HU" noProof="0" dirty="0" err="1">
                <a:solidFill>
                  <a:schemeClr val="accent2"/>
                </a:solidFill>
              </a:rPr>
              <a:t>resources</a:t>
            </a:r>
            <a:r>
              <a:rPr lang="hu-HU" noProof="0" dirty="0">
                <a:solidFill>
                  <a:schemeClr val="accent2"/>
                </a:solidFill>
              </a:rPr>
              <a:t> </a:t>
            </a:r>
            <a:endParaRPr lang="en-US" noProof="0" dirty="0">
              <a:solidFill>
                <a:schemeClr val="accent2"/>
              </a:solidFill>
            </a:endParaRP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Users:</a:t>
            </a:r>
            <a:r>
              <a:rPr lang="en-US" noProof="0" dirty="0">
                <a:solidFill>
                  <a:schemeClr val="accent2"/>
                </a:solidFill>
              </a:rPr>
              <a:t> Insurance sales and call center teams</a:t>
            </a: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Minimum Need:</a:t>
            </a:r>
            <a:r>
              <a:rPr lang="en-US" noProof="0" dirty="0">
                <a:solidFill>
                  <a:schemeClr val="accent2"/>
                </a:solidFill>
              </a:rPr>
              <a:t> Upload a CSV file → Receive a prioritized lead list</a:t>
            </a:r>
            <a:r>
              <a:rPr lang="hu-HU" noProof="0" dirty="0">
                <a:solidFill>
                  <a:schemeClr val="accent2"/>
                </a:solidFill>
              </a:rPr>
              <a:t> in Excel </a:t>
            </a:r>
            <a:r>
              <a:rPr lang="hu-HU" noProof="0" dirty="0" err="1">
                <a:solidFill>
                  <a:schemeClr val="accent2"/>
                </a:solidFill>
              </a:rPr>
              <a:t>format</a:t>
            </a:r>
            <a:endParaRPr lang="en-US" noProof="0" dirty="0">
              <a:solidFill>
                <a:schemeClr val="accent2"/>
              </a:solidFill>
            </a:endParaRP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To Deliver:</a:t>
            </a:r>
            <a:r>
              <a:rPr lang="en-US" noProof="0" dirty="0">
                <a:solidFill>
                  <a:schemeClr val="accent2"/>
                </a:solidFill>
              </a:rPr>
              <a:t> Accurate model, simple app interface, clear output, </a:t>
            </a:r>
            <a:r>
              <a:rPr lang="hu-HU" noProof="0" dirty="0">
                <a:solidFill>
                  <a:schemeClr val="accent2"/>
                </a:solidFill>
              </a:rPr>
              <a:t>constant re</a:t>
            </a:r>
            <a:r>
              <a:rPr lang="en-US" noProof="0" dirty="0">
                <a:solidFill>
                  <a:schemeClr val="accent2"/>
                </a:solidFill>
              </a:rPr>
              <a:t>training</a:t>
            </a:r>
          </a:p>
          <a:p>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txBox="1">
            <a:spLocks noGrp="1"/>
          </p:cNvSpPr>
          <p:nvPr>
            <p:ph type="subTitle" idx="1"/>
          </p:nvPr>
        </p:nvSpPr>
        <p:spPr>
          <a:xfrm>
            <a:off x="2825688" y="2651810"/>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HU" dirty="0"/>
              <a:t>C</a:t>
            </a:r>
            <a:r>
              <a:rPr lang="en-US" noProof="0" dirty="0" err="1"/>
              <a:t>ustomer</a:t>
            </a:r>
            <a:r>
              <a:rPr lang="en-US" noProof="0" dirty="0"/>
              <a:t> loss with </a:t>
            </a:r>
            <a:r>
              <a:rPr lang="hu-HU" noProof="0" dirty="0" err="1"/>
              <a:t>the</a:t>
            </a:r>
            <a:r>
              <a:rPr lang="hu-HU" noProof="0" dirty="0"/>
              <a:t> </a:t>
            </a:r>
            <a:r>
              <a:rPr lang="en-US" noProof="0" dirty="0"/>
              <a:t>model</a:t>
            </a:r>
            <a:r>
              <a:rPr lang="hu-HU" noProof="0" dirty="0"/>
              <a:t> </a:t>
            </a:r>
            <a:r>
              <a:rPr lang="hu-HU" noProof="0" dirty="0" err="1"/>
              <a:t>potentially</a:t>
            </a:r>
            <a:endParaRPr lang="hu-HU" noProof="0" dirty="0"/>
          </a:p>
          <a:p>
            <a:pPr marL="0" lvl="0" indent="0" algn="l" rtl="0">
              <a:spcBef>
                <a:spcPts val="0"/>
              </a:spcBef>
              <a:spcAft>
                <a:spcPts val="0"/>
              </a:spcAft>
              <a:buNone/>
            </a:pPr>
            <a:r>
              <a:rPr lang="hu-HU" b="1" dirty="0" err="1">
                <a:solidFill>
                  <a:schemeClr val="tx1">
                    <a:lumMod val="20000"/>
                    <a:lumOff val="80000"/>
                  </a:schemeClr>
                </a:solidFill>
              </a:rPr>
              <a:t>With</a:t>
            </a:r>
            <a:r>
              <a:rPr lang="hu-HU" b="1" dirty="0">
                <a:solidFill>
                  <a:schemeClr val="tx1">
                    <a:lumMod val="20000"/>
                    <a:lumOff val="80000"/>
                  </a:schemeClr>
                </a:solidFill>
              </a:rPr>
              <a:t> </a:t>
            </a:r>
            <a:r>
              <a:rPr lang="hu-HU" b="1" dirty="0" err="1">
                <a:solidFill>
                  <a:schemeClr val="tx1">
                    <a:lumMod val="20000"/>
                    <a:lumOff val="80000"/>
                  </a:schemeClr>
                </a:solidFill>
              </a:rPr>
              <a:t>the</a:t>
            </a:r>
            <a:r>
              <a:rPr lang="hu-HU" b="1" dirty="0">
                <a:solidFill>
                  <a:schemeClr val="tx1">
                    <a:lumMod val="20000"/>
                    <a:lumOff val="80000"/>
                  </a:schemeClr>
                </a:solidFill>
              </a:rPr>
              <a:t> </a:t>
            </a:r>
            <a:r>
              <a:rPr lang="hu-HU" b="1" dirty="0" err="1">
                <a:solidFill>
                  <a:schemeClr val="tx1">
                    <a:lumMod val="20000"/>
                    <a:lumOff val="80000"/>
                  </a:schemeClr>
                </a:solidFill>
              </a:rPr>
              <a:t>original</a:t>
            </a:r>
            <a:r>
              <a:rPr lang="hu-HU" b="1" dirty="0">
                <a:solidFill>
                  <a:schemeClr val="tx1">
                    <a:lumMod val="20000"/>
                    <a:lumOff val="80000"/>
                  </a:schemeClr>
                </a:solidFill>
              </a:rPr>
              <a:t> </a:t>
            </a:r>
            <a:r>
              <a:rPr lang="hu-HU" b="1" dirty="0" err="1">
                <a:solidFill>
                  <a:schemeClr val="tx1">
                    <a:lumMod val="20000"/>
                    <a:lumOff val="80000"/>
                  </a:schemeClr>
                </a:solidFill>
              </a:rPr>
              <a:t>method</a:t>
            </a:r>
            <a:r>
              <a:rPr lang="hu-HU" b="1" dirty="0">
                <a:solidFill>
                  <a:schemeClr val="tx1">
                    <a:lumMod val="20000"/>
                    <a:lumOff val="80000"/>
                  </a:schemeClr>
                </a:solidFill>
              </a:rPr>
              <a:t>: 66%</a:t>
            </a:r>
            <a:endParaRPr lang="hu-HU" b="1" noProof="0" dirty="0">
              <a:solidFill>
                <a:schemeClr val="tx1">
                  <a:lumMod val="20000"/>
                  <a:lumOff val="80000"/>
                </a:schemeClr>
              </a:solidFill>
            </a:endParaRPr>
          </a:p>
          <a:p>
            <a:pPr marL="0" lvl="0" indent="0" algn="l" rtl="0">
              <a:spcBef>
                <a:spcPts val="0"/>
              </a:spcBef>
              <a:spcAft>
                <a:spcPts val="0"/>
              </a:spcAft>
              <a:buNone/>
            </a:pPr>
            <a:endParaRPr lang="en-US" noProof="0" dirty="0">
              <a:solidFill>
                <a:srgbClr val="FF0000"/>
              </a:solidFill>
            </a:endParaRPr>
          </a:p>
        </p:txBody>
      </p:sp>
      <p:sp>
        <p:nvSpPr>
          <p:cNvPr id="932" name="Google Shape;932;p42"/>
          <p:cNvSpPr txBox="1">
            <a:spLocks noGrp="1"/>
          </p:cNvSpPr>
          <p:nvPr>
            <p:ph type="title"/>
          </p:nvPr>
        </p:nvSpPr>
        <p:spPr>
          <a:xfrm>
            <a:off x="2825688" y="1892888"/>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24%</a:t>
            </a:r>
          </a:p>
        </p:txBody>
      </p:sp>
      <p:sp>
        <p:nvSpPr>
          <p:cNvPr id="933" name="Google Shape;933;p42"/>
          <p:cNvSpPr txBox="1">
            <a:spLocks noGrp="1"/>
          </p:cNvSpPr>
          <p:nvPr>
            <p:ph type="title" idx="2"/>
          </p:nvPr>
        </p:nvSpPr>
        <p:spPr>
          <a:xfrm>
            <a:off x="713225" y="539489"/>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60%</a:t>
            </a:r>
          </a:p>
        </p:txBody>
      </p:sp>
      <p:sp>
        <p:nvSpPr>
          <p:cNvPr id="934" name="Google Shape;934;p42"/>
          <p:cNvSpPr txBox="1">
            <a:spLocks noGrp="1"/>
          </p:cNvSpPr>
          <p:nvPr>
            <p:ph type="subTitle" idx="3"/>
          </p:nvPr>
        </p:nvSpPr>
        <p:spPr>
          <a:xfrm>
            <a:off x="713225" y="1298401"/>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Max achievable conversion rate with model</a:t>
            </a:r>
          </a:p>
        </p:txBody>
      </p:sp>
      <p:sp>
        <p:nvSpPr>
          <p:cNvPr id="935" name="Google Shape;935;p42"/>
          <p:cNvSpPr txBox="1">
            <a:spLocks noGrp="1"/>
          </p:cNvSpPr>
          <p:nvPr>
            <p:ph type="title" idx="4"/>
          </p:nvPr>
        </p:nvSpPr>
        <p:spPr>
          <a:xfrm>
            <a:off x="4938163" y="3246275"/>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76% / 60%</a:t>
            </a:r>
          </a:p>
        </p:txBody>
      </p:sp>
      <p:sp>
        <p:nvSpPr>
          <p:cNvPr id="936" name="Google Shape;936;p42"/>
          <p:cNvSpPr txBox="1">
            <a:spLocks noGrp="1"/>
          </p:cNvSpPr>
          <p:nvPr>
            <p:ph type="subTitle" idx="5"/>
          </p:nvPr>
        </p:nvSpPr>
        <p:spPr>
          <a:xfrm>
            <a:off x="4938163" y="4005197"/>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Modell performance (Precision / Sensitivity)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0">
          <a:extLst>
            <a:ext uri="{FF2B5EF4-FFF2-40B4-BE49-F238E27FC236}">
              <a16:creationId xmlns:a16="http://schemas.microsoft.com/office/drawing/2014/main" id="{359F43FD-3CD6-EC18-B9F3-F0A802752CED}"/>
            </a:ext>
          </a:extLst>
        </p:cNvPr>
        <p:cNvGrpSpPr/>
        <p:nvPr/>
      </p:nvGrpSpPr>
      <p:grpSpPr>
        <a:xfrm>
          <a:off x="0" y="0"/>
          <a:ext cx="0" cy="0"/>
          <a:chOff x="0" y="0"/>
          <a:chExt cx="0" cy="0"/>
        </a:xfrm>
      </p:grpSpPr>
      <p:sp>
        <p:nvSpPr>
          <p:cNvPr id="882" name="Google Shape;882;p38">
            <a:extLst>
              <a:ext uri="{FF2B5EF4-FFF2-40B4-BE49-F238E27FC236}">
                <a16:creationId xmlns:a16="http://schemas.microsoft.com/office/drawing/2014/main" id="{664E1879-F98A-E3EA-F0F3-9CBA6E948F79}"/>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r>
              <a:rPr lang="en-US" sz="2900" b="1" noProof="0" dirty="0"/>
              <a:t>Compliance &amp; Regulatory Requirements</a:t>
            </a:r>
          </a:p>
        </p:txBody>
      </p:sp>
      <p:graphicFrame>
        <p:nvGraphicFramePr>
          <p:cNvPr id="884" name="TextBox 9">
            <a:extLst>
              <a:ext uri="{FF2B5EF4-FFF2-40B4-BE49-F238E27FC236}">
                <a16:creationId xmlns:a16="http://schemas.microsoft.com/office/drawing/2014/main" id="{186C3D78-1664-E463-54C8-DF45B6FDE706}"/>
              </a:ext>
            </a:extLst>
          </p:cNvPr>
          <p:cNvGraphicFramePr/>
          <p:nvPr>
            <p:extLst>
              <p:ext uri="{D42A27DB-BD31-4B8C-83A1-F6EECF244321}">
                <p14:modId xmlns:p14="http://schemas.microsoft.com/office/powerpoint/2010/main" val="2735282094"/>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9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437128" y="544257"/>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solidFill>
                  <a:schemeClr val="bg2"/>
                </a:solidFill>
              </a:rPr>
              <a:t>Deployment Requirements</a:t>
            </a:r>
          </a:p>
        </p:txBody>
      </p:sp>
      <p:sp>
        <p:nvSpPr>
          <p:cNvPr id="915" name="Google Shape;915;p41"/>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application runs in a local Docker container with a user-friendly Shiny interface. No external servers are needed.</a:t>
            </a:r>
          </a:p>
        </p:txBody>
      </p:sp>
      <p:sp>
        <p:nvSpPr>
          <p:cNvPr id="916" name="Google Shape;916;p41"/>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system requires enough processing power and storage to retrain models when necessary without performance issues.</a:t>
            </a:r>
          </a:p>
        </p:txBody>
      </p:sp>
      <p:sp>
        <p:nvSpPr>
          <p:cNvPr id="917" name="Google Shape;917;p41"/>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Access to data and functionality is restricted by user roles to protect sensitive information and prevent misuse.</a:t>
            </a:r>
          </a:p>
        </p:txBody>
      </p:sp>
      <p:sp>
        <p:nvSpPr>
          <p:cNvPr id="918" name="Google Shape;918;p41"/>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All input and output data is stored in </a:t>
            </a:r>
            <a:r>
              <a:rPr lang="hu-HU" dirty="0"/>
              <a:t>Google </a:t>
            </a:r>
            <a:r>
              <a:rPr lang="hu-HU" dirty="0" err="1"/>
              <a:t>Cloud</a:t>
            </a:r>
            <a:r>
              <a:rPr lang="en-US" noProof="0" dirty="0"/>
              <a:t>. Data and compute environments are kept separate for added security.</a:t>
            </a:r>
          </a:p>
        </p:txBody>
      </p:sp>
      <p:sp>
        <p:nvSpPr>
          <p:cNvPr id="919" name="Google Shape;919;p41"/>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1 - Hosting</a:t>
            </a:r>
          </a:p>
        </p:txBody>
      </p:sp>
      <p:sp>
        <p:nvSpPr>
          <p:cNvPr id="920" name="Google Shape;920;p41"/>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2 - Compute</a:t>
            </a:r>
          </a:p>
        </p:txBody>
      </p:sp>
      <p:sp>
        <p:nvSpPr>
          <p:cNvPr id="921" name="Google Shape;921;p41"/>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3 - Execution</a:t>
            </a:r>
          </a:p>
        </p:txBody>
      </p:sp>
      <p:sp>
        <p:nvSpPr>
          <p:cNvPr id="922" name="Google Shape;922;p41"/>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Users manually upload a CSV file, the model generates predictions, and the output can be downloaded as an Excel file.</a:t>
            </a:r>
          </a:p>
        </p:txBody>
      </p:sp>
      <p:sp>
        <p:nvSpPr>
          <p:cNvPr id="923" name="Google Shape;923;p41"/>
          <p:cNvSpPr txBox="1">
            <a:spLocks noGrp="1"/>
          </p:cNvSpPr>
          <p:nvPr>
            <p:ph type="subTitle" idx="6"/>
          </p:nvPr>
        </p:nvSpPr>
        <p:spPr>
          <a:xfrm>
            <a:off x="618810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Data is only retained if users have given explicit consent, in compliance with GDPR. Storage is time-limited and purpose-specific.</a:t>
            </a:r>
          </a:p>
        </p:txBody>
      </p:sp>
      <p:sp>
        <p:nvSpPr>
          <p:cNvPr id="924" name="Google Shape;924;p41"/>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4 - Access Control</a:t>
            </a:r>
          </a:p>
        </p:txBody>
      </p:sp>
      <p:sp>
        <p:nvSpPr>
          <p:cNvPr id="925" name="Google Shape;925;p41"/>
          <p:cNvSpPr txBox="1">
            <a:spLocks noGrp="1"/>
          </p:cNvSpPr>
          <p:nvPr>
            <p:ph type="subTitle" idx="14"/>
          </p:nvPr>
        </p:nvSpPr>
        <p:spPr>
          <a:xfrm>
            <a:off x="3455250" y="3124960"/>
            <a:ext cx="2465326"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5 - Storage &amp; Security</a:t>
            </a:r>
          </a:p>
        </p:txBody>
      </p:sp>
      <p:sp>
        <p:nvSpPr>
          <p:cNvPr id="926" name="Google Shape;926;p41"/>
          <p:cNvSpPr txBox="1">
            <a:spLocks noGrp="1"/>
          </p:cNvSpPr>
          <p:nvPr>
            <p:ph type="subTitle" idx="15"/>
          </p:nvPr>
        </p:nvSpPr>
        <p:spPr>
          <a:xfrm>
            <a:off x="6190500" y="3124960"/>
            <a:ext cx="257195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6 - Retention &amp; Consent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40"/>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Change Process</a:t>
            </a:r>
          </a:p>
        </p:txBody>
      </p:sp>
      <p:sp>
        <p:nvSpPr>
          <p:cNvPr id="902" name="Google Shape;902;p40"/>
          <p:cNvSpPr txBox="1">
            <a:spLocks noGrp="1"/>
          </p:cNvSpPr>
          <p:nvPr>
            <p:ph type="title"/>
          </p:nvPr>
        </p:nvSpPr>
        <p:spPr>
          <a:xfrm>
            <a:off x="423971" y="509825"/>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solidFill>
                  <a:schemeClr val="bg2"/>
                </a:solidFill>
              </a:rPr>
              <a:t>Personnel &amp; Change Management</a:t>
            </a:r>
          </a:p>
        </p:txBody>
      </p:sp>
      <p:sp>
        <p:nvSpPr>
          <p:cNvPr id="903" name="Google Shape;903;p40"/>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Shiny app is used by the sales team to upload customer data and receive a prioritized contact list. The call center receives this list directly and focuses on contacting only the most relevant leads.</a:t>
            </a:r>
          </a:p>
        </p:txBody>
      </p:sp>
      <p:sp>
        <p:nvSpPr>
          <p:cNvPr id="904" name="Google Shape;904;p40"/>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Key stakeholders such as management, legal and IT teams must be involved from the start. Clear communication and regular updates help align goals and ensure cross-functional support.</a:t>
            </a:r>
          </a:p>
        </p:txBody>
      </p:sp>
      <p:sp>
        <p:nvSpPr>
          <p:cNvPr id="905" name="Google Shape;905;p40"/>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introduction of the tool requires structured change management with clear planning, training, and step-by-step rollout. It's essential to define new responsibilities and integrate the tool smoothly into existing workflows.</a:t>
            </a:r>
          </a:p>
        </p:txBody>
      </p:sp>
      <p:sp>
        <p:nvSpPr>
          <p:cNvPr id="906" name="Google Shape;906;p40"/>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system may reduce the need for manual effort, which can raise concerns among team members. Motivation should be managed carefully by showing added value, emphasizing efficiency, and addressing fears of redundancy with transparency.</a:t>
            </a:r>
          </a:p>
        </p:txBody>
      </p:sp>
      <p:sp>
        <p:nvSpPr>
          <p:cNvPr id="907" name="Google Shape;907;p40"/>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System Users</a:t>
            </a:r>
          </a:p>
        </p:txBody>
      </p:sp>
      <p:sp>
        <p:nvSpPr>
          <p:cNvPr id="908" name="Google Shape;908;p40"/>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Stakeholders &amp; Communication</a:t>
            </a:r>
          </a:p>
        </p:txBody>
      </p:sp>
      <p:sp>
        <p:nvSpPr>
          <p:cNvPr id="909" name="Google Shape;909;p40"/>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Motivation &amp;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3">
          <a:extLst>
            <a:ext uri="{FF2B5EF4-FFF2-40B4-BE49-F238E27FC236}">
              <a16:creationId xmlns:a16="http://schemas.microsoft.com/office/drawing/2014/main" id="{5351B75D-65F9-1FE5-2962-105FCC8C768E}"/>
            </a:ext>
          </a:extLst>
        </p:cNvPr>
        <p:cNvGrpSpPr/>
        <p:nvPr/>
      </p:nvGrpSpPr>
      <p:grpSpPr>
        <a:xfrm>
          <a:off x="0" y="0"/>
          <a:ext cx="0" cy="0"/>
          <a:chOff x="0" y="0"/>
          <a:chExt cx="0" cy="0"/>
        </a:xfrm>
      </p:grpSpPr>
      <p:sp>
        <p:nvSpPr>
          <p:cNvPr id="974" name="Google Shape;974;p47">
            <a:extLst>
              <a:ext uri="{FF2B5EF4-FFF2-40B4-BE49-F238E27FC236}">
                <a16:creationId xmlns:a16="http://schemas.microsoft.com/office/drawing/2014/main" id="{E08E0AA5-C694-0656-44CC-7ACDC3D40DAD}"/>
              </a:ext>
            </a:extLst>
          </p:cNvPr>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Project Timeline – Deployment Plan</a:t>
            </a:r>
          </a:p>
        </p:txBody>
      </p:sp>
      <p:sp>
        <p:nvSpPr>
          <p:cNvPr id="975" name="Google Shape;975;p47">
            <a:extLst>
              <a:ext uri="{FF2B5EF4-FFF2-40B4-BE49-F238E27FC236}">
                <a16:creationId xmlns:a16="http://schemas.microsoft.com/office/drawing/2014/main" id="{41F4F63E-82ED-D526-A812-4CD1F6A60F8A}"/>
              </a:ext>
            </a:extLst>
          </p:cNvPr>
          <p:cNvSpPr/>
          <p:nvPr/>
        </p:nvSpPr>
        <p:spPr>
          <a:xfrm>
            <a:off x="15311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6" name="Google Shape;976;p47">
            <a:extLst>
              <a:ext uri="{FF2B5EF4-FFF2-40B4-BE49-F238E27FC236}">
                <a16:creationId xmlns:a16="http://schemas.microsoft.com/office/drawing/2014/main" id="{06F20AF7-39CF-361B-74DC-B4B5E385E570}"/>
              </a:ext>
            </a:extLst>
          </p:cNvPr>
          <p:cNvSpPr/>
          <p:nvPr/>
        </p:nvSpPr>
        <p:spPr>
          <a:xfrm>
            <a:off x="34950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7" name="Google Shape;977;p47">
            <a:extLst>
              <a:ext uri="{FF2B5EF4-FFF2-40B4-BE49-F238E27FC236}">
                <a16:creationId xmlns:a16="http://schemas.microsoft.com/office/drawing/2014/main" id="{54900052-4861-A209-0B2E-ED152D382814}"/>
              </a:ext>
            </a:extLst>
          </p:cNvPr>
          <p:cNvSpPr/>
          <p:nvPr/>
        </p:nvSpPr>
        <p:spPr>
          <a:xfrm>
            <a:off x="54589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8" name="Google Shape;978;p47">
            <a:extLst>
              <a:ext uri="{FF2B5EF4-FFF2-40B4-BE49-F238E27FC236}">
                <a16:creationId xmlns:a16="http://schemas.microsoft.com/office/drawing/2014/main" id="{3A4BD7E4-3DD3-6CCC-B847-51928B540283}"/>
              </a:ext>
            </a:extLst>
          </p:cNvPr>
          <p:cNvSpPr/>
          <p:nvPr/>
        </p:nvSpPr>
        <p:spPr>
          <a:xfrm>
            <a:off x="74228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9" name="Google Shape;979;p47">
            <a:extLst>
              <a:ext uri="{FF2B5EF4-FFF2-40B4-BE49-F238E27FC236}">
                <a16:creationId xmlns:a16="http://schemas.microsoft.com/office/drawing/2014/main" id="{F649AAAB-1BAC-4517-2BB0-4E051186B9B1}"/>
              </a:ext>
            </a:extLst>
          </p:cNvPr>
          <p:cNvSpPr txBox="1"/>
          <p:nvPr/>
        </p:nvSpPr>
        <p:spPr>
          <a:xfrm flipH="1">
            <a:off x="637272" y="1928982"/>
            <a:ext cx="1963899"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Planning</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Our rollout is after final model validation, using a simple internal schedule.</a:t>
            </a:r>
          </a:p>
        </p:txBody>
      </p:sp>
      <p:sp>
        <p:nvSpPr>
          <p:cNvPr id="980" name="Google Shape;980;p47">
            <a:extLst>
              <a:ext uri="{FF2B5EF4-FFF2-40B4-BE49-F238E27FC236}">
                <a16:creationId xmlns:a16="http://schemas.microsoft.com/office/drawing/2014/main" id="{27BBD7C8-8809-DCA6-6BD9-AC4D0B483E02}"/>
              </a:ext>
            </a:extLst>
          </p:cNvPr>
          <p:cNvSpPr txBox="1"/>
          <p:nvPr/>
        </p:nvSpPr>
        <p:spPr>
          <a:xfrm flipH="1">
            <a:off x="2645323" y="1943144"/>
            <a:ext cx="1875701"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 </a:t>
            </a:r>
            <a:r>
              <a:rPr lang="en-US" sz="1200" b="1" noProof="0" dirty="0">
                <a:solidFill>
                  <a:schemeClr val="accent6"/>
                </a:solidFill>
                <a:latin typeface="Nunito Sans"/>
                <a:ea typeface="Nunito Sans"/>
                <a:cs typeface="Nunito Sans"/>
                <a:sym typeface="Nunito Sans"/>
              </a:rPr>
              <a:t>Ownership</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The project team manages deployment; sales uses the app, call center receives outputs.</a:t>
            </a:r>
          </a:p>
        </p:txBody>
      </p:sp>
      <p:sp>
        <p:nvSpPr>
          <p:cNvPr id="981" name="Google Shape;981;p47">
            <a:extLst>
              <a:ext uri="{FF2B5EF4-FFF2-40B4-BE49-F238E27FC236}">
                <a16:creationId xmlns:a16="http://schemas.microsoft.com/office/drawing/2014/main" id="{9CDF8541-A00E-1E7F-153E-73AFC82C20EB}"/>
              </a:ext>
            </a:extLst>
          </p:cNvPr>
          <p:cNvSpPr txBox="1"/>
          <p:nvPr/>
        </p:nvSpPr>
        <p:spPr>
          <a:xfrm flipH="1">
            <a:off x="4603128" y="1928982"/>
            <a:ext cx="1887994"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Setup</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 run the Shiny app in a local Docker container, without external servers.</a:t>
            </a:r>
          </a:p>
        </p:txBody>
      </p:sp>
      <p:sp>
        <p:nvSpPr>
          <p:cNvPr id="982" name="Google Shape;982;p47">
            <a:extLst>
              <a:ext uri="{FF2B5EF4-FFF2-40B4-BE49-F238E27FC236}">
                <a16:creationId xmlns:a16="http://schemas.microsoft.com/office/drawing/2014/main" id="{F3477EA2-CE44-CBE3-B2D7-AB8C1F1C1AAB}"/>
              </a:ext>
            </a:extLst>
          </p:cNvPr>
          <p:cNvSpPr txBox="1"/>
          <p:nvPr/>
        </p:nvSpPr>
        <p:spPr>
          <a:xfrm flipH="1">
            <a:off x="6544224" y="1928982"/>
            <a:ext cx="1933501"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Workflow</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The tool works manually: upload CSV, get predictions, download Excel.</a:t>
            </a:r>
          </a:p>
        </p:txBody>
      </p:sp>
      <p:cxnSp>
        <p:nvCxnSpPr>
          <p:cNvPr id="983" name="Google Shape;983;p47">
            <a:extLst>
              <a:ext uri="{FF2B5EF4-FFF2-40B4-BE49-F238E27FC236}">
                <a16:creationId xmlns:a16="http://schemas.microsoft.com/office/drawing/2014/main" id="{A90B83DC-DB34-75C9-D541-627A0A8B7277}"/>
              </a:ext>
            </a:extLst>
          </p:cNvPr>
          <p:cNvCxnSpPr>
            <a:stCxn id="975" idx="3"/>
            <a:endCxn id="976" idx="1"/>
          </p:cNvCxnSpPr>
          <p:nvPr/>
        </p:nvCxnSpPr>
        <p:spPr>
          <a:xfrm>
            <a:off x="17075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4" name="Google Shape;984;p47">
            <a:extLst>
              <a:ext uri="{FF2B5EF4-FFF2-40B4-BE49-F238E27FC236}">
                <a16:creationId xmlns:a16="http://schemas.microsoft.com/office/drawing/2014/main" id="{A4B16994-304B-32ED-EA54-C2B58D909744}"/>
              </a:ext>
            </a:extLst>
          </p:cNvPr>
          <p:cNvCxnSpPr>
            <a:stCxn id="976" idx="3"/>
            <a:endCxn id="977" idx="1"/>
          </p:cNvCxnSpPr>
          <p:nvPr/>
        </p:nvCxnSpPr>
        <p:spPr>
          <a:xfrm>
            <a:off x="36714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5" name="Google Shape;985;p47">
            <a:extLst>
              <a:ext uri="{FF2B5EF4-FFF2-40B4-BE49-F238E27FC236}">
                <a16:creationId xmlns:a16="http://schemas.microsoft.com/office/drawing/2014/main" id="{2EA1FE24-1863-F2F7-0AB3-7CB024713915}"/>
              </a:ext>
            </a:extLst>
          </p:cNvPr>
          <p:cNvCxnSpPr>
            <a:stCxn id="977" idx="3"/>
            <a:endCxn id="978" idx="1"/>
          </p:cNvCxnSpPr>
          <p:nvPr/>
        </p:nvCxnSpPr>
        <p:spPr>
          <a:xfrm>
            <a:off x="56353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6" name="Google Shape;986;p47">
            <a:extLst>
              <a:ext uri="{FF2B5EF4-FFF2-40B4-BE49-F238E27FC236}">
                <a16:creationId xmlns:a16="http://schemas.microsoft.com/office/drawing/2014/main" id="{FFD9FC7D-5B2B-4553-CBAF-CB9142AE6E2F}"/>
              </a:ext>
            </a:extLst>
          </p:cNvPr>
          <p:cNvCxnSpPr>
            <a:cxnSpLocks/>
            <a:stCxn id="975" idx="2"/>
            <a:endCxn id="979" idx="0"/>
          </p:cNvCxnSpPr>
          <p:nvPr/>
        </p:nvCxnSpPr>
        <p:spPr>
          <a:xfrm flipH="1">
            <a:off x="1619221" y="1698238"/>
            <a:ext cx="104" cy="230744"/>
          </a:xfrm>
          <a:prstGeom prst="straightConnector1">
            <a:avLst/>
          </a:prstGeom>
          <a:noFill/>
          <a:ln w="9525" cap="flat" cmpd="sng">
            <a:solidFill>
              <a:schemeClr val="accent6"/>
            </a:solidFill>
            <a:prstDash val="solid"/>
            <a:round/>
            <a:headEnd type="none" w="med" len="med"/>
            <a:tailEnd type="none" w="med" len="med"/>
          </a:ln>
        </p:spPr>
      </p:cxnSp>
      <p:cxnSp>
        <p:nvCxnSpPr>
          <p:cNvPr id="987" name="Google Shape;987;p47">
            <a:extLst>
              <a:ext uri="{FF2B5EF4-FFF2-40B4-BE49-F238E27FC236}">
                <a16:creationId xmlns:a16="http://schemas.microsoft.com/office/drawing/2014/main" id="{311C67FC-7BD4-6BF8-5CAD-5E308D80D90E}"/>
              </a:ext>
            </a:extLst>
          </p:cNvPr>
          <p:cNvCxnSpPr>
            <a:cxnSpLocks/>
            <a:stCxn id="976" idx="2"/>
            <a:endCxn id="980" idx="0"/>
          </p:cNvCxnSpPr>
          <p:nvPr/>
        </p:nvCxnSpPr>
        <p:spPr>
          <a:xfrm flipH="1">
            <a:off x="3583173" y="1698238"/>
            <a:ext cx="52" cy="244906"/>
          </a:xfrm>
          <a:prstGeom prst="straightConnector1">
            <a:avLst/>
          </a:prstGeom>
          <a:noFill/>
          <a:ln w="9525" cap="flat" cmpd="sng">
            <a:solidFill>
              <a:schemeClr val="accent6"/>
            </a:solidFill>
            <a:prstDash val="solid"/>
            <a:round/>
            <a:headEnd type="none" w="med" len="med"/>
            <a:tailEnd type="none" w="med" len="med"/>
          </a:ln>
        </p:spPr>
      </p:cxnSp>
      <p:cxnSp>
        <p:nvCxnSpPr>
          <p:cNvPr id="988" name="Google Shape;988;p47">
            <a:extLst>
              <a:ext uri="{FF2B5EF4-FFF2-40B4-BE49-F238E27FC236}">
                <a16:creationId xmlns:a16="http://schemas.microsoft.com/office/drawing/2014/main" id="{37CCE0A9-96EB-F62A-A1FB-9B9AC2408068}"/>
              </a:ext>
            </a:extLst>
          </p:cNvPr>
          <p:cNvCxnSpPr>
            <a:cxnSpLocks/>
            <a:stCxn id="977" idx="2"/>
            <a:endCxn id="981" idx="0"/>
          </p:cNvCxnSpPr>
          <p:nvPr/>
        </p:nvCxnSpPr>
        <p:spPr>
          <a:xfrm>
            <a:off x="5547125" y="1698238"/>
            <a:ext cx="0" cy="230744"/>
          </a:xfrm>
          <a:prstGeom prst="straightConnector1">
            <a:avLst/>
          </a:prstGeom>
          <a:noFill/>
          <a:ln w="9525" cap="flat" cmpd="sng">
            <a:solidFill>
              <a:schemeClr val="accent6"/>
            </a:solidFill>
            <a:prstDash val="solid"/>
            <a:round/>
            <a:headEnd type="none" w="med" len="med"/>
            <a:tailEnd type="none" w="med" len="med"/>
          </a:ln>
        </p:spPr>
      </p:cxnSp>
      <p:cxnSp>
        <p:nvCxnSpPr>
          <p:cNvPr id="989" name="Google Shape;989;p47">
            <a:extLst>
              <a:ext uri="{FF2B5EF4-FFF2-40B4-BE49-F238E27FC236}">
                <a16:creationId xmlns:a16="http://schemas.microsoft.com/office/drawing/2014/main" id="{53EBD206-E652-8478-3B4F-79BDD6D8F45E}"/>
              </a:ext>
            </a:extLst>
          </p:cNvPr>
          <p:cNvCxnSpPr>
            <a:cxnSpLocks/>
            <a:stCxn id="978" idx="2"/>
            <a:endCxn id="982" idx="0"/>
          </p:cNvCxnSpPr>
          <p:nvPr/>
        </p:nvCxnSpPr>
        <p:spPr>
          <a:xfrm flipH="1">
            <a:off x="7510974" y="1698238"/>
            <a:ext cx="51" cy="230744"/>
          </a:xfrm>
          <a:prstGeom prst="straightConnector1">
            <a:avLst/>
          </a:prstGeom>
          <a:noFill/>
          <a:ln w="9525" cap="flat" cmpd="sng">
            <a:solidFill>
              <a:schemeClr val="accent6"/>
            </a:solidFill>
            <a:prstDash val="solid"/>
            <a:round/>
            <a:headEnd type="none" w="med" len="med"/>
            <a:tailEnd type="none" w="med" len="med"/>
          </a:ln>
        </p:spPr>
      </p:cxnSp>
      <p:sp>
        <p:nvSpPr>
          <p:cNvPr id="990" name="Google Shape;990;p47">
            <a:extLst>
              <a:ext uri="{FF2B5EF4-FFF2-40B4-BE49-F238E27FC236}">
                <a16:creationId xmlns:a16="http://schemas.microsoft.com/office/drawing/2014/main" id="{77B203D9-1CBD-6B33-82D7-8338FCFBABD9}"/>
              </a:ext>
            </a:extLst>
          </p:cNvPr>
          <p:cNvSpPr/>
          <p:nvPr/>
        </p:nvSpPr>
        <p:spPr>
          <a:xfrm>
            <a:off x="15311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1" name="Google Shape;991;p47">
            <a:extLst>
              <a:ext uri="{FF2B5EF4-FFF2-40B4-BE49-F238E27FC236}">
                <a16:creationId xmlns:a16="http://schemas.microsoft.com/office/drawing/2014/main" id="{04E3D177-C23E-53BE-1FB3-379C561D3336}"/>
              </a:ext>
            </a:extLst>
          </p:cNvPr>
          <p:cNvSpPr/>
          <p:nvPr/>
        </p:nvSpPr>
        <p:spPr>
          <a:xfrm>
            <a:off x="34950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2" name="Google Shape;992;p47">
            <a:extLst>
              <a:ext uri="{FF2B5EF4-FFF2-40B4-BE49-F238E27FC236}">
                <a16:creationId xmlns:a16="http://schemas.microsoft.com/office/drawing/2014/main" id="{C98ECBDA-4A7A-FC49-19AE-1C9AE63AF968}"/>
              </a:ext>
            </a:extLst>
          </p:cNvPr>
          <p:cNvSpPr/>
          <p:nvPr/>
        </p:nvSpPr>
        <p:spPr>
          <a:xfrm>
            <a:off x="54589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3" name="Google Shape;993;p47">
            <a:extLst>
              <a:ext uri="{FF2B5EF4-FFF2-40B4-BE49-F238E27FC236}">
                <a16:creationId xmlns:a16="http://schemas.microsoft.com/office/drawing/2014/main" id="{25E98077-431F-B47A-01ED-79E985E3FF4E}"/>
              </a:ext>
            </a:extLst>
          </p:cNvPr>
          <p:cNvSpPr/>
          <p:nvPr/>
        </p:nvSpPr>
        <p:spPr>
          <a:xfrm>
            <a:off x="74228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4" name="Google Shape;994;p47">
            <a:extLst>
              <a:ext uri="{FF2B5EF4-FFF2-40B4-BE49-F238E27FC236}">
                <a16:creationId xmlns:a16="http://schemas.microsoft.com/office/drawing/2014/main" id="{474DCA9B-BF03-F5B5-CA86-239AA7D3DADD}"/>
              </a:ext>
            </a:extLst>
          </p:cNvPr>
          <p:cNvSpPr txBox="1"/>
          <p:nvPr/>
        </p:nvSpPr>
        <p:spPr>
          <a:xfrm flipH="1">
            <a:off x="7131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Unit-test</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We’ve tested key parts like file upload, model execution, and output format.</a:t>
            </a:r>
          </a:p>
        </p:txBody>
      </p:sp>
      <p:sp>
        <p:nvSpPr>
          <p:cNvPr id="995" name="Google Shape;995;p47">
            <a:extLst>
              <a:ext uri="{FF2B5EF4-FFF2-40B4-BE49-F238E27FC236}">
                <a16:creationId xmlns:a16="http://schemas.microsoft.com/office/drawing/2014/main" id="{1F6045AB-7062-EA3E-A615-8C4FEC7903FF}"/>
              </a:ext>
            </a:extLst>
          </p:cNvPr>
          <p:cNvSpPr txBox="1"/>
          <p:nvPr/>
        </p:nvSpPr>
        <p:spPr>
          <a:xfrm flipH="1">
            <a:off x="26770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 </a:t>
            </a:r>
            <a:r>
              <a:rPr lang="en-US" sz="1200" b="1" noProof="0" dirty="0">
                <a:solidFill>
                  <a:schemeClr val="accent6"/>
                </a:solidFill>
                <a:latin typeface="Nunito Sans"/>
                <a:ea typeface="Nunito Sans"/>
                <a:cs typeface="Nunito Sans"/>
                <a:sym typeface="Nunito Sans"/>
              </a:rPr>
              <a:t>Integration</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No API – we keep it separate from existing systems for simplicity.</a:t>
            </a:r>
          </a:p>
        </p:txBody>
      </p:sp>
      <p:sp>
        <p:nvSpPr>
          <p:cNvPr id="996" name="Google Shape;996;p47">
            <a:extLst>
              <a:ext uri="{FF2B5EF4-FFF2-40B4-BE49-F238E27FC236}">
                <a16:creationId xmlns:a16="http://schemas.microsoft.com/office/drawing/2014/main" id="{F27F24A9-8289-FB7D-7FB4-C13163F04238}"/>
              </a:ext>
            </a:extLst>
          </p:cNvPr>
          <p:cNvSpPr txBox="1"/>
          <p:nvPr/>
        </p:nvSpPr>
        <p:spPr>
          <a:xfrm flipH="1">
            <a:off x="46409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Validation</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We'll check predictions on sample data to confirm structure and accuracy.</a:t>
            </a:r>
          </a:p>
        </p:txBody>
      </p:sp>
      <p:sp>
        <p:nvSpPr>
          <p:cNvPr id="997" name="Google Shape;997;p47">
            <a:extLst>
              <a:ext uri="{FF2B5EF4-FFF2-40B4-BE49-F238E27FC236}">
                <a16:creationId xmlns:a16="http://schemas.microsoft.com/office/drawing/2014/main" id="{D0495CA1-928E-A5E0-DE38-DABE58859230}"/>
              </a:ext>
            </a:extLst>
          </p:cNvPr>
          <p:cNvSpPr txBox="1"/>
          <p:nvPr/>
        </p:nvSpPr>
        <p:spPr>
          <a:xfrm flipH="1">
            <a:off x="66048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Launch</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Go-live will be manual, with limited internal users and light supervision.</a:t>
            </a:r>
          </a:p>
        </p:txBody>
      </p:sp>
      <p:cxnSp>
        <p:nvCxnSpPr>
          <p:cNvPr id="998" name="Google Shape;998;p47">
            <a:extLst>
              <a:ext uri="{FF2B5EF4-FFF2-40B4-BE49-F238E27FC236}">
                <a16:creationId xmlns:a16="http://schemas.microsoft.com/office/drawing/2014/main" id="{5B711B96-A3B0-0322-7354-70016AA56B99}"/>
              </a:ext>
            </a:extLst>
          </p:cNvPr>
          <p:cNvCxnSpPr>
            <a:stCxn id="990" idx="3"/>
            <a:endCxn id="991" idx="1"/>
          </p:cNvCxnSpPr>
          <p:nvPr/>
        </p:nvCxnSpPr>
        <p:spPr>
          <a:xfrm>
            <a:off x="17075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99" name="Google Shape;999;p47">
            <a:extLst>
              <a:ext uri="{FF2B5EF4-FFF2-40B4-BE49-F238E27FC236}">
                <a16:creationId xmlns:a16="http://schemas.microsoft.com/office/drawing/2014/main" id="{E2D0F466-A6FC-CB6A-DC04-555575C4FBE5}"/>
              </a:ext>
            </a:extLst>
          </p:cNvPr>
          <p:cNvCxnSpPr>
            <a:stCxn id="991" idx="3"/>
            <a:endCxn id="992" idx="1"/>
          </p:cNvCxnSpPr>
          <p:nvPr/>
        </p:nvCxnSpPr>
        <p:spPr>
          <a:xfrm>
            <a:off x="36714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1000" name="Google Shape;1000;p47">
            <a:extLst>
              <a:ext uri="{FF2B5EF4-FFF2-40B4-BE49-F238E27FC236}">
                <a16:creationId xmlns:a16="http://schemas.microsoft.com/office/drawing/2014/main" id="{CF9A26CB-42A0-9A45-A07A-9B020CB4BEBB}"/>
              </a:ext>
            </a:extLst>
          </p:cNvPr>
          <p:cNvCxnSpPr>
            <a:stCxn id="992" idx="3"/>
            <a:endCxn id="993" idx="1"/>
          </p:cNvCxnSpPr>
          <p:nvPr/>
        </p:nvCxnSpPr>
        <p:spPr>
          <a:xfrm>
            <a:off x="56353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1001" name="Google Shape;1001;p47">
            <a:extLst>
              <a:ext uri="{FF2B5EF4-FFF2-40B4-BE49-F238E27FC236}">
                <a16:creationId xmlns:a16="http://schemas.microsoft.com/office/drawing/2014/main" id="{9E829392-FCF0-9A12-EC2E-B7FFA380D037}"/>
              </a:ext>
            </a:extLst>
          </p:cNvPr>
          <p:cNvCxnSpPr>
            <a:stCxn id="990" idx="2"/>
            <a:endCxn id="994" idx="0"/>
          </p:cNvCxnSpPr>
          <p:nvPr/>
        </p:nvCxnSpPr>
        <p:spPr>
          <a:xfrm flipH="1">
            <a:off x="16192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2" name="Google Shape;1002;p47">
            <a:extLst>
              <a:ext uri="{FF2B5EF4-FFF2-40B4-BE49-F238E27FC236}">
                <a16:creationId xmlns:a16="http://schemas.microsoft.com/office/drawing/2014/main" id="{F8E3793B-E0E1-26BD-9723-7FA7D67FD02A}"/>
              </a:ext>
            </a:extLst>
          </p:cNvPr>
          <p:cNvCxnSpPr>
            <a:stCxn id="991" idx="2"/>
            <a:endCxn id="995" idx="0"/>
          </p:cNvCxnSpPr>
          <p:nvPr/>
        </p:nvCxnSpPr>
        <p:spPr>
          <a:xfrm flipH="1">
            <a:off x="35831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3" name="Google Shape;1003;p47">
            <a:extLst>
              <a:ext uri="{FF2B5EF4-FFF2-40B4-BE49-F238E27FC236}">
                <a16:creationId xmlns:a16="http://schemas.microsoft.com/office/drawing/2014/main" id="{A84D903D-E7AF-FCCF-C525-D5A65E30DA4D}"/>
              </a:ext>
            </a:extLst>
          </p:cNvPr>
          <p:cNvCxnSpPr>
            <a:stCxn id="992" idx="2"/>
            <a:endCxn id="996" idx="0"/>
          </p:cNvCxnSpPr>
          <p:nvPr/>
        </p:nvCxnSpPr>
        <p:spPr>
          <a:xfrm flipH="1">
            <a:off x="55470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4" name="Google Shape;1004;p47">
            <a:extLst>
              <a:ext uri="{FF2B5EF4-FFF2-40B4-BE49-F238E27FC236}">
                <a16:creationId xmlns:a16="http://schemas.microsoft.com/office/drawing/2014/main" id="{4397F6AF-4AD0-0D69-68CE-65A0A6DF9B00}"/>
              </a:ext>
            </a:extLst>
          </p:cNvPr>
          <p:cNvCxnSpPr>
            <a:stCxn id="993" idx="2"/>
            <a:endCxn id="997" idx="0"/>
          </p:cNvCxnSpPr>
          <p:nvPr/>
        </p:nvCxnSpPr>
        <p:spPr>
          <a:xfrm flipH="1">
            <a:off x="75109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5" name="Google Shape;1005;p47">
            <a:extLst>
              <a:ext uri="{FF2B5EF4-FFF2-40B4-BE49-F238E27FC236}">
                <a16:creationId xmlns:a16="http://schemas.microsoft.com/office/drawing/2014/main" id="{86C1110E-D833-BF90-12B5-8D9CB761928C}"/>
              </a:ext>
            </a:extLst>
          </p:cNvPr>
          <p:cNvCxnSpPr>
            <a:stCxn id="978" idx="3"/>
            <a:endCxn id="990" idx="1"/>
          </p:cNvCxnSpPr>
          <p:nvPr/>
        </p:nvCxnSpPr>
        <p:spPr>
          <a:xfrm flipH="1">
            <a:off x="1531125" y="1610038"/>
            <a:ext cx="6068100" cy="1729200"/>
          </a:xfrm>
          <a:prstGeom prst="bentConnector5">
            <a:avLst>
              <a:gd name="adj1" fmla="val -13971"/>
              <a:gd name="adj2" fmla="val 83859"/>
              <a:gd name="adj3" fmla="val 113408"/>
            </a:avLst>
          </a:prstGeom>
          <a:noFill/>
          <a:ln w="9525"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158839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1B7B9-0C37-0FBD-3C8A-4C23FB839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A1474-744B-BD2A-F26B-1ABACFC58938}"/>
              </a:ext>
            </a:extLst>
          </p:cNvPr>
          <p:cNvSpPr>
            <a:spLocks noGrp="1"/>
          </p:cNvSpPr>
          <p:nvPr>
            <p:ph type="title"/>
          </p:nvPr>
        </p:nvSpPr>
        <p:spPr>
          <a:xfrm>
            <a:off x="713225" y="445025"/>
            <a:ext cx="7717500" cy="572700"/>
          </a:xfrm>
        </p:spPr>
        <p:txBody>
          <a:bodyPr wrap="square" anchor="ctr">
            <a:normAutofit/>
          </a:bodyPr>
          <a:lstStyle/>
          <a:p>
            <a:r>
              <a:rPr lang="en-US" sz="2900" noProof="0"/>
              <a:t>Data Readiness &amp; Security – Our Approach</a:t>
            </a:r>
          </a:p>
        </p:txBody>
      </p:sp>
      <p:graphicFrame>
        <p:nvGraphicFramePr>
          <p:cNvPr id="3" name="Table 2">
            <a:extLst>
              <a:ext uri="{FF2B5EF4-FFF2-40B4-BE49-F238E27FC236}">
                <a16:creationId xmlns:a16="http://schemas.microsoft.com/office/drawing/2014/main" id="{65498A6F-CCA0-6979-A22C-00A4477473B5}"/>
              </a:ext>
            </a:extLst>
          </p:cNvPr>
          <p:cNvGraphicFramePr>
            <a:graphicFrameLocks noGrp="1"/>
          </p:cNvGraphicFramePr>
          <p:nvPr>
            <p:extLst>
              <p:ext uri="{D42A27DB-BD31-4B8C-83A1-F6EECF244321}">
                <p14:modId xmlns:p14="http://schemas.microsoft.com/office/powerpoint/2010/main" val="2056563916"/>
              </p:ext>
            </p:extLst>
          </p:nvPr>
        </p:nvGraphicFramePr>
        <p:xfrm>
          <a:off x="713225" y="1467492"/>
          <a:ext cx="7717501" cy="2745875"/>
        </p:xfrm>
        <a:graphic>
          <a:graphicData uri="http://schemas.openxmlformats.org/drawingml/2006/table">
            <a:tbl>
              <a:tblPr firstRow="1" firstCol="1" bandRow="1">
                <a:tableStyleId>{067E22DE-F50D-4916-9B82-C0FF342383FC}</a:tableStyleId>
              </a:tblPr>
              <a:tblGrid>
                <a:gridCol w="1735102">
                  <a:extLst>
                    <a:ext uri="{9D8B030D-6E8A-4147-A177-3AD203B41FA5}">
                      <a16:colId xmlns:a16="http://schemas.microsoft.com/office/drawing/2014/main" val="1745977112"/>
                    </a:ext>
                  </a:extLst>
                </a:gridCol>
                <a:gridCol w="5982399">
                  <a:extLst>
                    <a:ext uri="{9D8B030D-6E8A-4147-A177-3AD203B41FA5}">
                      <a16:colId xmlns:a16="http://schemas.microsoft.com/office/drawing/2014/main" val="950219065"/>
                    </a:ext>
                  </a:extLst>
                </a:gridCol>
              </a:tblGrid>
              <a:tr h="549175">
                <a:tc>
                  <a:txBody>
                    <a:bodyPr/>
                    <a:lstStyle/>
                    <a:p>
                      <a:pPr algn="l"/>
                      <a:r>
                        <a:rPr lang="en-US" sz="1200" b="1" noProof="0" dirty="0">
                          <a:solidFill>
                            <a:schemeClr val="bg2"/>
                          </a:solidFill>
                        </a:rPr>
                        <a:t>Validation</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CSV files are checked for column structure, formats, and missing values before processing.</a:t>
                      </a:r>
                    </a:p>
                  </a:txBody>
                  <a:tcPr marL="74213" marR="74213" marT="37106" marB="37106" anchor="ctr"/>
                </a:tc>
                <a:extLst>
                  <a:ext uri="{0D108BD9-81ED-4DB2-BD59-A6C34878D82A}">
                    <a16:rowId xmlns:a16="http://schemas.microsoft.com/office/drawing/2014/main" val="1524996359"/>
                  </a:ext>
                </a:extLst>
              </a:tr>
              <a:tr h="549175">
                <a:tc>
                  <a:txBody>
                    <a:bodyPr/>
                    <a:lstStyle/>
                    <a:p>
                      <a:pPr algn="l"/>
                      <a:r>
                        <a:rPr lang="en-US" sz="1200" b="1" noProof="0">
                          <a:solidFill>
                            <a:schemeClr val="bg2"/>
                          </a:solidFill>
                        </a:rPr>
                        <a:t>Encryption</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Files are stored securely on OneDrive with enterprise-level encryption and internal access controls.</a:t>
                      </a:r>
                    </a:p>
                  </a:txBody>
                  <a:tcPr marL="74213" marR="74213" marT="37106" marB="37106" anchor="ctr"/>
                </a:tc>
                <a:extLst>
                  <a:ext uri="{0D108BD9-81ED-4DB2-BD59-A6C34878D82A}">
                    <a16:rowId xmlns:a16="http://schemas.microsoft.com/office/drawing/2014/main" val="3591467323"/>
                  </a:ext>
                </a:extLst>
              </a:tr>
              <a:tr h="549175">
                <a:tc>
                  <a:txBody>
                    <a:bodyPr/>
                    <a:lstStyle/>
                    <a:p>
                      <a:pPr algn="l"/>
                      <a:r>
                        <a:rPr lang="en-US" sz="1200" b="1" noProof="0">
                          <a:solidFill>
                            <a:schemeClr val="bg2"/>
                          </a:solidFill>
                        </a:rPr>
                        <a:t>Access</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Only sales can upload data; only the call center can access predictions. Permissions are managed manually via OneDrive.</a:t>
                      </a:r>
                    </a:p>
                  </a:txBody>
                  <a:tcPr marL="74213" marR="74213" marT="37106" marB="37106" anchor="ctr"/>
                </a:tc>
                <a:extLst>
                  <a:ext uri="{0D108BD9-81ED-4DB2-BD59-A6C34878D82A}">
                    <a16:rowId xmlns:a16="http://schemas.microsoft.com/office/drawing/2014/main" val="3653590887"/>
                  </a:ext>
                </a:extLst>
              </a:tr>
              <a:tr h="549175">
                <a:tc>
                  <a:txBody>
                    <a:bodyPr/>
                    <a:lstStyle/>
                    <a:p>
                      <a:pPr algn="l"/>
                      <a:r>
                        <a:rPr lang="en-US" sz="1200" b="1" noProof="0">
                          <a:solidFill>
                            <a:schemeClr val="bg2"/>
                          </a:solidFill>
                        </a:rPr>
                        <a:t>Audits</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All file activity is tracked in a shared Excel log (who uploaded/downloaded and when).</a:t>
                      </a:r>
                    </a:p>
                  </a:txBody>
                  <a:tcPr marL="74213" marR="74213" marT="37106" marB="37106" anchor="ctr"/>
                </a:tc>
                <a:extLst>
                  <a:ext uri="{0D108BD9-81ED-4DB2-BD59-A6C34878D82A}">
                    <a16:rowId xmlns:a16="http://schemas.microsoft.com/office/drawing/2014/main" val="2468544021"/>
                  </a:ext>
                </a:extLst>
              </a:tr>
              <a:tr h="549175">
                <a:tc>
                  <a:txBody>
                    <a:bodyPr/>
                    <a:lstStyle/>
                    <a:p>
                      <a:pPr algn="l"/>
                      <a:r>
                        <a:rPr lang="en-US" sz="1200" b="1" noProof="0" dirty="0">
                          <a:solidFill>
                            <a:schemeClr val="bg2"/>
                          </a:solidFill>
                        </a:rPr>
                        <a:t>Backup</a:t>
                      </a:r>
                    </a:p>
                  </a:txBody>
                  <a:tcPr marL="74213" marR="74213" marT="37106" marB="37106" anchor="ctr">
                    <a:solidFill>
                      <a:schemeClr val="tx2">
                        <a:lumMod val="90000"/>
                        <a:lumOff val="10000"/>
                      </a:schemeClr>
                    </a:solidFill>
                  </a:tcPr>
                </a:tc>
                <a:tc>
                  <a:txBody>
                    <a:bodyPr/>
                    <a:lstStyle/>
                    <a:p>
                      <a:pPr algn="l"/>
                      <a:r>
                        <a:rPr lang="en-US" sz="1100" noProof="0" dirty="0">
                          <a:solidFill>
                            <a:schemeClr val="accent2"/>
                          </a:solidFill>
                        </a:rPr>
                        <a:t>Input and output files are saved in versioned folders on OneDrive, making recovery simple and transparent.</a:t>
                      </a:r>
                    </a:p>
                  </a:txBody>
                  <a:tcPr marL="74213" marR="74213" marT="37106" marB="37106" anchor="ctr"/>
                </a:tc>
                <a:extLst>
                  <a:ext uri="{0D108BD9-81ED-4DB2-BD59-A6C34878D82A}">
                    <a16:rowId xmlns:a16="http://schemas.microsoft.com/office/drawing/2014/main" val="3538287428"/>
                  </a:ext>
                </a:extLst>
              </a:tr>
            </a:tbl>
          </a:graphicData>
        </a:graphic>
      </p:graphicFrame>
    </p:spTree>
    <p:extLst>
      <p:ext uri="{BB962C8B-B14F-4D97-AF65-F5344CB8AC3E}">
        <p14:creationId xmlns:p14="http://schemas.microsoft.com/office/powerpoint/2010/main" val="1900041772"/>
      </p:ext>
    </p:extLst>
  </p:cSld>
  <p:clrMapOvr>
    <a:masterClrMapping/>
  </p:clrMapOvr>
</p:sld>
</file>

<file path=ppt/theme/theme1.xml><?xml version="1.0" encoding="utf-8"?>
<a:theme xmlns:a="http://schemas.openxmlformats.org/drawingml/2006/main" name="Automotive Industry Project Proposal by Slidesgo">
  <a:themeElements>
    <a:clrScheme name="Simple Light">
      <a:dk1>
        <a:srgbClr val="0C3B5D"/>
      </a:dk1>
      <a:lt1>
        <a:srgbClr val="328BC3"/>
      </a:lt1>
      <a:dk2>
        <a:srgbClr val="EDC932"/>
      </a:dk2>
      <a:lt2>
        <a:srgbClr val="252F3A"/>
      </a:lt2>
      <a:accent1>
        <a:srgbClr val="3D496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1059</Words>
  <Application>Microsoft Office PowerPoint</Application>
  <PresentationFormat>Diavetítés a képernyőre (16:9 oldalarány)</PresentationFormat>
  <Paragraphs>116</Paragraphs>
  <Slides>13</Slides>
  <Notes>9</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13</vt:i4>
      </vt:variant>
    </vt:vector>
  </HeadingPairs>
  <TitlesOfParts>
    <vt:vector size="22" baseType="lpstr">
      <vt:lpstr>Nunito Sans</vt:lpstr>
      <vt:lpstr>Wingdings</vt:lpstr>
      <vt:lpstr>Assistant</vt:lpstr>
      <vt:lpstr>Arial</vt:lpstr>
      <vt:lpstr>Raleway</vt:lpstr>
      <vt:lpstr>Anaheim</vt:lpstr>
      <vt:lpstr>Nunito Light</vt:lpstr>
      <vt:lpstr>PT Sans</vt:lpstr>
      <vt:lpstr>Automotive Industry Project Proposal by Slidesgo</vt:lpstr>
      <vt:lpstr>Mandatory Vehicle Insurance   Deployment plan</vt:lpstr>
      <vt:lpstr>Table of contents</vt:lpstr>
      <vt:lpstr>Objectives</vt:lpstr>
      <vt:lpstr>24%</vt:lpstr>
      <vt:lpstr>Compliance &amp; Regulatory Requirements</vt:lpstr>
      <vt:lpstr>Deployment Requirements</vt:lpstr>
      <vt:lpstr>Personnel &amp; Change Management</vt:lpstr>
      <vt:lpstr>Project Timeline – Deployment Plan</vt:lpstr>
      <vt:lpstr>Data Readiness &amp; Security – Our Approach</vt:lpstr>
      <vt:lpstr>PowerPoint-bemutató</vt:lpstr>
      <vt:lpstr>Key Takeaways</vt:lpstr>
      <vt:lpstr>How does the App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Szarvák Georgina</cp:lastModifiedBy>
  <cp:revision>4</cp:revision>
  <dcterms:modified xsi:type="dcterms:W3CDTF">2025-05-11T09:56:05Z</dcterms:modified>
</cp:coreProperties>
</file>