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5"/>
  </p:notesMasterIdLst>
  <p:sldIdLst>
    <p:sldId id="256" r:id="rId2"/>
    <p:sldId id="258" r:id="rId3"/>
    <p:sldId id="261" r:id="rId4"/>
    <p:sldId id="265" r:id="rId5"/>
    <p:sldId id="303" r:id="rId6"/>
    <p:sldId id="264" r:id="rId7"/>
    <p:sldId id="263" r:id="rId8"/>
    <p:sldId id="300" r:id="rId9"/>
    <p:sldId id="304" r:id="rId10"/>
    <p:sldId id="315" r:id="rId11"/>
    <p:sldId id="316" r:id="rId12"/>
    <p:sldId id="317" r:id="rId13"/>
    <p:sldId id="312" r:id="rId14"/>
  </p:sldIdLst>
  <p:sldSz cx="9144000" cy="5143500" type="screen16x9"/>
  <p:notesSz cx="6858000" cy="9144000"/>
  <p:embeddedFontLst>
    <p:embeddedFont>
      <p:font typeface="Anaheim" panose="020B0604020202020204" charset="-18"/>
      <p:regular r:id="rId16"/>
      <p:bold r:id="rId17"/>
    </p:embeddedFont>
    <p:embeddedFont>
      <p:font typeface="Assistant" pitchFamily="2" charset="-79"/>
      <p:regular r:id="rId18"/>
      <p:bold r:id="rId19"/>
    </p:embeddedFont>
    <p:embeddedFont>
      <p:font typeface="Nunito Light" pitchFamily="2" charset="-18"/>
      <p:regular r:id="rId20"/>
      <p:italic r:id="rId21"/>
    </p:embeddedFont>
    <p:embeddedFont>
      <p:font typeface="Nunito Sans" pitchFamily="2" charset="-18"/>
      <p:regular r:id="rId22"/>
      <p:bold r:id="rId23"/>
      <p:italic r:id="rId24"/>
      <p:boldItalic r:id="rId25"/>
    </p:embeddedFont>
    <p:embeddedFont>
      <p:font typeface="PT Sans" panose="020B0503020203020204" pitchFamily="34" charset="-18"/>
      <p:regular r:id="rId26"/>
      <p:bold r:id="rId27"/>
      <p:italic r:id="rId28"/>
      <p:boldItalic r:id="rId29"/>
    </p:embeddedFont>
    <p:embeddedFont>
      <p:font typeface="Raleway" pitchFamily="2" charset="-18"/>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7E22DE-F50D-4916-9B82-C0FF342383FC}">
  <a:tblStyle styleId="{067E22DE-F50D-4916-9B82-C0FF342383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FD262CA-E53E-4849-B9FD-7DE99725132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6" d="100"/>
          <a:sy n="136" d="100"/>
        </p:scale>
        <p:origin x="89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778BB8-E08B-43F9-AC8E-1108EB9053D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A198068-AB3F-4A3A-8AF5-5C359314FB77}">
      <dgm:prSet/>
      <dgm:spPr/>
      <dgm:t>
        <a:bodyPr/>
        <a:lstStyle/>
        <a:p>
          <a:r>
            <a:rPr lang="en-US" b="1" dirty="0">
              <a:solidFill>
                <a:schemeClr val="bg2"/>
              </a:solidFill>
            </a:rPr>
            <a:t>Laws</a:t>
          </a:r>
          <a:r>
            <a:rPr lang="en-US" b="1" dirty="0">
              <a:solidFill>
                <a:schemeClr val="accent2"/>
              </a:solidFill>
            </a:rPr>
            <a:t>:</a:t>
          </a:r>
          <a:r>
            <a:rPr lang="en-US" dirty="0">
              <a:solidFill>
                <a:schemeClr val="accent2"/>
              </a:solidFill>
            </a:rPr>
            <a:t> GDPR-compliant use of sensitive customer data</a:t>
          </a:r>
          <a:r>
            <a:rPr lang="hu-HU" dirty="0">
              <a:solidFill>
                <a:schemeClr val="accent2"/>
              </a:solidFill>
            </a:rPr>
            <a:t>, </a:t>
          </a:r>
          <a:r>
            <a:rPr lang="hu-HU" dirty="0" err="1">
              <a:solidFill>
                <a:schemeClr val="accent2"/>
              </a:solidFill>
            </a:rPr>
            <a:t>masking</a:t>
          </a:r>
          <a:r>
            <a:rPr lang="hu-HU" dirty="0">
              <a:solidFill>
                <a:schemeClr val="accent2"/>
              </a:solidFill>
            </a:rPr>
            <a:t> is </a:t>
          </a:r>
          <a:r>
            <a:rPr lang="hu-HU" dirty="0" err="1">
              <a:solidFill>
                <a:schemeClr val="accent2"/>
              </a:solidFill>
            </a:rPr>
            <a:t>used</a:t>
          </a:r>
          <a:r>
            <a:rPr lang="hu-HU" dirty="0">
              <a:solidFill>
                <a:schemeClr val="accent2"/>
              </a:solidFill>
            </a:rPr>
            <a:t> in </a:t>
          </a:r>
          <a:r>
            <a:rPr lang="hu-HU" dirty="0" err="1">
              <a:solidFill>
                <a:schemeClr val="accent2"/>
              </a:solidFill>
            </a:rPr>
            <a:t>case</a:t>
          </a:r>
          <a:r>
            <a:rPr lang="hu-HU" dirty="0">
              <a:solidFill>
                <a:schemeClr val="accent2"/>
              </a:solidFill>
            </a:rPr>
            <a:t> </a:t>
          </a:r>
          <a:r>
            <a:rPr lang="hu-HU" dirty="0" err="1">
              <a:solidFill>
                <a:schemeClr val="accent2"/>
              </a:solidFill>
            </a:rPr>
            <a:t>needed</a:t>
          </a:r>
          <a:endParaRPr lang="en-US" dirty="0">
            <a:solidFill>
              <a:schemeClr val="accent2"/>
            </a:solidFill>
          </a:endParaRPr>
        </a:p>
      </dgm:t>
    </dgm:pt>
    <dgm:pt modelId="{26C5C56B-55D1-4A7B-9A77-ABD79B12A96A}" type="parTrans" cxnId="{B7FA496C-1B7C-4F46-944D-B455F0C1EABA}">
      <dgm:prSet/>
      <dgm:spPr/>
      <dgm:t>
        <a:bodyPr/>
        <a:lstStyle/>
        <a:p>
          <a:endParaRPr lang="en-US"/>
        </a:p>
      </dgm:t>
    </dgm:pt>
    <dgm:pt modelId="{45A52BAC-D152-4D96-9E39-287D9DF330DA}" type="sibTrans" cxnId="{B7FA496C-1B7C-4F46-944D-B455F0C1EABA}">
      <dgm:prSet/>
      <dgm:spPr/>
      <dgm:t>
        <a:bodyPr/>
        <a:lstStyle/>
        <a:p>
          <a:endParaRPr lang="en-US"/>
        </a:p>
      </dgm:t>
    </dgm:pt>
    <dgm:pt modelId="{793C8954-4662-4647-B780-E99EF5E813D7}">
      <dgm:prSet/>
      <dgm:spPr/>
      <dgm:t>
        <a:bodyPr/>
        <a:lstStyle/>
        <a:p>
          <a:r>
            <a:rPr lang="en-US" b="1" dirty="0">
              <a:solidFill>
                <a:schemeClr val="bg2"/>
              </a:solidFill>
            </a:rPr>
            <a:t>Consent</a:t>
          </a:r>
          <a:r>
            <a:rPr lang="en-US" b="1" dirty="0">
              <a:solidFill>
                <a:schemeClr val="accent2"/>
              </a:solidFill>
            </a:rPr>
            <a:t>:</a:t>
          </a:r>
          <a:r>
            <a:rPr lang="en-US" dirty="0">
              <a:solidFill>
                <a:schemeClr val="accent2"/>
              </a:solidFill>
            </a:rPr>
            <a:t> Toyota customers approve 3rd-party use and model training</a:t>
          </a:r>
        </a:p>
      </dgm:t>
    </dgm:pt>
    <dgm:pt modelId="{94766E02-8C0E-470B-BF2B-9335B4421C2F}" type="parTrans" cxnId="{11FFF67C-1932-4CFC-BBDE-BD639E586237}">
      <dgm:prSet/>
      <dgm:spPr/>
      <dgm:t>
        <a:bodyPr/>
        <a:lstStyle/>
        <a:p>
          <a:endParaRPr lang="en-US"/>
        </a:p>
      </dgm:t>
    </dgm:pt>
    <dgm:pt modelId="{3BD0C067-566B-413C-8C97-CDFA126974D8}" type="sibTrans" cxnId="{11FFF67C-1932-4CFC-BBDE-BD639E586237}">
      <dgm:prSet/>
      <dgm:spPr/>
      <dgm:t>
        <a:bodyPr/>
        <a:lstStyle/>
        <a:p>
          <a:endParaRPr lang="en-US"/>
        </a:p>
      </dgm:t>
    </dgm:pt>
    <dgm:pt modelId="{4FE3C927-8E53-41D6-A196-50CA94A43FB1}">
      <dgm:prSet/>
      <dgm:spPr/>
      <dgm:t>
        <a:bodyPr/>
        <a:lstStyle/>
        <a:p>
          <a:r>
            <a:rPr lang="en-US" b="1" dirty="0">
              <a:solidFill>
                <a:schemeClr val="bg2"/>
              </a:solidFill>
            </a:rPr>
            <a:t>Retention</a:t>
          </a:r>
          <a:r>
            <a:rPr lang="en-US" b="1" dirty="0">
              <a:solidFill>
                <a:schemeClr val="accent2"/>
              </a:solidFill>
            </a:rPr>
            <a:t>:</a:t>
          </a:r>
          <a:r>
            <a:rPr lang="en-US" dirty="0">
              <a:solidFill>
                <a:schemeClr val="accent2"/>
              </a:solidFill>
            </a:rPr>
            <a:t> Keep data only for retraining, with </a:t>
          </a:r>
          <a:r>
            <a:rPr lang="hu-HU" dirty="0">
              <a:solidFill>
                <a:schemeClr val="accent2"/>
              </a:solidFill>
            </a:rPr>
            <a:t>a </a:t>
          </a:r>
          <a:r>
            <a:rPr lang="en-US" dirty="0">
              <a:solidFill>
                <a:schemeClr val="accent2"/>
              </a:solidFill>
            </a:rPr>
            <a:t>clear legal basis</a:t>
          </a:r>
          <a:r>
            <a:rPr lang="hu-HU" dirty="0">
              <a:solidFill>
                <a:schemeClr val="accent2"/>
              </a:solidFill>
            </a:rPr>
            <a:t>, and </a:t>
          </a:r>
          <a:r>
            <a:rPr lang="hu-HU" dirty="0" err="1">
              <a:solidFill>
                <a:schemeClr val="accent2"/>
              </a:solidFill>
            </a:rPr>
            <a:t>data</a:t>
          </a:r>
          <a:r>
            <a:rPr lang="hu-HU" dirty="0">
              <a:solidFill>
                <a:schemeClr val="accent2"/>
              </a:solidFill>
            </a:rPr>
            <a:t> is </a:t>
          </a:r>
          <a:r>
            <a:rPr lang="hu-HU" dirty="0" err="1">
              <a:solidFill>
                <a:schemeClr val="accent2"/>
              </a:solidFill>
            </a:rPr>
            <a:t>deleted</a:t>
          </a:r>
          <a:r>
            <a:rPr lang="hu-HU" dirty="0">
              <a:solidFill>
                <a:schemeClr val="accent2"/>
              </a:solidFill>
            </a:rPr>
            <a:t> </a:t>
          </a:r>
          <a:r>
            <a:rPr lang="hu-HU" dirty="0" err="1">
              <a:solidFill>
                <a:schemeClr val="accent2"/>
              </a:solidFill>
            </a:rPr>
            <a:t>upon</a:t>
          </a:r>
          <a:r>
            <a:rPr lang="hu-HU" dirty="0">
              <a:solidFill>
                <a:schemeClr val="accent2"/>
              </a:solidFill>
            </a:rPr>
            <a:t> </a:t>
          </a:r>
          <a:r>
            <a:rPr lang="hu-HU" dirty="0" err="1">
              <a:solidFill>
                <a:schemeClr val="accent2"/>
              </a:solidFill>
            </a:rPr>
            <a:t>request</a:t>
          </a:r>
          <a:endParaRPr lang="en-US" dirty="0">
            <a:solidFill>
              <a:schemeClr val="accent2"/>
            </a:solidFill>
          </a:endParaRPr>
        </a:p>
      </dgm:t>
    </dgm:pt>
    <dgm:pt modelId="{B618F4E6-F319-449B-88EB-2D1333E51682}" type="parTrans" cxnId="{B864AF2A-34C9-4326-9AE1-906249244F8E}">
      <dgm:prSet/>
      <dgm:spPr/>
      <dgm:t>
        <a:bodyPr/>
        <a:lstStyle/>
        <a:p>
          <a:endParaRPr lang="en-US"/>
        </a:p>
      </dgm:t>
    </dgm:pt>
    <dgm:pt modelId="{78B2EC0E-B6FA-47C4-BACF-04184EC3761C}" type="sibTrans" cxnId="{B864AF2A-34C9-4326-9AE1-906249244F8E}">
      <dgm:prSet/>
      <dgm:spPr/>
      <dgm:t>
        <a:bodyPr/>
        <a:lstStyle/>
        <a:p>
          <a:endParaRPr lang="en-US"/>
        </a:p>
      </dgm:t>
    </dgm:pt>
    <dgm:pt modelId="{F415626C-3591-4191-B1DF-B2A5A0C82B25}">
      <dgm:prSet/>
      <dgm:spPr/>
      <dgm:t>
        <a:bodyPr/>
        <a:lstStyle/>
        <a:p>
          <a:r>
            <a:rPr lang="en-US" b="1" dirty="0">
              <a:solidFill>
                <a:schemeClr val="bg2"/>
              </a:solidFill>
            </a:rPr>
            <a:t>Experts</a:t>
          </a:r>
          <a:r>
            <a:rPr lang="en-US" b="1" dirty="0">
              <a:solidFill>
                <a:schemeClr val="accent2"/>
              </a:solidFill>
            </a:rPr>
            <a:t>:</a:t>
          </a:r>
          <a:r>
            <a:rPr lang="en-US" dirty="0">
              <a:solidFill>
                <a:schemeClr val="accent2"/>
              </a:solidFill>
            </a:rPr>
            <a:t> Work with legal and data protection officers</a:t>
          </a:r>
          <a:r>
            <a:rPr lang="hu-HU" dirty="0">
              <a:solidFill>
                <a:schemeClr val="accent2"/>
              </a:solidFill>
            </a:rPr>
            <a:t> </a:t>
          </a:r>
          <a:r>
            <a:rPr lang="hu-HU" dirty="0" err="1">
              <a:solidFill>
                <a:schemeClr val="accent2"/>
              </a:solidFill>
            </a:rPr>
            <a:t>to</a:t>
          </a:r>
          <a:r>
            <a:rPr lang="hu-HU" dirty="0">
              <a:solidFill>
                <a:schemeClr val="accent2"/>
              </a:solidFill>
            </a:rPr>
            <a:t> </a:t>
          </a:r>
          <a:r>
            <a:rPr lang="hu-HU" dirty="0" err="1">
              <a:solidFill>
                <a:schemeClr val="accent2"/>
              </a:solidFill>
            </a:rPr>
            <a:t>ensure</a:t>
          </a:r>
          <a:r>
            <a:rPr lang="hu-HU" dirty="0">
              <a:solidFill>
                <a:schemeClr val="accent2"/>
              </a:solidFill>
            </a:rPr>
            <a:t> </a:t>
          </a:r>
          <a:r>
            <a:rPr lang="hu-HU" dirty="0" err="1">
              <a:solidFill>
                <a:schemeClr val="accent2"/>
              </a:solidFill>
            </a:rPr>
            <a:t>data</a:t>
          </a:r>
          <a:r>
            <a:rPr lang="hu-HU" dirty="0">
              <a:solidFill>
                <a:schemeClr val="accent2"/>
              </a:solidFill>
            </a:rPr>
            <a:t> </a:t>
          </a:r>
          <a:r>
            <a:rPr lang="hu-HU" dirty="0" err="1">
              <a:solidFill>
                <a:schemeClr val="accent2"/>
              </a:solidFill>
            </a:rPr>
            <a:t>prptection</a:t>
          </a:r>
          <a:r>
            <a:rPr lang="hu-HU" dirty="0">
              <a:solidFill>
                <a:schemeClr val="accent2"/>
              </a:solidFill>
            </a:rPr>
            <a:t> and </a:t>
          </a:r>
          <a:r>
            <a:rPr lang="hu-HU" dirty="0" err="1">
              <a:solidFill>
                <a:schemeClr val="accent2"/>
              </a:solidFill>
            </a:rPr>
            <a:t>legal</a:t>
          </a:r>
          <a:r>
            <a:rPr lang="hu-HU" dirty="0">
              <a:solidFill>
                <a:schemeClr val="accent2"/>
              </a:solidFill>
            </a:rPr>
            <a:t> </a:t>
          </a:r>
          <a:r>
            <a:rPr lang="hu-HU" dirty="0" err="1">
              <a:solidFill>
                <a:schemeClr val="accent2"/>
              </a:solidFill>
            </a:rPr>
            <a:t>data</a:t>
          </a:r>
          <a:r>
            <a:rPr lang="hu-HU" dirty="0">
              <a:solidFill>
                <a:schemeClr val="accent2"/>
              </a:solidFill>
            </a:rPr>
            <a:t> </a:t>
          </a:r>
          <a:r>
            <a:rPr lang="hu-HU" dirty="0" err="1">
              <a:solidFill>
                <a:schemeClr val="accent2"/>
              </a:solidFill>
            </a:rPr>
            <a:t>handling</a:t>
          </a:r>
          <a:endParaRPr lang="en-US" dirty="0">
            <a:solidFill>
              <a:schemeClr val="accent2"/>
            </a:solidFill>
          </a:endParaRPr>
        </a:p>
      </dgm:t>
    </dgm:pt>
    <dgm:pt modelId="{FDDE5BF8-6F05-4CC0-960C-52976F3608C3}" type="parTrans" cxnId="{7DD24C06-DC52-44CD-BF58-D5FA00EF7BBC}">
      <dgm:prSet/>
      <dgm:spPr/>
      <dgm:t>
        <a:bodyPr/>
        <a:lstStyle/>
        <a:p>
          <a:endParaRPr lang="en-US"/>
        </a:p>
      </dgm:t>
    </dgm:pt>
    <dgm:pt modelId="{E4553E2C-32B1-401A-BA99-91E36E95D73F}" type="sibTrans" cxnId="{7DD24C06-DC52-44CD-BF58-D5FA00EF7BBC}">
      <dgm:prSet/>
      <dgm:spPr/>
      <dgm:t>
        <a:bodyPr/>
        <a:lstStyle/>
        <a:p>
          <a:endParaRPr lang="en-US"/>
        </a:p>
      </dgm:t>
    </dgm:pt>
    <dgm:pt modelId="{78205164-764C-41A2-90A6-235E36304E54}">
      <dgm:prSet/>
      <dgm:spPr/>
      <dgm:t>
        <a:bodyPr/>
        <a:lstStyle/>
        <a:p>
          <a:r>
            <a:rPr lang="en-US" b="1" dirty="0">
              <a:solidFill>
                <a:schemeClr val="bg2"/>
              </a:solidFill>
            </a:rPr>
            <a:t>Data</a:t>
          </a:r>
          <a:r>
            <a:rPr lang="en-US" b="1" dirty="0">
              <a:solidFill>
                <a:schemeClr val="accent2"/>
              </a:solidFill>
            </a:rPr>
            <a:t>:</a:t>
          </a:r>
          <a:r>
            <a:rPr lang="en-US" dirty="0">
              <a:solidFill>
                <a:schemeClr val="accent2"/>
              </a:solidFill>
            </a:rPr>
            <a:t> </a:t>
          </a:r>
          <a:r>
            <a:rPr lang="hu-HU" dirty="0" err="1">
              <a:solidFill>
                <a:schemeClr val="accent2"/>
              </a:solidFill>
            </a:rPr>
            <a:t>Only</a:t>
          </a:r>
          <a:r>
            <a:rPr lang="hu-HU" dirty="0">
              <a:solidFill>
                <a:schemeClr val="accent2"/>
              </a:solidFill>
            </a:rPr>
            <a:t> minimum </a:t>
          </a:r>
          <a:r>
            <a:rPr lang="hu-HU" dirty="0" err="1">
              <a:solidFill>
                <a:schemeClr val="accent2"/>
              </a:solidFill>
            </a:rPr>
            <a:t>amount</a:t>
          </a:r>
          <a:r>
            <a:rPr lang="hu-HU" dirty="0">
              <a:solidFill>
                <a:schemeClr val="accent2"/>
              </a:solidFill>
            </a:rPr>
            <a:t> of </a:t>
          </a:r>
          <a:r>
            <a:rPr lang="hu-HU" dirty="0" err="1">
              <a:solidFill>
                <a:schemeClr val="accent2"/>
              </a:solidFill>
            </a:rPr>
            <a:t>personal</a:t>
          </a:r>
          <a:r>
            <a:rPr lang="hu-HU" dirty="0">
              <a:solidFill>
                <a:schemeClr val="accent2"/>
              </a:solidFill>
            </a:rPr>
            <a:t> </a:t>
          </a:r>
          <a:r>
            <a:rPr lang="hu-HU" dirty="0" err="1">
              <a:solidFill>
                <a:schemeClr val="accent2"/>
              </a:solidFill>
            </a:rPr>
            <a:t>data</a:t>
          </a:r>
          <a:r>
            <a:rPr lang="hu-HU" dirty="0">
              <a:solidFill>
                <a:schemeClr val="accent2"/>
              </a:solidFill>
            </a:rPr>
            <a:t> is </a:t>
          </a:r>
          <a:r>
            <a:rPr lang="hu-HU" dirty="0" err="1">
              <a:solidFill>
                <a:schemeClr val="accent2"/>
              </a:solidFill>
            </a:rPr>
            <a:t>required</a:t>
          </a:r>
          <a:r>
            <a:rPr lang="hu-HU" dirty="0">
              <a:solidFill>
                <a:schemeClr val="accent2"/>
              </a:solidFill>
            </a:rPr>
            <a:t> </a:t>
          </a:r>
          <a:r>
            <a:rPr lang="hu-HU" dirty="0" err="1">
              <a:solidFill>
                <a:schemeClr val="accent2"/>
              </a:solidFill>
            </a:rPr>
            <a:t>for</a:t>
          </a:r>
          <a:r>
            <a:rPr lang="hu-HU" dirty="0">
              <a:solidFill>
                <a:schemeClr val="accent2"/>
              </a:solidFill>
            </a:rPr>
            <a:t> </a:t>
          </a:r>
          <a:r>
            <a:rPr lang="hu-HU" dirty="0" err="1">
              <a:solidFill>
                <a:schemeClr val="accent2"/>
              </a:solidFill>
            </a:rPr>
            <a:t>model</a:t>
          </a:r>
          <a:r>
            <a:rPr lang="hu-HU" dirty="0">
              <a:solidFill>
                <a:schemeClr val="accent2"/>
              </a:solidFill>
            </a:rPr>
            <a:t> </a:t>
          </a:r>
          <a:r>
            <a:rPr lang="hu-HU" dirty="0" err="1">
              <a:solidFill>
                <a:schemeClr val="accent2"/>
              </a:solidFill>
            </a:rPr>
            <a:t>training</a:t>
          </a:r>
          <a:r>
            <a:rPr lang="hu-HU" dirty="0">
              <a:solidFill>
                <a:schemeClr val="accent2"/>
              </a:solidFill>
            </a:rPr>
            <a:t> (gender, </a:t>
          </a:r>
          <a:r>
            <a:rPr lang="hu-HU" dirty="0" err="1">
              <a:solidFill>
                <a:schemeClr val="accent2"/>
              </a:solidFill>
            </a:rPr>
            <a:t>age</a:t>
          </a:r>
          <a:r>
            <a:rPr lang="hu-HU" dirty="0">
              <a:solidFill>
                <a:schemeClr val="accent2"/>
              </a:solidFill>
            </a:rPr>
            <a:t>, </a:t>
          </a:r>
          <a:r>
            <a:rPr lang="hu-HU" dirty="0" err="1">
              <a:solidFill>
                <a:schemeClr val="accent2"/>
              </a:solidFill>
            </a:rPr>
            <a:t>previously</a:t>
          </a:r>
          <a:r>
            <a:rPr lang="hu-HU" dirty="0">
              <a:solidFill>
                <a:schemeClr val="accent2"/>
              </a:solidFill>
            </a:rPr>
            <a:t> </a:t>
          </a:r>
          <a:r>
            <a:rPr lang="hu-HU" dirty="0" err="1">
              <a:solidFill>
                <a:schemeClr val="accent2"/>
              </a:solidFill>
            </a:rPr>
            <a:t>insured</a:t>
          </a:r>
          <a:r>
            <a:rPr lang="hu-HU" dirty="0">
              <a:solidFill>
                <a:schemeClr val="accent2"/>
              </a:solidFill>
            </a:rPr>
            <a:t>, </a:t>
          </a:r>
          <a:r>
            <a:rPr lang="hu-HU" dirty="0" err="1">
              <a:solidFill>
                <a:schemeClr val="accent2"/>
              </a:solidFill>
            </a:rPr>
            <a:t>seniority</a:t>
          </a:r>
          <a:r>
            <a:rPr lang="hu-HU" dirty="0">
              <a:solidFill>
                <a:schemeClr val="accent2"/>
              </a:solidFill>
            </a:rPr>
            <a:t>)</a:t>
          </a:r>
        </a:p>
        <a:p>
          <a:r>
            <a:rPr lang="hu-HU" dirty="0">
              <a:solidFill>
                <a:schemeClr val="accent2"/>
              </a:solidFill>
            </a:rPr>
            <a:t>No </a:t>
          </a:r>
          <a:r>
            <a:rPr lang="hu-HU" dirty="0" err="1">
              <a:solidFill>
                <a:schemeClr val="accent2"/>
              </a:solidFill>
            </a:rPr>
            <a:t>sensitive</a:t>
          </a:r>
          <a:r>
            <a:rPr lang="hu-HU" dirty="0">
              <a:solidFill>
                <a:schemeClr val="accent2"/>
              </a:solidFill>
            </a:rPr>
            <a:t> </a:t>
          </a:r>
          <a:r>
            <a:rPr lang="hu-HU" dirty="0" err="1">
              <a:solidFill>
                <a:schemeClr val="accent2"/>
              </a:solidFill>
            </a:rPr>
            <a:t>data</a:t>
          </a:r>
          <a:endParaRPr lang="hu-HU" dirty="0">
            <a:solidFill>
              <a:schemeClr val="accent2"/>
            </a:solidFill>
          </a:endParaRPr>
        </a:p>
        <a:p>
          <a:endParaRPr lang="en-US" dirty="0">
            <a:solidFill>
              <a:schemeClr val="accent2"/>
            </a:solidFill>
          </a:endParaRPr>
        </a:p>
      </dgm:t>
    </dgm:pt>
    <dgm:pt modelId="{446161E4-C629-48EC-AC28-3E0DDC08FFC0}" type="parTrans" cxnId="{29AEB8AF-ED84-4499-B0A4-9F9454FC292B}">
      <dgm:prSet/>
      <dgm:spPr/>
      <dgm:t>
        <a:bodyPr/>
        <a:lstStyle/>
        <a:p>
          <a:endParaRPr lang="en-US"/>
        </a:p>
      </dgm:t>
    </dgm:pt>
    <dgm:pt modelId="{4158A86D-F2AD-4FDA-8A48-3BBA6378F1AC}" type="sibTrans" cxnId="{29AEB8AF-ED84-4499-B0A4-9F9454FC292B}">
      <dgm:prSet/>
      <dgm:spPr/>
      <dgm:t>
        <a:bodyPr/>
        <a:lstStyle/>
        <a:p>
          <a:endParaRPr lang="en-US"/>
        </a:p>
      </dgm:t>
    </dgm:pt>
    <dgm:pt modelId="{492CF509-F678-474E-A20C-C7A074F755A3}">
      <dgm:prSet/>
      <dgm:spPr/>
      <dgm:t>
        <a:bodyPr/>
        <a:lstStyle/>
        <a:p>
          <a:r>
            <a:rPr lang="en-US" b="1" dirty="0">
              <a:solidFill>
                <a:schemeClr val="bg2"/>
              </a:solidFill>
            </a:rPr>
            <a:t>Audits</a:t>
          </a:r>
          <a:r>
            <a:rPr lang="en-US" b="1" dirty="0">
              <a:solidFill>
                <a:schemeClr val="accent2"/>
              </a:solidFill>
            </a:rPr>
            <a:t>:</a:t>
          </a:r>
          <a:r>
            <a:rPr lang="en-US" dirty="0">
              <a:solidFill>
                <a:schemeClr val="accent2"/>
              </a:solidFill>
            </a:rPr>
            <a:t> Plan regular compliance checks and documentation</a:t>
          </a:r>
        </a:p>
      </dgm:t>
    </dgm:pt>
    <dgm:pt modelId="{46C14681-897C-454B-BED7-FFDEF16484AC}" type="parTrans" cxnId="{C39752C9-1F15-4F55-A6FC-D2B91EDF6528}">
      <dgm:prSet/>
      <dgm:spPr/>
      <dgm:t>
        <a:bodyPr/>
        <a:lstStyle/>
        <a:p>
          <a:endParaRPr lang="en-US"/>
        </a:p>
      </dgm:t>
    </dgm:pt>
    <dgm:pt modelId="{301ED8BD-FA7C-4115-9499-EA8FAABA2EC7}" type="sibTrans" cxnId="{C39752C9-1F15-4F55-A6FC-D2B91EDF6528}">
      <dgm:prSet/>
      <dgm:spPr/>
      <dgm:t>
        <a:bodyPr/>
        <a:lstStyle/>
        <a:p>
          <a:endParaRPr lang="en-US"/>
        </a:p>
      </dgm:t>
    </dgm:pt>
    <dgm:pt modelId="{67EA70F4-067A-4A06-A630-3E90BD638AD8}" type="pres">
      <dgm:prSet presAssocID="{05778BB8-E08B-43F9-AC8E-1108EB9053D8}" presName="root" presStyleCnt="0">
        <dgm:presLayoutVars>
          <dgm:dir/>
          <dgm:resizeHandles val="exact"/>
        </dgm:presLayoutVars>
      </dgm:prSet>
      <dgm:spPr/>
    </dgm:pt>
    <dgm:pt modelId="{C935C24A-BB93-42FE-A8A2-A55CC507C2A3}" type="pres">
      <dgm:prSet presAssocID="{05778BB8-E08B-43F9-AC8E-1108EB9053D8}" presName="container" presStyleCnt="0">
        <dgm:presLayoutVars>
          <dgm:dir/>
          <dgm:resizeHandles val="exact"/>
        </dgm:presLayoutVars>
      </dgm:prSet>
      <dgm:spPr/>
    </dgm:pt>
    <dgm:pt modelId="{F524FEAB-F0BA-4869-9212-A4D3A26E2369}" type="pres">
      <dgm:prSet presAssocID="{5A198068-AB3F-4A3A-8AF5-5C359314FB77}" presName="compNode" presStyleCnt="0"/>
      <dgm:spPr/>
    </dgm:pt>
    <dgm:pt modelId="{7A73BD6A-3283-4602-A54A-6C6588EF4F9F}" type="pres">
      <dgm:prSet presAssocID="{5A198068-AB3F-4A3A-8AF5-5C359314FB77}" presName="iconBgRect" presStyleLbl="bgShp" presStyleIdx="0" presStyleCnt="6"/>
      <dgm:spPr/>
    </dgm:pt>
    <dgm:pt modelId="{0A9946C5-AA9E-443D-A040-C1CDA7C60250}" type="pres">
      <dgm:prSet presAssocID="{5A198068-AB3F-4A3A-8AF5-5C359314FB7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1453B100-CEC9-479A-AC65-399B525D9B69}" type="pres">
      <dgm:prSet presAssocID="{5A198068-AB3F-4A3A-8AF5-5C359314FB77}" presName="spaceRect" presStyleCnt="0"/>
      <dgm:spPr/>
    </dgm:pt>
    <dgm:pt modelId="{0544FB5A-ACC3-483E-B114-6FBAF4867879}" type="pres">
      <dgm:prSet presAssocID="{5A198068-AB3F-4A3A-8AF5-5C359314FB77}" presName="textRect" presStyleLbl="revTx" presStyleIdx="0" presStyleCnt="6">
        <dgm:presLayoutVars>
          <dgm:chMax val="1"/>
          <dgm:chPref val="1"/>
        </dgm:presLayoutVars>
      </dgm:prSet>
      <dgm:spPr/>
    </dgm:pt>
    <dgm:pt modelId="{B1817CA9-6E12-4A73-998F-B524E3DCF101}" type="pres">
      <dgm:prSet presAssocID="{45A52BAC-D152-4D96-9E39-287D9DF330DA}" presName="sibTrans" presStyleLbl="sibTrans2D1" presStyleIdx="0" presStyleCnt="0"/>
      <dgm:spPr/>
    </dgm:pt>
    <dgm:pt modelId="{97F25544-C770-47BA-B217-4235BF175E88}" type="pres">
      <dgm:prSet presAssocID="{793C8954-4662-4647-B780-E99EF5E813D7}" presName="compNode" presStyleCnt="0"/>
      <dgm:spPr/>
    </dgm:pt>
    <dgm:pt modelId="{5BF495FF-2D59-453E-8EBB-0EB328985025}" type="pres">
      <dgm:prSet presAssocID="{793C8954-4662-4647-B780-E99EF5E813D7}" presName="iconBgRect" presStyleLbl="bgShp" presStyleIdx="1" presStyleCnt="6"/>
      <dgm:spPr/>
    </dgm:pt>
    <dgm:pt modelId="{5E74A6B5-1F02-43C7-86A6-0A788542D636}" type="pres">
      <dgm:prSet presAssocID="{793C8954-4662-4647-B780-E99EF5E813D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544D5A32-35F7-407E-A3AD-7433ED5FD500}" type="pres">
      <dgm:prSet presAssocID="{793C8954-4662-4647-B780-E99EF5E813D7}" presName="spaceRect" presStyleCnt="0"/>
      <dgm:spPr/>
    </dgm:pt>
    <dgm:pt modelId="{0577322D-0A0B-48AB-8171-C1ED069306B5}" type="pres">
      <dgm:prSet presAssocID="{793C8954-4662-4647-B780-E99EF5E813D7}" presName="textRect" presStyleLbl="revTx" presStyleIdx="1" presStyleCnt="6">
        <dgm:presLayoutVars>
          <dgm:chMax val="1"/>
          <dgm:chPref val="1"/>
        </dgm:presLayoutVars>
      </dgm:prSet>
      <dgm:spPr/>
    </dgm:pt>
    <dgm:pt modelId="{4DDBCC85-6A04-4B91-A13C-03C04C078C19}" type="pres">
      <dgm:prSet presAssocID="{3BD0C067-566B-413C-8C97-CDFA126974D8}" presName="sibTrans" presStyleLbl="sibTrans2D1" presStyleIdx="0" presStyleCnt="0"/>
      <dgm:spPr/>
    </dgm:pt>
    <dgm:pt modelId="{5AEE3AB2-C8F2-455E-8313-32268540848F}" type="pres">
      <dgm:prSet presAssocID="{4FE3C927-8E53-41D6-A196-50CA94A43FB1}" presName="compNode" presStyleCnt="0"/>
      <dgm:spPr/>
    </dgm:pt>
    <dgm:pt modelId="{6220B796-F754-4088-AC66-54780F1BE555}" type="pres">
      <dgm:prSet presAssocID="{4FE3C927-8E53-41D6-A196-50CA94A43FB1}" presName="iconBgRect" presStyleLbl="bgShp" presStyleIdx="2" presStyleCnt="6"/>
      <dgm:spPr/>
    </dgm:pt>
    <dgm:pt modelId="{C2C70EB0-CBF2-4E56-A051-7943D9221C2B}" type="pres">
      <dgm:prSet presAssocID="{4FE3C927-8E53-41D6-A196-50CA94A43FB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D383D692-1876-4BBB-B55D-8F50389DB812}" type="pres">
      <dgm:prSet presAssocID="{4FE3C927-8E53-41D6-A196-50CA94A43FB1}" presName="spaceRect" presStyleCnt="0"/>
      <dgm:spPr/>
    </dgm:pt>
    <dgm:pt modelId="{BA3DA0F9-7DA7-4658-93A4-0BE007D4AAFB}" type="pres">
      <dgm:prSet presAssocID="{4FE3C927-8E53-41D6-A196-50CA94A43FB1}" presName="textRect" presStyleLbl="revTx" presStyleIdx="2" presStyleCnt="6">
        <dgm:presLayoutVars>
          <dgm:chMax val="1"/>
          <dgm:chPref val="1"/>
        </dgm:presLayoutVars>
      </dgm:prSet>
      <dgm:spPr/>
    </dgm:pt>
    <dgm:pt modelId="{A6901762-0D91-47EE-A32C-29DEBF968BC3}" type="pres">
      <dgm:prSet presAssocID="{78B2EC0E-B6FA-47C4-BACF-04184EC3761C}" presName="sibTrans" presStyleLbl="sibTrans2D1" presStyleIdx="0" presStyleCnt="0"/>
      <dgm:spPr/>
    </dgm:pt>
    <dgm:pt modelId="{6EB3221A-70C3-4B45-8B17-F87C0AB76DEF}" type="pres">
      <dgm:prSet presAssocID="{F415626C-3591-4191-B1DF-B2A5A0C82B25}" presName="compNode" presStyleCnt="0"/>
      <dgm:spPr/>
    </dgm:pt>
    <dgm:pt modelId="{B246DE65-3D2B-4979-B049-323515B08624}" type="pres">
      <dgm:prSet presAssocID="{F415626C-3591-4191-B1DF-B2A5A0C82B25}" presName="iconBgRect" presStyleLbl="bgShp" presStyleIdx="3" presStyleCnt="6"/>
      <dgm:spPr/>
    </dgm:pt>
    <dgm:pt modelId="{946E0D76-FD54-46DD-AC25-46D08C2A5142}" type="pres">
      <dgm:prSet presAssocID="{F415626C-3591-4191-B1DF-B2A5A0C82B2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Judge"/>
        </a:ext>
      </dgm:extLst>
    </dgm:pt>
    <dgm:pt modelId="{9504A1B3-8737-4D3E-AB18-F72001F046F6}" type="pres">
      <dgm:prSet presAssocID="{F415626C-3591-4191-B1DF-B2A5A0C82B25}" presName="spaceRect" presStyleCnt="0"/>
      <dgm:spPr/>
    </dgm:pt>
    <dgm:pt modelId="{5ED6B034-CC39-4906-8FDC-D47A55BC9E30}" type="pres">
      <dgm:prSet presAssocID="{F415626C-3591-4191-B1DF-B2A5A0C82B25}" presName="textRect" presStyleLbl="revTx" presStyleIdx="3" presStyleCnt="6">
        <dgm:presLayoutVars>
          <dgm:chMax val="1"/>
          <dgm:chPref val="1"/>
        </dgm:presLayoutVars>
      </dgm:prSet>
      <dgm:spPr/>
    </dgm:pt>
    <dgm:pt modelId="{FDA4AD90-E275-4138-B876-45AD33184DD7}" type="pres">
      <dgm:prSet presAssocID="{E4553E2C-32B1-401A-BA99-91E36E95D73F}" presName="sibTrans" presStyleLbl="sibTrans2D1" presStyleIdx="0" presStyleCnt="0"/>
      <dgm:spPr/>
    </dgm:pt>
    <dgm:pt modelId="{2CD9995A-6BE4-47AE-916B-C1BA355614B0}" type="pres">
      <dgm:prSet presAssocID="{78205164-764C-41A2-90A6-235E36304E54}" presName="compNode" presStyleCnt="0"/>
      <dgm:spPr/>
    </dgm:pt>
    <dgm:pt modelId="{2032E03F-50B4-496A-A68A-69E20924D3E4}" type="pres">
      <dgm:prSet presAssocID="{78205164-764C-41A2-90A6-235E36304E54}" presName="iconBgRect" presStyleLbl="bgShp" presStyleIdx="4" presStyleCnt="6"/>
      <dgm:spPr/>
    </dgm:pt>
    <dgm:pt modelId="{6F0F213C-FAC6-48C3-8C26-6C4DDCCF498C}" type="pres">
      <dgm:prSet presAssocID="{78205164-764C-41A2-90A6-235E36304E5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arty Mask"/>
        </a:ext>
      </dgm:extLst>
    </dgm:pt>
    <dgm:pt modelId="{C5CB3C7D-F206-4762-BA37-837648784BFE}" type="pres">
      <dgm:prSet presAssocID="{78205164-764C-41A2-90A6-235E36304E54}" presName="spaceRect" presStyleCnt="0"/>
      <dgm:spPr/>
    </dgm:pt>
    <dgm:pt modelId="{E1FE7E17-D37B-4891-BC92-DD964D4534EA}" type="pres">
      <dgm:prSet presAssocID="{78205164-764C-41A2-90A6-235E36304E54}" presName="textRect" presStyleLbl="revTx" presStyleIdx="4" presStyleCnt="6">
        <dgm:presLayoutVars>
          <dgm:chMax val="1"/>
          <dgm:chPref val="1"/>
        </dgm:presLayoutVars>
      </dgm:prSet>
      <dgm:spPr/>
    </dgm:pt>
    <dgm:pt modelId="{DCACF782-E046-4078-9805-EDBCAB035A39}" type="pres">
      <dgm:prSet presAssocID="{4158A86D-F2AD-4FDA-8A48-3BBA6378F1AC}" presName="sibTrans" presStyleLbl="sibTrans2D1" presStyleIdx="0" presStyleCnt="0"/>
      <dgm:spPr/>
    </dgm:pt>
    <dgm:pt modelId="{4F2FD0E8-C3F8-4554-A863-7E2C14CADBB0}" type="pres">
      <dgm:prSet presAssocID="{492CF509-F678-474E-A20C-C7A074F755A3}" presName="compNode" presStyleCnt="0"/>
      <dgm:spPr/>
    </dgm:pt>
    <dgm:pt modelId="{BDCAD317-F4EC-4665-B3F8-1A168DFEEB04}" type="pres">
      <dgm:prSet presAssocID="{492CF509-F678-474E-A20C-C7A074F755A3}" presName="iconBgRect" presStyleLbl="bgShp" presStyleIdx="5" presStyleCnt="6"/>
      <dgm:spPr/>
    </dgm:pt>
    <dgm:pt modelId="{0360604B-6B76-4FC0-9705-41427BC89E4E}" type="pres">
      <dgm:prSet presAssocID="{492CF509-F678-474E-A20C-C7A074F755A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C5AEF9A0-B4C9-4B61-82E8-FED504F0D8EC}" type="pres">
      <dgm:prSet presAssocID="{492CF509-F678-474E-A20C-C7A074F755A3}" presName="spaceRect" presStyleCnt="0"/>
      <dgm:spPr/>
    </dgm:pt>
    <dgm:pt modelId="{F47634B7-D399-4CFA-84C3-BCBAF22A8A63}" type="pres">
      <dgm:prSet presAssocID="{492CF509-F678-474E-A20C-C7A074F755A3}" presName="textRect" presStyleLbl="revTx" presStyleIdx="5" presStyleCnt="6">
        <dgm:presLayoutVars>
          <dgm:chMax val="1"/>
          <dgm:chPref val="1"/>
        </dgm:presLayoutVars>
      </dgm:prSet>
      <dgm:spPr/>
    </dgm:pt>
  </dgm:ptLst>
  <dgm:cxnLst>
    <dgm:cxn modelId="{7DD24C06-DC52-44CD-BF58-D5FA00EF7BBC}" srcId="{05778BB8-E08B-43F9-AC8E-1108EB9053D8}" destId="{F415626C-3591-4191-B1DF-B2A5A0C82B25}" srcOrd="3" destOrd="0" parTransId="{FDDE5BF8-6F05-4CC0-960C-52976F3608C3}" sibTransId="{E4553E2C-32B1-401A-BA99-91E36E95D73F}"/>
    <dgm:cxn modelId="{15559507-CAB1-4AA7-854D-3A801064BF49}" type="presOf" srcId="{3BD0C067-566B-413C-8C97-CDFA126974D8}" destId="{4DDBCC85-6A04-4B91-A13C-03C04C078C19}" srcOrd="0" destOrd="0" presId="urn:microsoft.com/office/officeart/2018/2/layout/IconCircleList"/>
    <dgm:cxn modelId="{778A6C08-95E2-4BBD-A4B3-B90D08244549}" type="presOf" srcId="{793C8954-4662-4647-B780-E99EF5E813D7}" destId="{0577322D-0A0B-48AB-8171-C1ED069306B5}" srcOrd="0" destOrd="0" presId="urn:microsoft.com/office/officeart/2018/2/layout/IconCircleList"/>
    <dgm:cxn modelId="{D319BA1B-6FEF-4841-B4BF-6BA513C04457}" type="presOf" srcId="{492CF509-F678-474E-A20C-C7A074F755A3}" destId="{F47634B7-D399-4CFA-84C3-BCBAF22A8A63}" srcOrd="0" destOrd="0" presId="urn:microsoft.com/office/officeart/2018/2/layout/IconCircleList"/>
    <dgm:cxn modelId="{B864AF2A-34C9-4326-9AE1-906249244F8E}" srcId="{05778BB8-E08B-43F9-AC8E-1108EB9053D8}" destId="{4FE3C927-8E53-41D6-A196-50CA94A43FB1}" srcOrd="2" destOrd="0" parTransId="{B618F4E6-F319-449B-88EB-2D1333E51682}" sibTransId="{78B2EC0E-B6FA-47C4-BACF-04184EC3761C}"/>
    <dgm:cxn modelId="{201E973D-3E07-436E-9215-FD29CE6C6509}" type="presOf" srcId="{4FE3C927-8E53-41D6-A196-50CA94A43FB1}" destId="{BA3DA0F9-7DA7-4658-93A4-0BE007D4AAFB}" srcOrd="0" destOrd="0" presId="urn:microsoft.com/office/officeart/2018/2/layout/IconCircleList"/>
    <dgm:cxn modelId="{26E25B66-052A-4AB9-BDAA-73BD3F867C23}" type="presOf" srcId="{05778BB8-E08B-43F9-AC8E-1108EB9053D8}" destId="{67EA70F4-067A-4A06-A630-3E90BD638AD8}" srcOrd="0" destOrd="0" presId="urn:microsoft.com/office/officeart/2018/2/layout/IconCircleList"/>
    <dgm:cxn modelId="{A7981F47-4832-452B-81DC-221CC0232305}" type="presOf" srcId="{E4553E2C-32B1-401A-BA99-91E36E95D73F}" destId="{FDA4AD90-E275-4138-B876-45AD33184DD7}" srcOrd="0" destOrd="0" presId="urn:microsoft.com/office/officeart/2018/2/layout/IconCircleList"/>
    <dgm:cxn modelId="{B7FA496C-1B7C-4F46-944D-B455F0C1EABA}" srcId="{05778BB8-E08B-43F9-AC8E-1108EB9053D8}" destId="{5A198068-AB3F-4A3A-8AF5-5C359314FB77}" srcOrd="0" destOrd="0" parTransId="{26C5C56B-55D1-4A7B-9A77-ABD79B12A96A}" sibTransId="{45A52BAC-D152-4D96-9E39-287D9DF330DA}"/>
    <dgm:cxn modelId="{D60F924F-AFCA-4E0E-9159-7EBE92507877}" type="presOf" srcId="{78B2EC0E-B6FA-47C4-BACF-04184EC3761C}" destId="{A6901762-0D91-47EE-A32C-29DEBF968BC3}" srcOrd="0" destOrd="0" presId="urn:microsoft.com/office/officeart/2018/2/layout/IconCircleList"/>
    <dgm:cxn modelId="{DD843854-870E-45E6-96D1-B094E13E6B4F}" type="presOf" srcId="{4158A86D-F2AD-4FDA-8A48-3BBA6378F1AC}" destId="{DCACF782-E046-4078-9805-EDBCAB035A39}" srcOrd="0" destOrd="0" presId="urn:microsoft.com/office/officeart/2018/2/layout/IconCircleList"/>
    <dgm:cxn modelId="{11FFF67C-1932-4CFC-BBDE-BD639E586237}" srcId="{05778BB8-E08B-43F9-AC8E-1108EB9053D8}" destId="{793C8954-4662-4647-B780-E99EF5E813D7}" srcOrd="1" destOrd="0" parTransId="{94766E02-8C0E-470B-BF2B-9335B4421C2F}" sibTransId="{3BD0C067-566B-413C-8C97-CDFA126974D8}"/>
    <dgm:cxn modelId="{BE5F6080-B7EE-4253-96EB-85323F85BC46}" type="presOf" srcId="{45A52BAC-D152-4D96-9E39-287D9DF330DA}" destId="{B1817CA9-6E12-4A73-998F-B524E3DCF101}" srcOrd="0" destOrd="0" presId="urn:microsoft.com/office/officeart/2018/2/layout/IconCircleList"/>
    <dgm:cxn modelId="{29AEB8AF-ED84-4499-B0A4-9F9454FC292B}" srcId="{05778BB8-E08B-43F9-AC8E-1108EB9053D8}" destId="{78205164-764C-41A2-90A6-235E36304E54}" srcOrd="4" destOrd="0" parTransId="{446161E4-C629-48EC-AC28-3E0DDC08FFC0}" sibTransId="{4158A86D-F2AD-4FDA-8A48-3BBA6378F1AC}"/>
    <dgm:cxn modelId="{CE6E10B1-E6D8-4210-A0A1-8A422DCBC57A}" type="presOf" srcId="{F415626C-3591-4191-B1DF-B2A5A0C82B25}" destId="{5ED6B034-CC39-4906-8FDC-D47A55BC9E30}" srcOrd="0" destOrd="0" presId="urn:microsoft.com/office/officeart/2018/2/layout/IconCircleList"/>
    <dgm:cxn modelId="{61550BB9-7D61-44C3-851F-16A26EA7A47C}" type="presOf" srcId="{78205164-764C-41A2-90A6-235E36304E54}" destId="{E1FE7E17-D37B-4891-BC92-DD964D4534EA}" srcOrd="0" destOrd="0" presId="urn:microsoft.com/office/officeart/2018/2/layout/IconCircleList"/>
    <dgm:cxn modelId="{C39752C9-1F15-4F55-A6FC-D2B91EDF6528}" srcId="{05778BB8-E08B-43F9-AC8E-1108EB9053D8}" destId="{492CF509-F678-474E-A20C-C7A074F755A3}" srcOrd="5" destOrd="0" parTransId="{46C14681-897C-454B-BED7-FFDEF16484AC}" sibTransId="{301ED8BD-FA7C-4115-9499-EA8FAABA2EC7}"/>
    <dgm:cxn modelId="{34782DD8-4343-4E87-99A1-1F4EF8E6289D}" type="presOf" srcId="{5A198068-AB3F-4A3A-8AF5-5C359314FB77}" destId="{0544FB5A-ACC3-483E-B114-6FBAF4867879}" srcOrd="0" destOrd="0" presId="urn:microsoft.com/office/officeart/2018/2/layout/IconCircleList"/>
    <dgm:cxn modelId="{B7FD5EA4-0359-440F-8E8D-22C5552A3610}" type="presParOf" srcId="{67EA70F4-067A-4A06-A630-3E90BD638AD8}" destId="{C935C24A-BB93-42FE-A8A2-A55CC507C2A3}" srcOrd="0" destOrd="0" presId="urn:microsoft.com/office/officeart/2018/2/layout/IconCircleList"/>
    <dgm:cxn modelId="{CA05A3A1-D5F1-4AEE-992D-2B7A7CA38F59}" type="presParOf" srcId="{C935C24A-BB93-42FE-A8A2-A55CC507C2A3}" destId="{F524FEAB-F0BA-4869-9212-A4D3A26E2369}" srcOrd="0" destOrd="0" presId="urn:microsoft.com/office/officeart/2018/2/layout/IconCircleList"/>
    <dgm:cxn modelId="{6409CC9E-D1BA-4564-804D-9FA2E19CC48E}" type="presParOf" srcId="{F524FEAB-F0BA-4869-9212-A4D3A26E2369}" destId="{7A73BD6A-3283-4602-A54A-6C6588EF4F9F}" srcOrd="0" destOrd="0" presId="urn:microsoft.com/office/officeart/2018/2/layout/IconCircleList"/>
    <dgm:cxn modelId="{10BFA8E4-C273-4110-8C2D-FF33B4E048FA}" type="presParOf" srcId="{F524FEAB-F0BA-4869-9212-A4D3A26E2369}" destId="{0A9946C5-AA9E-443D-A040-C1CDA7C60250}" srcOrd="1" destOrd="0" presId="urn:microsoft.com/office/officeart/2018/2/layout/IconCircleList"/>
    <dgm:cxn modelId="{A70F8F47-5FCB-46F5-BD31-B5C47F8B066A}" type="presParOf" srcId="{F524FEAB-F0BA-4869-9212-A4D3A26E2369}" destId="{1453B100-CEC9-479A-AC65-399B525D9B69}" srcOrd="2" destOrd="0" presId="urn:microsoft.com/office/officeart/2018/2/layout/IconCircleList"/>
    <dgm:cxn modelId="{2A0E6FF2-F45E-4395-9E10-D7CFDA32DEC5}" type="presParOf" srcId="{F524FEAB-F0BA-4869-9212-A4D3A26E2369}" destId="{0544FB5A-ACC3-483E-B114-6FBAF4867879}" srcOrd="3" destOrd="0" presId="urn:microsoft.com/office/officeart/2018/2/layout/IconCircleList"/>
    <dgm:cxn modelId="{F170D4A3-972E-4C61-9476-082BB5FCDA2A}" type="presParOf" srcId="{C935C24A-BB93-42FE-A8A2-A55CC507C2A3}" destId="{B1817CA9-6E12-4A73-998F-B524E3DCF101}" srcOrd="1" destOrd="0" presId="urn:microsoft.com/office/officeart/2018/2/layout/IconCircleList"/>
    <dgm:cxn modelId="{C466E7AC-79A9-450B-8E1A-D57D83D4FA0E}" type="presParOf" srcId="{C935C24A-BB93-42FE-A8A2-A55CC507C2A3}" destId="{97F25544-C770-47BA-B217-4235BF175E88}" srcOrd="2" destOrd="0" presId="urn:microsoft.com/office/officeart/2018/2/layout/IconCircleList"/>
    <dgm:cxn modelId="{8699F71F-B213-4F92-AA7B-9488B5F6BC46}" type="presParOf" srcId="{97F25544-C770-47BA-B217-4235BF175E88}" destId="{5BF495FF-2D59-453E-8EBB-0EB328985025}" srcOrd="0" destOrd="0" presId="urn:microsoft.com/office/officeart/2018/2/layout/IconCircleList"/>
    <dgm:cxn modelId="{8FDD2794-D694-40FD-9FD0-9BCB6DEA7F82}" type="presParOf" srcId="{97F25544-C770-47BA-B217-4235BF175E88}" destId="{5E74A6B5-1F02-43C7-86A6-0A788542D636}" srcOrd="1" destOrd="0" presId="urn:microsoft.com/office/officeart/2018/2/layout/IconCircleList"/>
    <dgm:cxn modelId="{CAF59D9E-61CC-43CC-9876-454AB612E39E}" type="presParOf" srcId="{97F25544-C770-47BA-B217-4235BF175E88}" destId="{544D5A32-35F7-407E-A3AD-7433ED5FD500}" srcOrd="2" destOrd="0" presId="urn:microsoft.com/office/officeart/2018/2/layout/IconCircleList"/>
    <dgm:cxn modelId="{54129234-1A6E-4817-B9BD-66764766EE98}" type="presParOf" srcId="{97F25544-C770-47BA-B217-4235BF175E88}" destId="{0577322D-0A0B-48AB-8171-C1ED069306B5}" srcOrd="3" destOrd="0" presId="urn:microsoft.com/office/officeart/2018/2/layout/IconCircleList"/>
    <dgm:cxn modelId="{CA297E6D-9FBC-418F-AA99-1D9A98AC61A3}" type="presParOf" srcId="{C935C24A-BB93-42FE-A8A2-A55CC507C2A3}" destId="{4DDBCC85-6A04-4B91-A13C-03C04C078C19}" srcOrd="3" destOrd="0" presId="urn:microsoft.com/office/officeart/2018/2/layout/IconCircleList"/>
    <dgm:cxn modelId="{46B8BCD8-7502-4E81-9C22-19FCC4158C22}" type="presParOf" srcId="{C935C24A-BB93-42FE-A8A2-A55CC507C2A3}" destId="{5AEE3AB2-C8F2-455E-8313-32268540848F}" srcOrd="4" destOrd="0" presId="urn:microsoft.com/office/officeart/2018/2/layout/IconCircleList"/>
    <dgm:cxn modelId="{A815E736-003D-401B-B540-0BE28A116D4B}" type="presParOf" srcId="{5AEE3AB2-C8F2-455E-8313-32268540848F}" destId="{6220B796-F754-4088-AC66-54780F1BE555}" srcOrd="0" destOrd="0" presId="urn:microsoft.com/office/officeart/2018/2/layout/IconCircleList"/>
    <dgm:cxn modelId="{DDBEBC50-10B0-4D58-987B-F557C98C1EFD}" type="presParOf" srcId="{5AEE3AB2-C8F2-455E-8313-32268540848F}" destId="{C2C70EB0-CBF2-4E56-A051-7943D9221C2B}" srcOrd="1" destOrd="0" presId="urn:microsoft.com/office/officeart/2018/2/layout/IconCircleList"/>
    <dgm:cxn modelId="{EB7B48F9-F0B7-4E6F-9CB5-4EE91F46CBED}" type="presParOf" srcId="{5AEE3AB2-C8F2-455E-8313-32268540848F}" destId="{D383D692-1876-4BBB-B55D-8F50389DB812}" srcOrd="2" destOrd="0" presId="urn:microsoft.com/office/officeart/2018/2/layout/IconCircleList"/>
    <dgm:cxn modelId="{BA734403-954E-4F0D-AD0D-8E22D4EDF237}" type="presParOf" srcId="{5AEE3AB2-C8F2-455E-8313-32268540848F}" destId="{BA3DA0F9-7DA7-4658-93A4-0BE007D4AAFB}" srcOrd="3" destOrd="0" presId="urn:microsoft.com/office/officeart/2018/2/layout/IconCircleList"/>
    <dgm:cxn modelId="{BC3593CE-EF4F-429D-8293-EC3202C56AEC}" type="presParOf" srcId="{C935C24A-BB93-42FE-A8A2-A55CC507C2A3}" destId="{A6901762-0D91-47EE-A32C-29DEBF968BC3}" srcOrd="5" destOrd="0" presId="urn:microsoft.com/office/officeart/2018/2/layout/IconCircleList"/>
    <dgm:cxn modelId="{98D2E86E-D813-4754-BBB2-4D7BE0CFC3F9}" type="presParOf" srcId="{C935C24A-BB93-42FE-A8A2-A55CC507C2A3}" destId="{6EB3221A-70C3-4B45-8B17-F87C0AB76DEF}" srcOrd="6" destOrd="0" presId="urn:microsoft.com/office/officeart/2018/2/layout/IconCircleList"/>
    <dgm:cxn modelId="{9C04E8C5-DBEA-4E57-851C-4C9A9CF377FD}" type="presParOf" srcId="{6EB3221A-70C3-4B45-8B17-F87C0AB76DEF}" destId="{B246DE65-3D2B-4979-B049-323515B08624}" srcOrd="0" destOrd="0" presId="urn:microsoft.com/office/officeart/2018/2/layout/IconCircleList"/>
    <dgm:cxn modelId="{4D6C2F5C-CE91-41AC-9F61-BB01E1BC289F}" type="presParOf" srcId="{6EB3221A-70C3-4B45-8B17-F87C0AB76DEF}" destId="{946E0D76-FD54-46DD-AC25-46D08C2A5142}" srcOrd="1" destOrd="0" presId="urn:microsoft.com/office/officeart/2018/2/layout/IconCircleList"/>
    <dgm:cxn modelId="{A63768C3-C5F5-4233-829A-BDAB0C95901C}" type="presParOf" srcId="{6EB3221A-70C3-4B45-8B17-F87C0AB76DEF}" destId="{9504A1B3-8737-4D3E-AB18-F72001F046F6}" srcOrd="2" destOrd="0" presId="urn:microsoft.com/office/officeart/2018/2/layout/IconCircleList"/>
    <dgm:cxn modelId="{47C8E55E-607F-46D3-AB6F-76D372DE80B1}" type="presParOf" srcId="{6EB3221A-70C3-4B45-8B17-F87C0AB76DEF}" destId="{5ED6B034-CC39-4906-8FDC-D47A55BC9E30}" srcOrd="3" destOrd="0" presId="urn:microsoft.com/office/officeart/2018/2/layout/IconCircleList"/>
    <dgm:cxn modelId="{3AFB4A64-C97E-4349-BB50-7BB843867F83}" type="presParOf" srcId="{C935C24A-BB93-42FE-A8A2-A55CC507C2A3}" destId="{FDA4AD90-E275-4138-B876-45AD33184DD7}" srcOrd="7" destOrd="0" presId="urn:microsoft.com/office/officeart/2018/2/layout/IconCircleList"/>
    <dgm:cxn modelId="{0A232E8D-848A-4AD4-82E7-3AEBDB282656}" type="presParOf" srcId="{C935C24A-BB93-42FE-A8A2-A55CC507C2A3}" destId="{2CD9995A-6BE4-47AE-916B-C1BA355614B0}" srcOrd="8" destOrd="0" presId="urn:microsoft.com/office/officeart/2018/2/layout/IconCircleList"/>
    <dgm:cxn modelId="{F9F1F50B-B627-4131-9012-4433D9855493}" type="presParOf" srcId="{2CD9995A-6BE4-47AE-916B-C1BA355614B0}" destId="{2032E03F-50B4-496A-A68A-69E20924D3E4}" srcOrd="0" destOrd="0" presId="urn:microsoft.com/office/officeart/2018/2/layout/IconCircleList"/>
    <dgm:cxn modelId="{8EC06B7A-0107-49A6-B949-4DD3F1B2636C}" type="presParOf" srcId="{2CD9995A-6BE4-47AE-916B-C1BA355614B0}" destId="{6F0F213C-FAC6-48C3-8C26-6C4DDCCF498C}" srcOrd="1" destOrd="0" presId="urn:microsoft.com/office/officeart/2018/2/layout/IconCircleList"/>
    <dgm:cxn modelId="{1595FC15-B7E4-4AFF-BB38-2599E5B47EA5}" type="presParOf" srcId="{2CD9995A-6BE4-47AE-916B-C1BA355614B0}" destId="{C5CB3C7D-F206-4762-BA37-837648784BFE}" srcOrd="2" destOrd="0" presId="urn:microsoft.com/office/officeart/2018/2/layout/IconCircleList"/>
    <dgm:cxn modelId="{45C5FAA9-7754-461C-8BCE-3D8C72C6B3B8}" type="presParOf" srcId="{2CD9995A-6BE4-47AE-916B-C1BA355614B0}" destId="{E1FE7E17-D37B-4891-BC92-DD964D4534EA}" srcOrd="3" destOrd="0" presId="urn:microsoft.com/office/officeart/2018/2/layout/IconCircleList"/>
    <dgm:cxn modelId="{B79D329F-7062-49C8-BD5A-B9020F0A0835}" type="presParOf" srcId="{C935C24A-BB93-42FE-A8A2-A55CC507C2A3}" destId="{DCACF782-E046-4078-9805-EDBCAB035A39}" srcOrd="9" destOrd="0" presId="urn:microsoft.com/office/officeart/2018/2/layout/IconCircleList"/>
    <dgm:cxn modelId="{5382BCA4-0157-48A4-BDE7-BFCB3C384D64}" type="presParOf" srcId="{C935C24A-BB93-42FE-A8A2-A55CC507C2A3}" destId="{4F2FD0E8-C3F8-4554-A863-7E2C14CADBB0}" srcOrd="10" destOrd="0" presId="urn:microsoft.com/office/officeart/2018/2/layout/IconCircleList"/>
    <dgm:cxn modelId="{A923C3EC-A35D-43F0-92A4-DC2FBB9BF3EE}" type="presParOf" srcId="{4F2FD0E8-C3F8-4554-A863-7E2C14CADBB0}" destId="{BDCAD317-F4EC-4665-B3F8-1A168DFEEB04}" srcOrd="0" destOrd="0" presId="urn:microsoft.com/office/officeart/2018/2/layout/IconCircleList"/>
    <dgm:cxn modelId="{B495F4A1-C686-447A-9AAE-40FAF017FD52}" type="presParOf" srcId="{4F2FD0E8-C3F8-4554-A863-7E2C14CADBB0}" destId="{0360604B-6B76-4FC0-9705-41427BC89E4E}" srcOrd="1" destOrd="0" presId="urn:microsoft.com/office/officeart/2018/2/layout/IconCircleList"/>
    <dgm:cxn modelId="{F8805D79-45B3-4F74-85D6-4D6D11F023E1}" type="presParOf" srcId="{4F2FD0E8-C3F8-4554-A863-7E2C14CADBB0}" destId="{C5AEF9A0-B4C9-4B61-82E8-FED504F0D8EC}" srcOrd="2" destOrd="0" presId="urn:microsoft.com/office/officeart/2018/2/layout/IconCircleList"/>
    <dgm:cxn modelId="{FF0330F9-356C-44F8-A302-3035785461EE}" type="presParOf" srcId="{4F2FD0E8-C3F8-4554-A863-7E2C14CADBB0}" destId="{F47634B7-D399-4CFA-84C3-BCBAF22A8A6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21B05A-3CF8-4C7E-98EB-9A9A50D00C8B}"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57070EA1-CCD4-4CBD-B00E-C7B89082FFB6}">
      <dgm:prSet>
        <dgm:style>
          <a:lnRef idx="1">
            <a:schemeClr val="accent4"/>
          </a:lnRef>
          <a:fillRef idx="2">
            <a:schemeClr val="accent4"/>
          </a:fillRef>
          <a:effectRef idx="1">
            <a:schemeClr val="accent4"/>
          </a:effectRef>
          <a:fontRef idx="minor">
            <a:schemeClr val="dk1"/>
          </a:fontRef>
        </dgm:style>
      </dgm:prSet>
      <dgm:spPr/>
      <dgm:t>
        <a:bodyPr/>
        <a:lstStyle/>
        <a:p>
          <a:r>
            <a:rPr lang="en-US" dirty="0"/>
            <a:t>The project targets a time-sensitive insurance use case, where fast customer contact is critical.</a:t>
          </a:r>
        </a:p>
      </dgm:t>
    </dgm:pt>
    <dgm:pt modelId="{B538A155-2929-4CA5-8FFC-996E1951D85C}" type="parTrans" cxnId="{0924EC1A-D1A1-47F6-8A15-22936366F21C}">
      <dgm:prSet/>
      <dgm:spPr/>
      <dgm:t>
        <a:bodyPr/>
        <a:lstStyle/>
        <a:p>
          <a:endParaRPr lang="en-US"/>
        </a:p>
      </dgm:t>
    </dgm:pt>
    <dgm:pt modelId="{3ABCB07E-401A-4D1F-B670-67A5A8427F86}" type="sibTrans" cxnId="{0924EC1A-D1A1-47F6-8A15-22936366F21C}">
      <dgm:prSet/>
      <dgm:spPr/>
      <dgm:t>
        <a:bodyPr/>
        <a:lstStyle/>
        <a:p>
          <a:endParaRPr lang="en-US"/>
        </a:p>
      </dgm:t>
    </dgm:pt>
    <dgm:pt modelId="{88A982FB-161F-4097-BB8E-09D8F9B9FE20}">
      <dgm:prSet>
        <dgm:style>
          <a:lnRef idx="1">
            <a:schemeClr val="accent4"/>
          </a:lnRef>
          <a:fillRef idx="2">
            <a:schemeClr val="accent4"/>
          </a:fillRef>
          <a:effectRef idx="1">
            <a:schemeClr val="accent4"/>
          </a:effectRef>
          <a:fontRef idx="minor">
            <a:schemeClr val="dk1"/>
          </a:fontRef>
        </dgm:style>
      </dgm:prSet>
      <dgm:spPr/>
      <dgm:t>
        <a:bodyPr/>
        <a:lstStyle/>
        <a:p>
          <a:r>
            <a:rPr lang="en-US" dirty="0"/>
            <a:t>Our Random Forest model improves conversion potential up to 60%, and reduces loss to 24%.</a:t>
          </a:r>
        </a:p>
      </dgm:t>
    </dgm:pt>
    <dgm:pt modelId="{681B016D-C3C7-47FF-B135-C85CD61DE650}" type="parTrans" cxnId="{934D7871-11E1-4312-89A0-C7D421850E4E}">
      <dgm:prSet/>
      <dgm:spPr/>
      <dgm:t>
        <a:bodyPr/>
        <a:lstStyle/>
        <a:p>
          <a:endParaRPr lang="en-US"/>
        </a:p>
      </dgm:t>
    </dgm:pt>
    <dgm:pt modelId="{1665D13A-A5C6-4F8B-82E9-230F7A2A045D}" type="sibTrans" cxnId="{934D7871-11E1-4312-89A0-C7D421850E4E}">
      <dgm:prSet/>
      <dgm:spPr/>
      <dgm:t>
        <a:bodyPr/>
        <a:lstStyle/>
        <a:p>
          <a:endParaRPr lang="en-US"/>
        </a:p>
      </dgm:t>
    </dgm:pt>
    <dgm:pt modelId="{5364E36D-A278-4259-95B0-CFF2E9209F15}">
      <dgm:prSet>
        <dgm:style>
          <a:lnRef idx="1">
            <a:schemeClr val="accent4"/>
          </a:lnRef>
          <a:fillRef idx="2">
            <a:schemeClr val="accent4"/>
          </a:fillRef>
          <a:effectRef idx="1">
            <a:schemeClr val="accent4"/>
          </a:effectRef>
          <a:fontRef idx="minor">
            <a:schemeClr val="dk1"/>
          </a:fontRef>
        </dgm:style>
      </dgm:prSet>
      <dgm:spPr/>
      <dgm:t>
        <a:bodyPr/>
        <a:lstStyle/>
        <a:p>
          <a:r>
            <a:rPr lang="en-US"/>
            <a:t>The tool runs locally in a Dockerized Shiny app with manual CSV input and Excel output.</a:t>
          </a:r>
        </a:p>
      </dgm:t>
    </dgm:pt>
    <dgm:pt modelId="{A0069E71-122C-464E-BE5E-B7B99D4CF843}" type="parTrans" cxnId="{5FA2FF2F-80EB-45F8-842E-3F7AD817F269}">
      <dgm:prSet/>
      <dgm:spPr/>
      <dgm:t>
        <a:bodyPr/>
        <a:lstStyle/>
        <a:p>
          <a:endParaRPr lang="en-US"/>
        </a:p>
      </dgm:t>
    </dgm:pt>
    <dgm:pt modelId="{E1DDA6F9-7FFC-4C32-BD9C-F93E80073D31}" type="sibTrans" cxnId="{5FA2FF2F-80EB-45F8-842E-3F7AD817F269}">
      <dgm:prSet/>
      <dgm:spPr/>
      <dgm:t>
        <a:bodyPr/>
        <a:lstStyle/>
        <a:p>
          <a:endParaRPr lang="en-US"/>
        </a:p>
      </dgm:t>
    </dgm:pt>
    <dgm:pt modelId="{5D9B3686-96E7-4D98-8C3D-8A4840C20FAF}">
      <dgm:prSet>
        <dgm:style>
          <a:lnRef idx="1">
            <a:schemeClr val="accent4"/>
          </a:lnRef>
          <a:fillRef idx="2">
            <a:schemeClr val="accent4"/>
          </a:fillRef>
          <a:effectRef idx="1">
            <a:schemeClr val="accent4"/>
          </a:effectRef>
          <a:fontRef idx="minor">
            <a:schemeClr val="dk1"/>
          </a:fontRef>
        </dgm:style>
      </dgm:prSet>
      <dgm:spPr/>
      <dgm:t>
        <a:bodyPr/>
        <a:lstStyle/>
        <a:p>
          <a:r>
            <a:rPr lang="en-US"/>
            <a:t>Data is securely stored and versioned in OneDrive, with limited access and tracked usage.</a:t>
          </a:r>
        </a:p>
      </dgm:t>
    </dgm:pt>
    <dgm:pt modelId="{18437A8F-C6F2-4347-B740-0DFA6F8D1E11}" type="parTrans" cxnId="{9BE59422-1318-42FA-A644-F497AB6CAACE}">
      <dgm:prSet/>
      <dgm:spPr/>
      <dgm:t>
        <a:bodyPr/>
        <a:lstStyle/>
        <a:p>
          <a:endParaRPr lang="en-US"/>
        </a:p>
      </dgm:t>
    </dgm:pt>
    <dgm:pt modelId="{19CBBE45-8E74-4A7E-91C8-438E69398DFC}" type="sibTrans" cxnId="{9BE59422-1318-42FA-A644-F497AB6CAACE}">
      <dgm:prSet/>
      <dgm:spPr/>
      <dgm:t>
        <a:bodyPr/>
        <a:lstStyle/>
        <a:p>
          <a:endParaRPr lang="en-US"/>
        </a:p>
      </dgm:t>
    </dgm:pt>
    <dgm:pt modelId="{75162B3F-C7AD-4245-8972-F11509824714}">
      <dgm:prSet>
        <dgm:style>
          <a:lnRef idx="1">
            <a:schemeClr val="accent4"/>
          </a:lnRef>
          <a:fillRef idx="2">
            <a:schemeClr val="accent4"/>
          </a:fillRef>
          <a:effectRef idx="1">
            <a:schemeClr val="accent4"/>
          </a:effectRef>
          <a:fontRef idx="minor">
            <a:schemeClr val="dk1"/>
          </a:fontRef>
        </dgm:style>
      </dgm:prSet>
      <dgm:spPr/>
      <dgm:t>
        <a:bodyPr/>
        <a:lstStyle/>
        <a:p>
          <a:r>
            <a:rPr lang="en-US"/>
            <a:t>No API or full integration is planned – the process fits existing manual workflows.</a:t>
          </a:r>
        </a:p>
      </dgm:t>
    </dgm:pt>
    <dgm:pt modelId="{C6F53850-9C97-40C9-B6FA-23656C8FD793}" type="parTrans" cxnId="{F69B531B-6118-4869-B8A4-6947F41B4B7A}">
      <dgm:prSet/>
      <dgm:spPr/>
      <dgm:t>
        <a:bodyPr/>
        <a:lstStyle/>
        <a:p>
          <a:endParaRPr lang="en-US"/>
        </a:p>
      </dgm:t>
    </dgm:pt>
    <dgm:pt modelId="{EEA536F2-36F9-425C-9A0F-46790F3A1059}" type="sibTrans" cxnId="{F69B531B-6118-4869-B8A4-6947F41B4B7A}">
      <dgm:prSet/>
      <dgm:spPr/>
      <dgm:t>
        <a:bodyPr/>
        <a:lstStyle/>
        <a:p>
          <a:endParaRPr lang="en-US"/>
        </a:p>
      </dgm:t>
    </dgm:pt>
    <dgm:pt modelId="{CF6702B0-03CC-4FB7-831A-A5F81E195286}">
      <dgm:prSet>
        <dgm:style>
          <a:lnRef idx="1">
            <a:schemeClr val="accent4"/>
          </a:lnRef>
          <a:fillRef idx="2">
            <a:schemeClr val="accent4"/>
          </a:fillRef>
          <a:effectRef idx="1">
            <a:schemeClr val="accent4"/>
          </a:effectRef>
          <a:fontRef idx="minor">
            <a:schemeClr val="dk1"/>
          </a:fontRef>
        </dgm:style>
      </dgm:prSet>
      <dgm:spPr/>
      <dgm:t>
        <a:bodyPr/>
        <a:lstStyle/>
        <a:p>
          <a:r>
            <a:rPr lang="en-US"/>
            <a:t>Post-deployment includes manual monitoring, regular data checks, and model updates as needed.</a:t>
          </a:r>
        </a:p>
      </dgm:t>
    </dgm:pt>
    <dgm:pt modelId="{39A3FE20-020C-47FC-90DC-5541E2EE435D}" type="parTrans" cxnId="{37B7717C-78E0-4260-99F7-1AB9E1A472CF}">
      <dgm:prSet/>
      <dgm:spPr/>
      <dgm:t>
        <a:bodyPr/>
        <a:lstStyle/>
        <a:p>
          <a:endParaRPr lang="en-US"/>
        </a:p>
      </dgm:t>
    </dgm:pt>
    <dgm:pt modelId="{61391607-1516-468D-830E-08339AC4A479}" type="sibTrans" cxnId="{37B7717C-78E0-4260-99F7-1AB9E1A472CF}">
      <dgm:prSet/>
      <dgm:spPr/>
      <dgm:t>
        <a:bodyPr/>
        <a:lstStyle/>
        <a:p>
          <a:endParaRPr lang="en-US"/>
        </a:p>
      </dgm:t>
    </dgm:pt>
    <dgm:pt modelId="{C9C8D361-516B-4FE1-B6AB-E596AB04DA82}" type="pres">
      <dgm:prSet presAssocID="{B021B05A-3CF8-4C7E-98EB-9A9A50D00C8B}" presName="diagram" presStyleCnt="0">
        <dgm:presLayoutVars>
          <dgm:dir/>
          <dgm:resizeHandles val="exact"/>
        </dgm:presLayoutVars>
      </dgm:prSet>
      <dgm:spPr/>
    </dgm:pt>
    <dgm:pt modelId="{8E2BF38F-2672-40C0-A1CA-C2B9AFD8087E}" type="pres">
      <dgm:prSet presAssocID="{57070EA1-CCD4-4CBD-B00E-C7B89082FFB6}" presName="node" presStyleLbl="node1" presStyleIdx="0" presStyleCnt="6">
        <dgm:presLayoutVars>
          <dgm:bulletEnabled val="1"/>
        </dgm:presLayoutVars>
      </dgm:prSet>
      <dgm:spPr/>
    </dgm:pt>
    <dgm:pt modelId="{C7799EF3-2D49-4DEA-866D-A21547939812}" type="pres">
      <dgm:prSet presAssocID="{3ABCB07E-401A-4D1F-B670-67A5A8427F86}" presName="sibTrans" presStyleCnt="0"/>
      <dgm:spPr/>
    </dgm:pt>
    <dgm:pt modelId="{0639FDDB-4D2E-41AB-8483-85C5D31F7014}" type="pres">
      <dgm:prSet presAssocID="{88A982FB-161F-4097-BB8E-09D8F9B9FE20}" presName="node" presStyleLbl="node1" presStyleIdx="1" presStyleCnt="6">
        <dgm:presLayoutVars>
          <dgm:bulletEnabled val="1"/>
        </dgm:presLayoutVars>
      </dgm:prSet>
      <dgm:spPr/>
    </dgm:pt>
    <dgm:pt modelId="{C9B2D27C-3A42-4885-9A86-04CA1899C5D0}" type="pres">
      <dgm:prSet presAssocID="{1665D13A-A5C6-4F8B-82E9-230F7A2A045D}" presName="sibTrans" presStyleCnt="0"/>
      <dgm:spPr/>
    </dgm:pt>
    <dgm:pt modelId="{AEF6377B-F93F-49A4-B66E-A22950FB28D3}" type="pres">
      <dgm:prSet presAssocID="{5364E36D-A278-4259-95B0-CFF2E9209F15}" presName="node" presStyleLbl="node1" presStyleIdx="2" presStyleCnt="6">
        <dgm:presLayoutVars>
          <dgm:bulletEnabled val="1"/>
        </dgm:presLayoutVars>
      </dgm:prSet>
      <dgm:spPr/>
    </dgm:pt>
    <dgm:pt modelId="{911489E1-3D21-480D-A387-4C79717415BA}" type="pres">
      <dgm:prSet presAssocID="{E1DDA6F9-7FFC-4C32-BD9C-F93E80073D31}" presName="sibTrans" presStyleCnt="0"/>
      <dgm:spPr/>
    </dgm:pt>
    <dgm:pt modelId="{3F937D89-C895-4EC0-94CA-54C9F3626EA2}" type="pres">
      <dgm:prSet presAssocID="{5D9B3686-96E7-4D98-8C3D-8A4840C20FAF}" presName="node" presStyleLbl="node1" presStyleIdx="3" presStyleCnt="6">
        <dgm:presLayoutVars>
          <dgm:bulletEnabled val="1"/>
        </dgm:presLayoutVars>
      </dgm:prSet>
      <dgm:spPr/>
    </dgm:pt>
    <dgm:pt modelId="{BAEFDB94-1A2A-4133-8009-DE769EACC5D6}" type="pres">
      <dgm:prSet presAssocID="{19CBBE45-8E74-4A7E-91C8-438E69398DFC}" presName="sibTrans" presStyleCnt="0"/>
      <dgm:spPr/>
    </dgm:pt>
    <dgm:pt modelId="{8179A309-1EBC-4344-9B18-5AC32113112A}" type="pres">
      <dgm:prSet presAssocID="{75162B3F-C7AD-4245-8972-F11509824714}" presName="node" presStyleLbl="node1" presStyleIdx="4" presStyleCnt="6">
        <dgm:presLayoutVars>
          <dgm:bulletEnabled val="1"/>
        </dgm:presLayoutVars>
      </dgm:prSet>
      <dgm:spPr/>
    </dgm:pt>
    <dgm:pt modelId="{878A5740-247D-4445-8AF8-F6EA662788B7}" type="pres">
      <dgm:prSet presAssocID="{EEA536F2-36F9-425C-9A0F-46790F3A1059}" presName="sibTrans" presStyleCnt="0"/>
      <dgm:spPr/>
    </dgm:pt>
    <dgm:pt modelId="{CC5BD26C-12AE-4687-BA65-D91D3EFC4960}" type="pres">
      <dgm:prSet presAssocID="{CF6702B0-03CC-4FB7-831A-A5F81E195286}" presName="node" presStyleLbl="node1" presStyleIdx="5" presStyleCnt="6">
        <dgm:presLayoutVars>
          <dgm:bulletEnabled val="1"/>
        </dgm:presLayoutVars>
      </dgm:prSet>
      <dgm:spPr/>
    </dgm:pt>
  </dgm:ptLst>
  <dgm:cxnLst>
    <dgm:cxn modelId="{0924EC1A-D1A1-47F6-8A15-22936366F21C}" srcId="{B021B05A-3CF8-4C7E-98EB-9A9A50D00C8B}" destId="{57070EA1-CCD4-4CBD-B00E-C7B89082FFB6}" srcOrd="0" destOrd="0" parTransId="{B538A155-2929-4CA5-8FFC-996E1951D85C}" sibTransId="{3ABCB07E-401A-4D1F-B670-67A5A8427F86}"/>
    <dgm:cxn modelId="{F69B531B-6118-4869-B8A4-6947F41B4B7A}" srcId="{B021B05A-3CF8-4C7E-98EB-9A9A50D00C8B}" destId="{75162B3F-C7AD-4245-8972-F11509824714}" srcOrd="4" destOrd="0" parTransId="{C6F53850-9C97-40C9-B6FA-23656C8FD793}" sibTransId="{EEA536F2-36F9-425C-9A0F-46790F3A1059}"/>
    <dgm:cxn modelId="{BD6EA01B-6335-417E-A75C-08D4B021D2D6}" type="presOf" srcId="{5364E36D-A278-4259-95B0-CFF2E9209F15}" destId="{AEF6377B-F93F-49A4-B66E-A22950FB28D3}" srcOrd="0" destOrd="0" presId="urn:microsoft.com/office/officeart/2005/8/layout/default"/>
    <dgm:cxn modelId="{9BE59422-1318-42FA-A644-F497AB6CAACE}" srcId="{B021B05A-3CF8-4C7E-98EB-9A9A50D00C8B}" destId="{5D9B3686-96E7-4D98-8C3D-8A4840C20FAF}" srcOrd="3" destOrd="0" parTransId="{18437A8F-C6F2-4347-B740-0DFA6F8D1E11}" sibTransId="{19CBBE45-8E74-4A7E-91C8-438E69398DFC}"/>
    <dgm:cxn modelId="{8370952C-AEC7-4300-B939-8DE8C2E1D505}" type="presOf" srcId="{CF6702B0-03CC-4FB7-831A-A5F81E195286}" destId="{CC5BD26C-12AE-4687-BA65-D91D3EFC4960}" srcOrd="0" destOrd="0" presId="urn:microsoft.com/office/officeart/2005/8/layout/default"/>
    <dgm:cxn modelId="{5FA2FF2F-80EB-45F8-842E-3F7AD817F269}" srcId="{B021B05A-3CF8-4C7E-98EB-9A9A50D00C8B}" destId="{5364E36D-A278-4259-95B0-CFF2E9209F15}" srcOrd="2" destOrd="0" parTransId="{A0069E71-122C-464E-BE5E-B7B99D4CF843}" sibTransId="{E1DDA6F9-7FFC-4C32-BD9C-F93E80073D31}"/>
    <dgm:cxn modelId="{4571E436-51EB-4B29-865C-737C410E99B7}" type="presOf" srcId="{5D9B3686-96E7-4D98-8C3D-8A4840C20FAF}" destId="{3F937D89-C895-4EC0-94CA-54C9F3626EA2}" srcOrd="0" destOrd="0" presId="urn:microsoft.com/office/officeart/2005/8/layout/default"/>
    <dgm:cxn modelId="{934D7871-11E1-4312-89A0-C7D421850E4E}" srcId="{B021B05A-3CF8-4C7E-98EB-9A9A50D00C8B}" destId="{88A982FB-161F-4097-BB8E-09D8F9B9FE20}" srcOrd="1" destOrd="0" parTransId="{681B016D-C3C7-47FF-B135-C85CD61DE650}" sibTransId="{1665D13A-A5C6-4F8B-82E9-230F7A2A045D}"/>
    <dgm:cxn modelId="{1ED14472-EB5E-4511-B825-7254E226F61C}" type="presOf" srcId="{57070EA1-CCD4-4CBD-B00E-C7B89082FFB6}" destId="{8E2BF38F-2672-40C0-A1CA-C2B9AFD8087E}" srcOrd="0" destOrd="0" presId="urn:microsoft.com/office/officeart/2005/8/layout/default"/>
    <dgm:cxn modelId="{37B7717C-78E0-4260-99F7-1AB9E1A472CF}" srcId="{B021B05A-3CF8-4C7E-98EB-9A9A50D00C8B}" destId="{CF6702B0-03CC-4FB7-831A-A5F81E195286}" srcOrd="5" destOrd="0" parTransId="{39A3FE20-020C-47FC-90DC-5541E2EE435D}" sibTransId="{61391607-1516-468D-830E-08339AC4A479}"/>
    <dgm:cxn modelId="{89D4BC9B-8286-4EED-9190-A345880A3E41}" type="presOf" srcId="{88A982FB-161F-4097-BB8E-09D8F9B9FE20}" destId="{0639FDDB-4D2E-41AB-8483-85C5D31F7014}" srcOrd="0" destOrd="0" presId="urn:microsoft.com/office/officeart/2005/8/layout/default"/>
    <dgm:cxn modelId="{47F8C1E8-C1B5-4B35-9234-632F63C9B305}" type="presOf" srcId="{75162B3F-C7AD-4245-8972-F11509824714}" destId="{8179A309-1EBC-4344-9B18-5AC32113112A}" srcOrd="0" destOrd="0" presId="urn:microsoft.com/office/officeart/2005/8/layout/default"/>
    <dgm:cxn modelId="{F2498BFF-8254-469B-93F1-D2A6904EC4C9}" type="presOf" srcId="{B021B05A-3CF8-4C7E-98EB-9A9A50D00C8B}" destId="{C9C8D361-516B-4FE1-B6AB-E596AB04DA82}" srcOrd="0" destOrd="0" presId="urn:microsoft.com/office/officeart/2005/8/layout/default"/>
    <dgm:cxn modelId="{C955D86B-BF1F-448D-8E4B-D237B61A4719}" type="presParOf" srcId="{C9C8D361-516B-4FE1-B6AB-E596AB04DA82}" destId="{8E2BF38F-2672-40C0-A1CA-C2B9AFD8087E}" srcOrd="0" destOrd="0" presId="urn:microsoft.com/office/officeart/2005/8/layout/default"/>
    <dgm:cxn modelId="{C682E788-7497-488E-9740-D06C633F738F}" type="presParOf" srcId="{C9C8D361-516B-4FE1-B6AB-E596AB04DA82}" destId="{C7799EF3-2D49-4DEA-866D-A21547939812}" srcOrd="1" destOrd="0" presId="urn:microsoft.com/office/officeart/2005/8/layout/default"/>
    <dgm:cxn modelId="{7CD3FF0C-645E-47AC-AE58-83A71630C752}" type="presParOf" srcId="{C9C8D361-516B-4FE1-B6AB-E596AB04DA82}" destId="{0639FDDB-4D2E-41AB-8483-85C5D31F7014}" srcOrd="2" destOrd="0" presId="urn:microsoft.com/office/officeart/2005/8/layout/default"/>
    <dgm:cxn modelId="{4C919AFE-A042-474B-9339-A54E8838954D}" type="presParOf" srcId="{C9C8D361-516B-4FE1-B6AB-E596AB04DA82}" destId="{C9B2D27C-3A42-4885-9A86-04CA1899C5D0}" srcOrd="3" destOrd="0" presId="urn:microsoft.com/office/officeart/2005/8/layout/default"/>
    <dgm:cxn modelId="{D06362CD-DDE1-4E09-AC7E-74EEE3FB8165}" type="presParOf" srcId="{C9C8D361-516B-4FE1-B6AB-E596AB04DA82}" destId="{AEF6377B-F93F-49A4-B66E-A22950FB28D3}" srcOrd="4" destOrd="0" presId="urn:microsoft.com/office/officeart/2005/8/layout/default"/>
    <dgm:cxn modelId="{05313F42-AEB8-4A70-B710-5FEC82C37E64}" type="presParOf" srcId="{C9C8D361-516B-4FE1-B6AB-E596AB04DA82}" destId="{911489E1-3D21-480D-A387-4C79717415BA}" srcOrd="5" destOrd="0" presId="urn:microsoft.com/office/officeart/2005/8/layout/default"/>
    <dgm:cxn modelId="{806253ED-B8D7-478B-A66B-C284444D52A2}" type="presParOf" srcId="{C9C8D361-516B-4FE1-B6AB-E596AB04DA82}" destId="{3F937D89-C895-4EC0-94CA-54C9F3626EA2}" srcOrd="6" destOrd="0" presId="urn:microsoft.com/office/officeart/2005/8/layout/default"/>
    <dgm:cxn modelId="{FFD24AA8-639E-4FA3-A9F7-85BFC2DE3416}" type="presParOf" srcId="{C9C8D361-516B-4FE1-B6AB-E596AB04DA82}" destId="{BAEFDB94-1A2A-4133-8009-DE769EACC5D6}" srcOrd="7" destOrd="0" presId="urn:microsoft.com/office/officeart/2005/8/layout/default"/>
    <dgm:cxn modelId="{602B531A-A747-413F-BDA7-9AAEB9486D30}" type="presParOf" srcId="{C9C8D361-516B-4FE1-B6AB-E596AB04DA82}" destId="{8179A309-1EBC-4344-9B18-5AC32113112A}" srcOrd="8" destOrd="0" presId="urn:microsoft.com/office/officeart/2005/8/layout/default"/>
    <dgm:cxn modelId="{C71DF55C-42A4-4419-AED6-742E2F783867}" type="presParOf" srcId="{C9C8D361-516B-4FE1-B6AB-E596AB04DA82}" destId="{878A5740-247D-4445-8AF8-F6EA662788B7}" srcOrd="9" destOrd="0" presId="urn:microsoft.com/office/officeart/2005/8/layout/default"/>
    <dgm:cxn modelId="{89795ADD-B7A8-42C1-A141-0E55219A64ED}" type="presParOf" srcId="{C9C8D361-516B-4FE1-B6AB-E596AB04DA82}" destId="{CC5BD26C-12AE-4687-BA65-D91D3EFC496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3BD6A-3283-4602-A54A-6C6588EF4F9F}">
      <dsp:nvSpPr>
        <dsp:cNvPr id="0" name=""/>
        <dsp:cNvSpPr/>
      </dsp:nvSpPr>
      <dsp:spPr>
        <a:xfrm>
          <a:off x="1207233" y="24170"/>
          <a:ext cx="702056" cy="7020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9946C5-AA9E-443D-A040-C1CDA7C60250}">
      <dsp:nvSpPr>
        <dsp:cNvPr id="0" name=""/>
        <dsp:cNvSpPr/>
      </dsp:nvSpPr>
      <dsp:spPr>
        <a:xfrm>
          <a:off x="1354665" y="171602"/>
          <a:ext cx="407192" cy="4071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44FB5A-ACC3-483E-B114-6FBAF4867879}">
      <dsp:nvSpPr>
        <dsp:cNvPr id="0" name=""/>
        <dsp:cNvSpPr/>
      </dsp:nvSpPr>
      <dsp:spPr>
        <a:xfrm>
          <a:off x="2059730" y="24170"/>
          <a:ext cx="1654846" cy="702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bg2"/>
              </a:solidFill>
            </a:rPr>
            <a:t>Laws</a:t>
          </a:r>
          <a:r>
            <a:rPr lang="en-US" sz="1100" b="1" kern="1200" dirty="0">
              <a:solidFill>
                <a:schemeClr val="accent2"/>
              </a:solidFill>
            </a:rPr>
            <a:t>:</a:t>
          </a:r>
          <a:r>
            <a:rPr lang="en-US" sz="1100" kern="1200" dirty="0">
              <a:solidFill>
                <a:schemeClr val="accent2"/>
              </a:solidFill>
            </a:rPr>
            <a:t> GDPR-compliant use of sensitive customer data</a:t>
          </a:r>
          <a:r>
            <a:rPr lang="hu-HU" sz="1100" kern="1200" dirty="0">
              <a:solidFill>
                <a:schemeClr val="accent2"/>
              </a:solidFill>
            </a:rPr>
            <a:t>, </a:t>
          </a:r>
          <a:r>
            <a:rPr lang="hu-HU" sz="1100" kern="1200" dirty="0" err="1">
              <a:solidFill>
                <a:schemeClr val="accent2"/>
              </a:solidFill>
            </a:rPr>
            <a:t>masking</a:t>
          </a:r>
          <a:r>
            <a:rPr lang="hu-HU" sz="1100" kern="1200" dirty="0">
              <a:solidFill>
                <a:schemeClr val="accent2"/>
              </a:solidFill>
            </a:rPr>
            <a:t> is </a:t>
          </a:r>
          <a:r>
            <a:rPr lang="hu-HU" sz="1100" kern="1200" dirty="0" err="1">
              <a:solidFill>
                <a:schemeClr val="accent2"/>
              </a:solidFill>
            </a:rPr>
            <a:t>used</a:t>
          </a:r>
          <a:r>
            <a:rPr lang="hu-HU" sz="1100" kern="1200" dirty="0">
              <a:solidFill>
                <a:schemeClr val="accent2"/>
              </a:solidFill>
            </a:rPr>
            <a:t> in </a:t>
          </a:r>
          <a:r>
            <a:rPr lang="hu-HU" sz="1100" kern="1200" dirty="0" err="1">
              <a:solidFill>
                <a:schemeClr val="accent2"/>
              </a:solidFill>
            </a:rPr>
            <a:t>case</a:t>
          </a:r>
          <a:r>
            <a:rPr lang="hu-HU" sz="1100" kern="1200" dirty="0">
              <a:solidFill>
                <a:schemeClr val="accent2"/>
              </a:solidFill>
            </a:rPr>
            <a:t> </a:t>
          </a:r>
          <a:r>
            <a:rPr lang="hu-HU" sz="1100" kern="1200" dirty="0" err="1">
              <a:solidFill>
                <a:schemeClr val="accent2"/>
              </a:solidFill>
            </a:rPr>
            <a:t>needed</a:t>
          </a:r>
          <a:endParaRPr lang="en-US" sz="1100" kern="1200" dirty="0">
            <a:solidFill>
              <a:schemeClr val="accent2"/>
            </a:solidFill>
          </a:endParaRPr>
        </a:p>
      </dsp:txBody>
      <dsp:txXfrm>
        <a:off x="2059730" y="24170"/>
        <a:ext cx="1654846" cy="702056"/>
      </dsp:txXfrm>
    </dsp:sp>
    <dsp:sp modelId="{5BF495FF-2D59-453E-8EBB-0EB328985025}">
      <dsp:nvSpPr>
        <dsp:cNvPr id="0" name=""/>
        <dsp:cNvSpPr/>
      </dsp:nvSpPr>
      <dsp:spPr>
        <a:xfrm>
          <a:off x="4002922" y="24170"/>
          <a:ext cx="702056" cy="7020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74A6B5-1F02-43C7-86A6-0A788542D636}">
      <dsp:nvSpPr>
        <dsp:cNvPr id="0" name=""/>
        <dsp:cNvSpPr/>
      </dsp:nvSpPr>
      <dsp:spPr>
        <a:xfrm>
          <a:off x="4150354" y="171602"/>
          <a:ext cx="407192" cy="4071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77322D-0A0B-48AB-8171-C1ED069306B5}">
      <dsp:nvSpPr>
        <dsp:cNvPr id="0" name=""/>
        <dsp:cNvSpPr/>
      </dsp:nvSpPr>
      <dsp:spPr>
        <a:xfrm>
          <a:off x="4855419" y="24170"/>
          <a:ext cx="1654846" cy="702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bg2"/>
              </a:solidFill>
            </a:rPr>
            <a:t>Consent</a:t>
          </a:r>
          <a:r>
            <a:rPr lang="en-US" sz="1100" b="1" kern="1200" dirty="0">
              <a:solidFill>
                <a:schemeClr val="accent2"/>
              </a:solidFill>
            </a:rPr>
            <a:t>:</a:t>
          </a:r>
          <a:r>
            <a:rPr lang="en-US" sz="1100" kern="1200" dirty="0">
              <a:solidFill>
                <a:schemeClr val="accent2"/>
              </a:solidFill>
            </a:rPr>
            <a:t> Toyota customers approve 3rd-party use and model training</a:t>
          </a:r>
        </a:p>
      </dsp:txBody>
      <dsp:txXfrm>
        <a:off x="4855419" y="24170"/>
        <a:ext cx="1654846" cy="702056"/>
      </dsp:txXfrm>
    </dsp:sp>
    <dsp:sp modelId="{6220B796-F754-4088-AC66-54780F1BE555}">
      <dsp:nvSpPr>
        <dsp:cNvPr id="0" name=""/>
        <dsp:cNvSpPr/>
      </dsp:nvSpPr>
      <dsp:spPr>
        <a:xfrm>
          <a:off x="1207233" y="1281175"/>
          <a:ext cx="702056" cy="7020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C70EB0-CBF2-4E56-A051-7943D9221C2B}">
      <dsp:nvSpPr>
        <dsp:cNvPr id="0" name=""/>
        <dsp:cNvSpPr/>
      </dsp:nvSpPr>
      <dsp:spPr>
        <a:xfrm>
          <a:off x="1354665" y="1428607"/>
          <a:ext cx="407192" cy="4071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3DA0F9-7DA7-4658-93A4-0BE007D4AAFB}">
      <dsp:nvSpPr>
        <dsp:cNvPr id="0" name=""/>
        <dsp:cNvSpPr/>
      </dsp:nvSpPr>
      <dsp:spPr>
        <a:xfrm>
          <a:off x="2059730" y="1281175"/>
          <a:ext cx="1654846" cy="702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bg2"/>
              </a:solidFill>
            </a:rPr>
            <a:t>Retention</a:t>
          </a:r>
          <a:r>
            <a:rPr lang="en-US" sz="1100" b="1" kern="1200" dirty="0">
              <a:solidFill>
                <a:schemeClr val="accent2"/>
              </a:solidFill>
            </a:rPr>
            <a:t>:</a:t>
          </a:r>
          <a:r>
            <a:rPr lang="en-US" sz="1100" kern="1200" dirty="0">
              <a:solidFill>
                <a:schemeClr val="accent2"/>
              </a:solidFill>
            </a:rPr>
            <a:t> Keep data only for retraining, with </a:t>
          </a:r>
          <a:r>
            <a:rPr lang="hu-HU" sz="1100" kern="1200" dirty="0">
              <a:solidFill>
                <a:schemeClr val="accent2"/>
              </a:solidFill>
            </a:rPr>
            <a:t>a </a:t>
          </a:r>
          <a:r>
            <a:rPr lang="en-US" sz="1100" kern="1200" dirty="0">
              <a:solidFill>
                <a:schemeClr val="accent2"/>
              </a:solidFill>
            </a:rPr>
            <a:t>clear legal basis</a:t>
          </a:r>
          <a:r>
            <a:rPr lang="hu-HU" sz="1100" kern="1200" dirty="0">
              <a:solidFill>
                <a:schemeClr val="accent2"/>
              </a:solidFill>
            </a:rPr>
            <a:t>, and </a:t>
          </a:r>
          <a:r>
            <a:rPr lang="hu-HU" sz="1100" kern="1200" dirty="0" err="1">
              <a:solidFill>
                <a:schemeClr val="accent2"/>
              </a:solidFill>
            </a:rPr>
            <a:t>data</a:t>
          </a:r>
          <a:r>
            <a:rPr lang="hu-HU" sz="1100" kern="1200" dirty="0">
              <a:solidFill>
                <a:schemeClr val="accent2"/>
              </a:solidFill>
            </a:rPr>
            <a:t> is </a:t>
          </a:r>
          <a:r>
            <a:rPr lang="hu-HU" sz="1100" kern="1200" dirty="0" err="1">
              <a:solidFill>
                <a:schemeClr val="accent2"/>
              </a:solidFill>
            </a:rPr>
            <a:t>deleted</a:t>
          </a:r>
          <a:r>
            <a:rPr lang="hu-HU" sz="1100" kern="1200" dirty="0">
              <a:solidFill>
                <a:schemeClr val="accent2"/>
              </a:solidFill>
            </a:rPr>
            <a:t> </a:t>
          </a:r>
          <a:r>
            <a:rPr lang="hu-HU" sz="1100" kern="1200" dirty="0" err="1">
              <a:solidFill>
                <a:schemeClr val="accent2"/>
              </a:solidFill>
            </a:rPr>
            <a:t>upon</a:t>
          </a:r>
          <a:r>
            <a:rPr lang="hu-HU" sz="1100" kern="1200" dirty="0">
              <a:solidFill>
                <a:schemeClr val="accent2"/>
              </a:solidFill>
            </a:rPr>
            <a:t> </a:t>
          </a:r>
          <a:r>
            <a:rPr lang="hu-HU" sz="1100" kern="1200" dirty="0" err="1">
              <a:solidFill>
                <a:schemeClr val="accent2"/>
              </a:solidFill>
            </a:rPr>
            <a:t>request</a:t>
          </a:r>
          <a:endParaRPr lang="en-US" sz="1100" kern="1200" dirty="0">
            <a:solidFill>
              <a:schemeClr val="accent2"/>
            </a:solidFill>
          </a:endParaRPr>
        </a:p>
      </dsp:txBody>
      <dsp:txXfrm>
        <a:off x="2059730" y="1281175"/>
        <a:ext cx="1654846" cy="702056"/>
      </dsp:txXfrm>
    </dsp:sp>
    <dsp:sp modelId="{B246DE65-3D2B-4979-B049-323515B08624}">
      <dsp:nvSpPr>
        <dsp:cNvPr id="0" name=""/>
        <dsp:cNvSpPr/>
      </dsp:nvSpPr>
      <dsp:spPr>
        <a:xfrm>
          <a:off x="4002922" y="1281175"/>
          <a:ext cx="702056" cy="7020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6E0D76-FD54-46DD-AC25-46D08C2A5142}">
      <dsp:nvSpPr>
        <dsp:cNvPr id="0" name=""/>
        <dsp:cNvSpPr/>
      </dsp:nvSpPr>
      <dsp:spPr>
        <a:xfrm>
          <a:off x="4150354" y="1428607"/>
          <a:ext cx="407192" cy="4071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D6B034-CC39-4906-8FDC-D47A55BC9E30}">
      <dsp:nvSpPr>
        <dsp:cNvPr id="0" name=""/>
        <dsp:cNvSpPr/>
      </dsp:nvSpPr>
      <dsp:spPr>
        <a:xfrm>
          <a:off x="4855419" y="1281175"/>
          <a:ext cx="1654846" cy="702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bg2"/>
              </a:solidFill>
            </a:rPr>
            <a:t>Experts</a:t>
          </a:r>
          <a:r>
            <a:rPr lang="en-US" sz="1100" b="1" kern="1200" dirty="0">
              <a:solidFill>
                <a:schemeClr val="accent2"/>
              </a:solidFill>
            </a:rPr>
            <a:t>:</a:t>
          </a:r>
          <a:r>
            <a:rPr lang="en-US" sz="1100" kern="1200" dirty="0">
              <a:solidFill>
                <a:schemeClr val="accent2"/>
              </a:solidFill>
            </a:rPr>
            <a:t> Work with legal and data protection officers</a:t>
          </a:r>
          <a:r>
            <a:rPr lang="hu-HU" sz="1100" kern="1200" dirty="0">
              <a:solidFill>
                <a:schemeClr val="accent2"/>
              </a:solidFill>
            </a:rPr>
            <a:t> </a:t>
          </a:r>
          <a:r>
            <a:rPr lang="hu-HU" sz="1100" kern="1200" dirty="0" err="1">
              <a:solidFill>
                <a:schemeClr val="accent2"/>
              </a:solidFill>
            </a:rPr>
            <a:t>to</a:t>
          </a:r>
          <a:r>
            <a:rPr lang="hu-HU" sz="1100" kern="1200" dirty="0">
              <a:solidFill>
                <a:schemeClr val="accent2"/>
              </a:solidFill>
            </a:rPr>
            <a:t> </a:t>
          </a:r>
          <a:r>
            <a:rPr lang="hu-HU" sz="1100" kern="1200" dirty="0" err="1">
              <a:solidFill>
                <a:schemeClr val="accent2"/>
              </a:solidFill>
            </a:rPr>
            <a:t>ensure</a:t>
          </a:r>
          <a:r>
            <a:rPr lang="hu-HU" sz="1100" kern="1200" dirty="0">
              <a:solidFill>
                <a:schemeClr val="accent2"/>
              </a:solidFill>
            </a:rPr>
            <a:t> </a:t>
          </a:r>
          <a:r>
            <a:rPr lang="hu-HU" sz="1100" kern="1200" dirty="0" err="1">
              <a:solidFill>
                <a:schemeClr val="accent2"/>
              </a:solidFill>
            </a:rPr>
            <a:t>data</a:t>
          </a:r>
          <a:r>
            <a:rPr lang="hu-HU" sz="1100" kern="1200" dirty="0">
              <a:solidFill>
                <a:schemeClr val="accent2"/>
              </a:solidFill>
            </a:rPr>
            <a:t> </a:t>
          </a:r>
          <a:r>
            <a:rPr lang="hu-HU" sz="1100" kern="1200" dirty="0" err="1">
              <a:solidFill>
                <a:schemeClr val="accent2"/>
              </a:solidFill>
            </a:rPr>
            <a:t>prptection</a:t>
          </a:r>
          <a:r>
            <a:rPr lang="hu-HU" sz="1100" kern="1200" dirty="0">
              <a:solidFill>
                <a:schemeClr val="accent2"/>
              </a:solidFill>
            </a:rPr>
            <a:t> and </a:t>
          </a:r>
          <a:r>
            <a:rPr lang="hu-HU" sz="1100" kern="1200" dirty="0" err="1">
              <a:solidFill>
                <a:schemeClr val="accent2"/>
              </a:solidFill>
            </a:rPr>
            <a:t>legal</a:t>
          </a:r>
          <a:r>
            <a:rPr lang="hu-HU" sz="1100" kern="1200" dirty="0">
              <a:solidFill>
                <a:schemeClr val="accent2"/>
              </a:solidFill>
            </a:rPr>
            <a:t> </a:t>
          </a:r>
          <a:r>
            <a:rPr lang="hu-HU" sz="1100" kern="1200" dirty="0" err="1">
              <a:solidFill>
                <a:schemeClr val="accent2"/>
              </a:solidFill>
            </a:rPr>
            <a:t>data</a:t>
          </a:r>
          <a:r>
            <a:rPr lang="hu-HU" sz="1100" kern="1200" dirty="0">
              <a:solidFill>
                <a:schemeClr val="accent2"/>
              </a:solidFill>
            </a:rPr>
            <a:t> </a:t>
          </a:r>
          <a:r>
            <a:rPr lang="hu-HU" sz="1100" kern="1200" dirty="0" err="1">
              <a:solidFill>
                <a:schemeClr val="accent2"/>
              </a:solidFill>
            </a:rPr>
            <a:t>handling</a:t>
          </a:r>
          <a:endParaRPr lang="en-US" sz="1100" kern="1200" dirty="0">
            <a:solidFill>
              <a:schemeClr val="accent2"/>
            </a:solidFill>
          </a:endParaRPr>
        </a:p>
      </dsp:txBody>
      <dsp:txXfrm>
        <a:off x="4855419" y="1281175"/>
        <a:ext cx="1654846" cy="702056"/>
      </dsp:txXfrm>
    </dsp:sp>
    <dsp:sp modelId="{2032E03F-50B4-496A-A68A-69E20924D3E4}">
      <dsp:nvSpPr>
        <dsp:cNvPr id="0" name=""/>
        <dsp:cNvSpPr/>
      </dsp:nvSpPr>
      <dsp:spPr>
        <a:xfrm>
          <a:off x="1207233" y="2538181"/>
          <a:ext cx="702056" cy="7020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0F213C-FAC6-48C3-8C26-6C4DDCCF498C}">
      <dsp:nvSpPr>
        <dsp:cNvPr id="0" name=""/>
        <dsp:cNvSpPr/>
      </dsp:nvSpPr>
      <dsp:spPr>
        <a:xfrm>
          <a:off x="1354665" y="2685613"/>
          <a:ext cx="407192" cy="4071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FE7E17-D37B-4891-BC92-DD964D4534EA}">
      <dsp:nvSpPr>
        <dsp:cNvPr id="0" name=""/>
        <dsp:cNvSpPr/>
      </dsp:nvSpPr>
      <dsp:spPr>
        <a:xfrm>
          <a:off x="2059730" y="2538181"/>
          <a:ext cx="1654846" cy="702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bg2"/>
              </a:solidFill>
            </a:rPr>
            <a:t>Data</a:t>
          </a:r>
          <a:r>
            <a:rPr lang="en-US" sz="1100" b="1" kern="1200" dirty="0">
              <a:solidFill>
                <a:schemeClr val="accent2"/>
              </a:solidFill>
            </a:rPr>
            <a:t>:</a:t>
          </a:r>
          <a:r>
            <a:rPr lang="en-US" sz="1100" kern="1200" dirty="0">
              <a:solidFill>
                <a:schemeClr val="accent2"/>
              </a:solidFill>
            </a:rPr>
            <a:t> </a:t>
          </a:r>
          <a:r>
            <a:rPr lang="hu-HU" sz="1100" kern="1200" dirty="0" err="1">
              <a:solidFill>
                <a:schemeClr val="accent2"/>
              </a:solidFill>
            </a:rPr>
            <a:t>Only</a:t>
          </a:r>
          <a:r>
            <a:rPr lang="hu-HU" sz="1100" kern="1200" dirty="0">
              <a:solidFill>
                <a:schemeClr val="accent2"/>
              </a:solidFill>
            </a:rPr>
            <a:t> minimum </a:t>
          </a:r>
          <a:r>
            <a:rPr lang="hu-HU" sz="1100" kern="1200" dirty="0" err="1">
              <a:solidFill>
                <a:schemeClr val="accent2"/>
              </a:solidFill>
            </a:rPr>
            <a:t>amount</a:t>
          </a:r>
          <a:r>
            <a:rPr lang="hu-HU" sz="1100" kern="1200" dirty="0">
              <a:solidFill>
                <a:schemeClr val="accent2"/>
              </a:solidFill>
            </a:rPr>
            <a:t> of </a:t>
          </a:r>
          <a:r>
            <a:rPr lang="hu-HU" sz="1100" kern="1200" dirty="0" err="1">
              <a:solidFill>
                <a:schemeClr val="accent2"/>
              </a:solidFill>
            </a:rPr>
            <a:t>personal</a:t>
          </a:r>
          <a:r>
            <a:rPr lang="hu-HU" sz="1100" kern="1200" dirty="0">
              <a:solidFill>
                <a:schemeClr val="accent2"/>
              </a:solidFill>
            </a:rPr>
            <a:t> </a:t>
          </a:r>
          <a:r>
            <a:rPr lang="hu-HU" sz="1100" kern="1200" dirty="0" err="1">
              <a:solidFill>
                <a:schemeClr val="accent2"/>
              </a:solidFill>
            </a:rPr>
            <a:t>data</a:t>
          </a:r>
          <a:r>
            <a:rPr lang="hu-HU" sz="1100" kern="1200" dirty="0">
              <a:solidFill>
                <a:schemeClr val="accent2"/>
              </a:solidFill>
            </a:rPr>
            <a:t> is </a:t>
          </a:r>
          <a:r>
            <a:rPr lang="hu-HU" sz="1100" kern="1200" dirty="0" err="1">
              <a:solidFill>
                <a:schemeClr val="accent2"/>
              </a:solidFill>
            </a:rPr>
            <a:t>required</a:t>
          </a:r>
          <a:r>
            <a:rPr lang="hu-HU" sz="1100" kern="1200" dirty="0">
              <a:solidFill>
                <a:schemeClr val="accent2"/>
              </a:solidFill>
            </a:rPr>
            <a:t> </a:t>
          </a:r>
          <a:r>
            <a:rPr lang="hu-HU" sz="1100" kern="1200" dirty="0" err="1">
              <a:solidFill>
                <a:schemeClr val="accent2"/>
              </a:solidFill>
            </a:rPr>
            <a:t>for</a:t>
          </a:r>
          <a:r>
            <a:rPr lang="hu-HU" sz="1100" kern="1200" dirty="0">
              <a:solidFill>
                <a:schemeClr val="accent2"/>
              </a:solidFill>
            </a:rPr>
            <a:t> </a:t>
          </a:r>
          <a:r>
            <a:rPr lang="hu-HU" sz="1100" kern="1200" dirty="0" err="1">
              <a:solidFill>
                <a:schemeClr val="accent2"/>
              </a:solidFill>
            </a:rPr>
            <a:t>model</a:t>
          </a:r>
          <a:r>
            <a:rPr lang="hu-HU" sz="1100" kern="1200" dirty="0">
              <a:solidFill>
                <a:schemeClr val="accent2"/>
              </a:solidFill>
            </a:rPr>
            <a:t> </a:t>
          </a:r>
          <a:r>
            <a:rPr lang="hu-HU" sz="1100" kern="1200" dirty="0" err="1">
              <a:solidFill>
                <a:schemeClr val="accent2"/>
              </a:solidFill>
            </a:rPr>
            <a:t>training</a:t>
          </a:r>
          <a:r>
            <a:rPr lang="hu-HU" sz="1100" kern="1200" dirty="0">
              <a:solidFill>
                <a:schemeClr val="accent2"/>
              </a:solidFill>
            </a:rPr>
            <a:t> (gender, </a:t>
          </a:r>
          <a:r>
            <a:rPr lang="hu-HU" sz="1100" kern="1200" dirty="0" err="1">
              <a:solidFill>
                <a:schemeClr val="accent2"/>
              </a:solidFill>
            </a:rPr>
            <a:t>age</a:t>
          </a:r>
          <a:r>
            <a:rPr lang="hu-HU" sz="1100" kern="1200" dirty="0">
              <a:solidFill>
                <a:schemeClr val="accent2"/>
              </a:solidFill>
            </a:rPr>
            <a:t>, </a:t>
          </a:r>
          <a:r>
            <a:rPr lang="hu-HU" sz="1100" kern="1200" dirty="0" err="1">
              <a:solidFill>
                <a:schemeClr val="accent2"/>
              </a:solidFill>
            </a:rPr>
            <a:t>previously</a:t>
          </a:r>
          <a:r>
            <a:rPr lang="hu-HU" sz="1100" kern="1200" dirty="0">
              <a:solidFill>
                <a:schemeClr val="accent2"/>
              </a:solidFill>
            </a:rPr>
            <a:t> </a:t>
          </a:r>
          <a:r>
            <a:rPr lang="hu-HU" sz="1100" kern="1200" dirty="0" err="1">
              <a:solidFill>
                <a:schemeClr val="accent2"/>
              </a:solidFill>
            </a:rPr>
            <a:t>insured</a:t>
          </a:r>
          <a:r>
            <a:rPr lang="hu-HU" sz="1100" kern="1200" dirty="0">
              <a:solidFill>
                <a:schemeClr val="accent2"/>
              </a:solidFill>
            </a:rPr>
            <a:t>, </a:t>
          </a:r>
          <a:r>
            <a:rPr lang="hu-HU" sz="1100" kern="1200" dirty="0" err="1">
              <a:solidFill>
                <a:schemeClr val="accent2"/>
              </a:solidFill>
            </a:rPr>
            <a:t>seniority</a:t>
          </a:r>
          <a:r>
            <a:rPr lang="hu-HU" sz="1100" kern="1200" dirty="0">
              <a:solidFill>
                <a:schemeClr val="accent2"/>
              </a:solidFill>
            </a:rPr>
            <a:t>)</a:t>
          </a:r>
        </a:p>
        <a:p>
          <a:pPr marL="0" lvl="0" indent="0" algn="l" defTabSz="488950">
            <a:lnSpc>
              <a:spcPct val="90000"/>
            </a:lnSpc>
            <a:spcBef>
              <a:spcPct val="0"/>
            </a:spcBef>
            <a:spcAft>
              <a:spcPct val="35000"/>
            </a:spcAft>
            <a:buNone/>
          </a:pPr>
          <a:r>
            <a:rPr lang="hu-HU" sz="1100" kern="1200" dirty="0">
              <a:solidFill>
                <a:schemeClr val="accent2"/>
              </a:solidFill>
            </a:rPr>
            <a:t>No </a:t>
          </a:r>
          <a:r>
            <a:rPr lang="hu-HU" sz="1100" kern="1200" dirty="0" err="1">
              <a:solidFill>
                <a:schemeClr val="accent2"/>
              </a:solidFill>
            </a:rPr>
            <a:t>sensitive</a:t>
          </a:r>
          <a:r>
            <a:rPr lang="hu-HU" sz="1100" kern="1200" dirty="0">
              <a:solidFill>
                <a:schemeClr val="accent2"/>
              </a:solidFill>
            </a:rPr>
            <a:t> </a:t>
          </a:r>
          <a:r>
            <a:rPr lang="hu-HU" sz="1100" kern="1200" dirty="0" err="1">
              <a:solidFill>
                <a:schemeClr val="accent2"/>
              </a:solidFill>
            </a:rPr>
            <a:t>data</a:t>
          </a:r>
          <a:endParaRPr lang="hu-HU" sz="1100" kern="1200" dirty="0">
            <a:solidFill>
              <a:schemeClr val="accent2"/>
            </a:solidFill>
          </a:endParaRPr>
        </a:p>
        <a:p>
          <a:pPr marL="0" lvl="0" indent="0" algn="l" defTabSz="488950">
            <a:lnSpc>
              <a:spcPct val="90000"/>
            </a:lnSpc>
            <a:spcBef>
              <a:spcPct val="0"/>
            </a:spcBef>
            <a:spcAft>
              <a:spcPct val="35000"/>
            </a:spcAft>
            <a:buNone/>
          </a:pPr>
          <a:endParaRPr lang="en-US" sz="1100" kern="1200" dirty="0">
            <a:solidFill>
              <a:schemeClr val="accent2"/>
            </a:solidFill>
          </a:endParaRPr>
        </a:p>
      </dsp:txBody>
      <dsp:txXfrm>
        <a:off x="2059730" y="2538181"/>
        <a:ext cx="1654846" cy="702056"/>
      </dsp:txXfrm>
    </dsp:sp>
    <dsp:sp modelId="{BDCAD317-F4EC-4665-B3F8-1A168DFEEB04}">
      <dsp:nvSpPr>
        <dsp:cNvPr id="0" name=""/>
        <dsp:cNvSpPr/>
      </dsp:nvSpPr>
      <dsp:spPr>
        <a:xfrm>
          <a:off x="4002922" y="2538181"/>
          <a:ext cx="702056" cy="7020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60604B-6B76-4FC0-9705-41427BC89E4E}">
      <dsp:nvSpPr>
        <dsp:cNvPr id="0" name=""/>
        <dsp:cNvSpPr/>
      </dsp:nvSpPr>
      <dsp:spPr>
        <a:xfrm>
          <a:off x="4150354" y="2685613"/>
          <a:ext cx="407192" cy="4071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7634B7-D399-4CFA-84C3-BCBAF22A8A63}">
      <dsp:nvSpPr>
        <dsp:cNvPr id="0" name=""/>
        <dsp:cNvSpPr/>
      </dsp:nvSpPr>
      <dsp:spPr>
        <a:xfrm>
          <a:off x="4855419" y="2538181"/>
          <a:ext cx="1654846" cy="702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bg2"/>
              </a:solidFill>
            </a:rPr>
            <a:t>Audits</a:t>
          </a:r>
          <a:r>
            <a:rPr lang="en-US" sz="1100" b="1" kern="1200" dirty="0">
              <a:solidFill>
                <a:schemeClr val="accent2"/>
              </a:solidFill>
            </a:rPr>
            <a:t>:</a:t>
          </a:r>
          <a:r>
            <a:rPr lang="en-US" sz="1100" kern="1200" dirty="0">
              <a:solidFill>
                <a:schemeClr val="accent2"/>
              </a:solidFill>
            </a:rPr>
            <a:t> Plan regular compliance checks and documentation</a:t>
          </a:r>
        </a:p>
      </dsp:txBody>
      <dsp:txXfrm>
        <a:off x="4855419" y="2538181"/>
        <a:ext cx="1654846" cy="702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BF38F-2672-40C0-A1CA-C2B9AFD8087E}">
      <dsp:nvSpPr>
        <dsp:cNvPr id="0" name=""/>
        <dsp:cNvSpPr/>
      </dsp:nvSpPr>
      <dsp:spPr>
        <a:xfrm>
          <a:off x="0" y="64586"/>
          <a:ext cx="2411718" cy="1447031"/>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4"/>
        </a:lnRef>
        <a:fillRef idx="2">
          <a:schemeClr val="accent4"/>
        </a:fillRef>
        <a:effectRef idx="1">
          <a:schemeClr val="accent4"/>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The project targets a time-sensitive insurance use case, where fast customer contact is critical.</a:t>
          </a:r>
        </a:p>
      </dsp:txBody>
      <dsp:txXfrm>
        <a:off x="0" y="64586"/>
        <a:ext cx="2411718" cy="1447031"/>
      </dsp:txXfrm>
    </dsp:sp>
    <dsp:sp modelId="{0639FDDB-4D2E-41AB-8483-85C5D31F7014}">
      <dsp:nvSpPr>
        <dsp:cNvPr id="0" name=""/>
        <dsp:cNvSpPr/>
      </dsp:nvSpPr>
      <dsp:spPr>
        <a:xfrm>
          <a:off x="2652890" y="64586"/>
          <a:ext cx="2411718" cy="1447031"/>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4"/>
        </a:lnRef>
        <a:fillRef idx="2">
          <a:schemeClr val="accent4"/>
        </a:fillRef>
        <a:effectRef idx="1">
          <a:schemeClr val="accent4"/>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Our Random Forest model improves conversion potential up to 60%, and reduces loss to 24%.</a:t>
          </a:r>
        </a:p>
      </dsp:txBody>
      <dsp:txXfrm>
        <a:off x="2652890" y="64586"/>
        <a:ext cx="2411718" cy="1447031"/>
      </dsp:txXfrm>
    </dsp:sp>
    <dsp:sp modelId="{AEF6377B-F93F-49A4-B66E-A22950FB28D3}">
      <dsp:nvSpPr>
        <dsp:cNvPr id="0" name=""/>
        <dsp:cNvSpPr/>
      </dsp:nvSpPr>
      <dsp:spPr>
        <a:xfrm>
          <a:off x="5305781" y="64586"/>
          <a:ext cx="2411718" cy="1447031"/>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4"/>
        </a:lnRef>
        <a:fillRef idx="2">
          <a:schemeClr val="accent4"/>
        </a:fillRef>
        <a:effectRef idx="1">
          <a:schemeClr val="accent4"/>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 tool runs locally in a Dockerized Shiny app with manual CSV input and Excel output.</a:t>
          </a:r>
        </a:p>
      </dsp:txBody>
      <dsp:txXfrm>
        <a:off x="5305781" y="64586"/>
        <a:ext cx="2411718" cy="1447031"/>
      </dsp:txXfrm>
    </dsp:sp>
    <dsp:sp modelId="{3F937D89-C895-4EC0-94CA-54C9F3626EA2}">
      <dsp:nvSpPr>
        <dsp:cNvPr id="0" name=""/>
        <dsp:cNvSpPr/>
      </dsp:nvSpPr>
      <dsp:spPr>
        <a:xfrm>
          <a:off x="0" y="1752789"/>
          <a:ext cx="2411718" cy="1447031"/>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4"/>
        </a:lnRef>
        <a:fillRef idx="2">
          <a:schemeClr val="accent4"/>
        </a:fillRef>
        <a:effectRef idx="1">
          <a:schemeClr val="accent4"/>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Data is securely stored and versioned in OneDrive, with limited access and tracked usage.</a:t>
          </a:r>
        </a:p>
      </dsp:txBody>
      <dsp:txXfrm>
        <a:off x="0" y="1752789"/>
        <a:ext cx="2411718" cy="1447031"/>
      </dsp:txXfrm>
    </dsp:sp>
    <dsp:sp modelId="{8179A309-1EBC-4344-9B18-5AC32113112A}">
      <dsp:nvSpPr>
        <dsp:cNvPr id="0" name=""/>
        <dsp:cNvSpPr/>
      </dsp:nvSpPr>
      <dsp:spPr>
        <a:xfrm>
          <a:off x="2652890" y="1752789"/>
          <a:ext cx="2411718" cy="1447031"/>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4"/>
        </a:lnRef>
        <a:fillRef idx="2">
          <a:schemeClr val="accent4"/>
        </a:fillRef>
        <a:effectRef idx="1">
          <a:schemeClr val="accent4"/>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No API or full integration is planned – the process fits existing manual workflows.</a:t>
          </a:r>
        </a:p>
      </dsp:txBody>
      <dsp:txXfrm>
        <a:off x="2652890" y="1752789"/>
        <a:ext cx="2411718" cy="1447031"/>
      </dsp:txXfrm>
    </dsp:sp>
    <dsp:sp modelId="{CC5BD26C-12AE-4687-BA65-D91D3EFC4960}">
      <dsp:nvSpPr>
        <dsp:cNvPr id="0" name=""/>
        <dsp:cNvSpPr/>
      </dsp:nvSpPr>
      <dsp:spPr>
        <a:xfrm>
          <a:off x="5305781" y="1752789"/>
          <a:ext cx="2411718" cy="1447031"/>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4"/>
        </a:lnRef>
        <a:fillRef idx="2">
          <a:schemeClr val="accent4"/>
        </a:fillRef>
        <a:effectRef idx="1">
          <a:schemeClr val="accent4"/>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Post-deployment includes manual monitoring, regular data checks, and model updates as needed.</a:t>
          </a:r>
        </a:p>
      </dsp:txBody>
      <dsp:txXfrm>
        <a:off x="5305781" y="1752789"/>
        <a:ext cx="2411718" cy="144703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2b6b10eb7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2b6b10eb7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2b682ea6bda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2b682ea6bda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2b7bb555bee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2b7bb555bee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2b7bb555be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2b7bb555be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a:extLst>
            <a:ext uri="{FF2B5EF4-FFF2-40B4-BE49-F238E27FC236}">
              <a16:creationId xmlns:a16="http://schemas.microsoft.com/office/drawing/2014/main" id="{AB1E5BDC-BE42-1F0D-DEF5-E87980CC67FB}"/>
            </a:ext>
          </a:extLst>
        </p:cNvPr>
        <p:cNvGrpSpPr/>
        <p:nvPr/>
      </p:nvGrpSpPr>
      <p:grpSpPr>
        <a:xfrm>
          <a:off x="0" y="0"/>
          <a:ext cx="0" cy="0"/>
          <a:chOff x="0" y="0"/>
          <a:chExt cx="0" cy="0"/>
        </a:xfrm>
      </p:grpSpPr>
      <p:sp>
        <p:nvSpPr>
          <p:cNvPr id="878" name="Google Shape;878;g2b7bb555bee_0_366:notes">
            <a:extLst>
              <a:ext uri="{FF2B5EF4-FFF2-40B4-BE49-F238E27FC236}">
                <a16:creationId xmlns:a16="http://schemas.microsoft.com/office/drawing/2014/main" id="{9C10B157-83D1-128B-66E7-846A33BAE3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2b7bb555bee_0_366:notes">
            <a:extLst>
              <a:ext uri="{FF2B5EF4-FFF2-40B4-BE49-F238E27FC236}">
                <a16:creationId xmlns:a16="http://schemas.microsoft.com/office/drawing/2014/main" id="{D5A58646-065E-8B55-7FEF-FA3BCF9D50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611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2b7bb555bee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2b7bb555bee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2b7bb555bee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2b7bb555bee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a:extLst>
            <a:ext uri="{FF2B5EF4-FFF2-40B4-BE49-F238E27FC236}">
              <a16:creationId xmlns:a16="http://schemas.microsoft.com/office/drawing/2014/main" id="{22DC24D2-F0C6-06E0-E670-8DAC24A1F652}"/>
            </a:ext>
          </a:extLst>
        </p:cNvPr>
        <p:cNvGrpSpPr/>
        <p:nvPr/>
      </p:nvGrpSpPr>
      <p:grpSpPr>
        <a:xfrm>
          <a:off x="0" y="0"/>
          <a:ext cx="0" cy="0"/>
          <a:chOff x="0" y="0"/>
          <a:chExt cx="0" cy="0"/>
        </a:xfrm>
      </p:grpSpPr>
      <p:sp>
        <p:nvSpPr>
          <p:cNvPr id="971" name="Google Shape;971;g2b7bb555bee_0_453:notes">
            <a:extLst>
              <a:ext uri="{FF2B5EF4-FFF2-40B4-BE49-F238E27FC236}">
                <a16:creationId xmlns:a16="http://schemas.microsoft.com/office/drawing/2014/main" id="{CD995EA9-923D-E909-B4FA-3EAF127DBC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2b7bb555bee_0_453:notes">
            <a:extLst>
              <a:ext uri="{FF2B5EF4-FFF2-40B4-BE49-F238E27FC236}">
                <a16:creationId xmlns:a16="http://schemas.microsoft.com/office/drawing/2014/main" id="{A2D26E81-A2DF-B19D-FA99-E0E2B5690B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649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a:extLst>
            <a:ext uri="{FF2B5EF4-FFF2-40B4-BE49-F238E27FC236}">
              <a16:creationId xmlns:a16="http://schemas.microsoft.com/office/drawing/2014/main" id="{7A59BFA4-941E-597A-FC94-AE1E9D98AD7E}"/>
            </a:ext>
          </a:extLst>
        </p:cNvPr>
        <p:cNvGrpSpPr/>
        <p:nvPr/>
      </p:nvGrpSpPr>
      <p:grpSpPr>
        <a:xfrm>
          <a:off x="0" y="0"/>
          <a:ext cx="0" cy="0"/>
          <a:chOff x="0" y="0"/>
          <a:chExt cx="0" cy="0"/>
        </a:xfrm>
      </p:grpSpPr>
      <p:sp>
        <p:nvSpPr>
          <p:cNvPr id="854" name="Google Shape;854;g54dda1946d_6_322:notes">
            <a:extLst>
              <a:ext uri="{FF2B5EF4-FFF2-40B4-BE49-F238E27FC236}">
                <a16:creationId xmlns:a16="http://schemas.microsoft.com/office/drawing/2014/main" id="{FF9C0BEF-907F-47D3-16BE-D6E288D0B9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54dda1946d_6_322:notes">
            <a:extLst>
              <a:ext uri="{FF2B5EF4-FFF2-40B4-BE49-F238E27FC236}">
                <a16:creationId xmlns:a16="http://schemas.microsoft.com/office/drawing/2014/main" id="{DAC9176B-CC81-2FD8-B506-10E8093964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9147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722092" y="-1321125"/>
            <a:ext cx="12010140" cy="7684200"/>
            <a:chOff x="-1722092" y="-1321125"/>
            <a:chExt cx="12010140" cy="7684200"/>
          </a:xfrm>
        </p:grpSpPr>
        <p:pic>
          <p:nvPicPr>
            <p:cNvPr id="10" name="Google Shape;10;p2"/>
            <p:cNvPicPr preferRelativeResize="0"/>
            <p:nvPr/>
          </p:nvPicPr>
          <p:blipFill>
            <a:blip r:embed="rId2">
              <a:alphaModFix/>
            </a:blip>
            <a:stretch>
              <a:fillRect/>
            </a:stretch>
          </p:blipFill>
          <p:spPr>
            <a:xfrm>
              <a:off x="837150" y="2742825"/>
              <a:ext cx="9450898" cy="3620250"/>
            </a:xfrm>
            <a:prstGeom prst="rect">
              <a:avLst/>
            </a:prstGeom>
            <a:noFill/>
            <a:ln>
              <a:noFill/>
            </a:ln>
          </p:spPr>
        </p:pic>
        <p:pic>
          <p:nvPicPr>
            <p:cNvPr id="11" name="Google Shape;11;p2"/>
            <p:cNvPicPr preferRelativeResize="0"/>
            <p:nvPr/>
          </p:nvPicPr>
          <p:blipFill>
            <a:blip r:embed="rId3">
              <a:alphaModFix/>
            </a:blip>
            <a:stretch>
              <a:fillRect/>
            </a:stretch>
          </p:blipFill>
          <p:spPr>
            <a:xfrm flipH="1">
              <a:off x="-312202" y="-1321125"/>
              <a:ext cx="10028154" cy="3839300"/>
            </a:xfrm>
            <a:prstGeom prst="rect">
              <a:avLst/>
            </a:prstGeom>
            <a:noFill/>
            <a:ln>
              <a:noFill/>
            </a:ln>
          </p:spPr>
        </p:pic>
        <p:pic>
          <p:nvPicPr>
            <p:cNvPr id="12" name="Google Shape;12;p2"/>
            <p:cNvPicPr preferRelativeResize="0"/>
            <p:nvPr/>
          </p:nvPicPr>
          <p:blipFill>
            <a:blip r:embed="rId4">
              <a:alphaModFix/>
            </a:blip>
            <a:stretch>
              <a:fillRect/>
            </a:stretch>
          </p:blipFill>
          <p:spPr>
            <a:xfrm>
              <a:off x="-1722092" y="1372925"/>
              <a:ext cx="2399700" cy="2397651"/>
            </a:xfrm>
            <a:prstGeom prst="rect">
              <a:avLst/>
            </a:prstGeom>
            <a:noFill/>
            <a:ln>
              <a:noFill/>
            </a:ln>
          </p:spPr>
        </p:pic>
      </p:grpSp>
      <p:sp>
        <p:nvSpPr>
          <p:cNvPr id="13" name="Google Shape;13;p2"/>
          <p:cNvSpPr txBox="1">
            <a:spLocks noGrp="1"/>
          </p:cNvSpPr>
          <p:nvPr>
            <p:ph type="ctrTitle"/>
          </p:nvPr>
        </p:nvSpPr>
        <p:spPr>
          <a:xfrm>
            <a:off x="2409025" y="600900"/>
            <a:ext cx="4570800" cy="28563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6000">
                <a:latin typeface="Assistant"/>
                <a:ea typeface="Assistant"/>
                <a:cs typeface="Assistant"/>
                <a:sym typeface="Assistan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2716025" y="3457100"/>
            <a:ext cx="39717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atin typeface="Nunito Sans"/>
                <a:ea typeface="Nunito Sans"/>
                <a:cs typeface="Nunito Sans"/>
                <a:sym typeface="Nunito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5" name="Google Shape;15;p2"/>
          <p:cNvGrpSpPr/>
          <p:nvPr/>
        </p:nvGrpSpPr>
        <p:grpSpPr>
          <a:xfrm>
            <a:off x="294260" y="99838"/>
            <a:ext cx="8775647" cy="4914907"/>
            <a:chOff x="294260" y="99838"/>
            <a:chExt cx="8775647" cy="4914907"/>
          </a:xfrm>
        </p:grpSpPr>
        <p:grpSp>
          <p:nvGrpSpPr>
            <p:cNvPr id="16" name="Google Shape;16;p2"/>
            <p:cNvGrpSpPr/>
            <p:nvPr/>
          </p:nvGrpSpPr>
          <p:grpSpPr>
            <a:xfrm rot="-6300201">
              <a:off x="7665627" y="221646"/>
              <a:ext cx="1082824" cy="1082536"/>
              <a:chOff x="5604480" y="3862800"/>
              <a:chExt cx="1352880" cy="1352520"/>
            </a:xfrm>
          </p:grpSpPr>
          <p:sp>
            <p:nvSpPr>
              <p:cNvPr id="17" name="Google Shape;17;p2"/>
              <p:cNvSpPr/>
              <p:nvPr/>
            </p:nvSpPr>
            <p:spPr>
              <a:xfrm>
                <a:off x="5810040" y="4077000"/>
                <a:ext cx="942120" cy="933120"/>
              </a:xfrm>
              <a:custGeom>
                <a:avLst/>
                <a:gdLst/>
                <a:ahLst/>
                <a:cxnLst/>
                <a:rect l="l" t="t" r="r" b="b"/>
                <a:pathLst>
                  <a:path w="2617" h="2592" extrusionOk="0">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 name="Google Shape;18;p2"/>
              <p:cNvSpPr/>
              <p:nvPr/>
            </p:nvSpPr>
            <p:spPr>
              <a:xfrm>
                <a:off x="6140880" y="4068000"/>
                <a:ext cx="331920" cy="128520"/>
              </a:xfrm>
              <a:custGeom>
                <a:avLst/>
                <a:gdLst/>
                <a:ahLst/>
                <a:cxnLst/>
                <a:rect l="l" t="t" r="r" b="b"/>
                <a:pathLst>
                  <a:path w="922" h="357" extrusionOk="0">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19;p2"/>
              <p:cNvSpPr/>
              <p:nvPr/>
            </p:nvSpPr>
            <p:spPr>
              <a:xfrm>
                <a:off x="5604480" y="4263840"/>
                <a:ext cx="1352880" cy="951480"/>
              </a:xfrm>
              <a:custGeom>
                <a:avLst/>
                <a:gdLst/>
                <a:ahLst/>
                <a:cxnLst/>
                <a:rect l="l" t="t" r="r" b="b"/>
                <a:pathLst>
                  <a:path w="3758" h="2643" extrusionOk="0">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20;p2"/>
              <p:cNvSpPr/>
              <p:nvPr/>
            </p:nvSpPr>
            <p:spPr>
              <a:xfrm>
                <a:off x="6090120" y="3862800"/>
                <a:ext cx="450000" cy="73440"/>
              </a:xfrm>
              <a:custGeom>
                <a:avLst/>
                <a:gdLst/>
                <a:ahLst/>
                <a:cxnLst/>
                <a:rect l="l" t="t" r="r" b="b"/>
                <a:pathLst>
                  <a:path w="1250" h="204" extrusionOk="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 name="Google Shape;21;p2"/>
              <p:cNvSpPr/>
              <p:nvPr/>
            </p:nvSpPr>
            <p:spPr>
              <a:xfrm>
                <a:off x="5739120" y="4004280"/>
                <a:ext cx="145080" cy="147240"/>
              </a:xfrm>
              <a:custGeom>
                <a:avLst/>
                <a:gdLst/>
                <a:ahLst/>
                <a:cxnLst/>
                <a:rect l="l" t="t" r="r" b="b"/>
                <a:pathLst>
                  <a:path w="403" h="409" extrusionOk="0">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 name="Google Shape;22;p2"/>
              <p:cNvSpPr/>
              <p:nvPr/>
            </p:nvSpPr>
            <p:spPr>
              <a:xfrm>
                <a:off x="5680080" y="3937680"/>
                <a:ext cx="1202040" cy="1202400"/>
              </a:xfrm>
              <a:custGeom>
                <a:avLst/>
                <a:gdLst/>
                <a:ahLst/>
                <a:cxnLst/>
                <a:rect l="l" t="t" r="r" b="b"/>
                <a:pathLst>
                  <a:path w="3339" h="3340" extrusionOk="0">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23;p2"/>
              <p:cNvSpPr/>
              <p:nvPr/>
            </p:nvSpPr>
            <p:spPr>
              <a:xfrm>
                <a:off x="6257520" y="4515840"/>
                <a:ext cx="46800" cy="46440"/>
              </a:xfrm>
              <a:custGeom>
                <a:avLst/>
                <a:gdLst/>
                <a:ahLst/>
                <a:cxnLst/>
                <a:rect l="l" t="t" r="r" b="b"/>
                <a:pathLst>
                  <a:path w="130" h="129" extrusionOk="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4" name="Google Shape;24;p2"/>
            <p:cNvGrpSpPr/>
            <p:nvPr/>
          </p:nvGrpSpPr>
          <p:grpSpPr>
            <a:xfrm>
              <a:off x="7519397" y="3170456"/>
              <a:ext cx="1550510" cy="1844289"/>
              <a:chOff x="5964933" y="1271550"/>
              <a:chExt cx="3226867" cy="3838270"/>
            </a:xfrm>
          </p:grpSpPr>
          <p:grpSp>
            <p:nvGrpSpPr>
              <p:cNvPr id="25" name="Google Shape;25;p2"/>
              <p:cNvGrpSpPr/>
              <p:nvPr/>
            </p:nvGrpSpPr>
            <p:grpSpPr>
              <a:xfrm rot="1800072">
                <a:off x="6697343" y="1678731"/>
                <a:ext cx="1637454" cy="3157382"/>
                <a:chOff x="6571800" y="2576520"/>
                <a:chExt cx="1118520" cy="2156760"/>
              </a:xfrm>
            </p:grpSpPr>
            <p:sp>
              <p:nvSpPr>
                <p:cNvPr id="26" name="Google Shape;26;p2"/>
                <p:cNvSpPr/>
                <p:nvPr/>
              </p:nvSpPr>
              <p:spPr>
                <a:xfrm>
                  <a:off x="7450920" y="2913840"/>
                  <a:ext cx="133200" cy="413640"/>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 name="Google Shape;27;p2"/>
                <p:cNvSpPr/>
                <p:nvPr/>
              </p:nvSpPr>
              <p:spPr>
                <a:xfrm>
                  <a:off x="7450920" y="3374640"/>
                  <a:ext cx="133200" cy="504720"/>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 name="Google Shape;28;p2"/>
                <p:cNvSpPr/>
                <p:nvPr/>
              </p:nvSpPr>
              <p:spPr>
                <a:xfrm>
                  <a:off x="6750360" y="3713040"/>
                  <a:ext cx="761400" cy="37800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29;p2"/>
                <p:cNvSpPr/>
                <p:nvPr/>
              </p:nvSpPr>
              <p:spPr>
                <a:xfrm>
                  <a:off x="6678000" y="3374640"/>
                  <a:ext cx="133200" cy="504720"/>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 name="Google Shape;30;p2"/>
                <p:cNvSpPr/>
                <p:nvPr/>
              </p:nvSpPr>
              <p:spPr>
                <a:xfrm>
                  <a:off x="6678000" y="2913840"/>
                  <a:ext cx="133200" cy="413640"/>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 name="Google Shape;31;p2"/>
                <p:cNvSpPr/>
                <p:nvPr/>
              </p:nvSpPr>
              <p:spPr>
                <a:xfrm>
                  <a:off x="6781680" y="2751480"/>
                  <a:ext cx="698400" cy="24336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 name="Google Shape;32;p2"/>
                <p:cNvSpPr/>
                <p:nvPr/>
              </p:nvSpPr>
              <p:spPr>
                <a:xfrm>
                  <a:off x="6715080" y="2647800"/>
                  <a:ext cx="146160" cy="141120"/>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33;p2"/>
                <p:cNvSpPr/>
                <p:nvPr/>
              </p:nvSpPr>
              <p:spPr>
                <a:xfrm>
                  <a:off x="7400520" y="2647800"/>
                  <a:ext cx="146520" cy="141120"/>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34;p2"/>
                <p:cNvSpPr/>
                <p:nvPr/>
              </p:nvSpPr>
              <p:spPr>
                <a:xfrm>
                  <a:off x="6869520" y="2975760"/>
                  <a:ext cx="255960" cy="766080"/>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35;p2"/>
                <p:cNvSpPr/>
                <p:nvPr/>
              </p:nvSpPr>
              <p:spPr>
                <a:xfrm>
                  <a:off x="7136280" y="2975760"/>
                  <a:ext cx="257400" cy="766080"/>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36;p2"/>
                <p:cNvSpPr/>
                <p:nvPr/>
              </p:nvSpPr>
              <p:spPr>
                <a:xfrm>
                  <a:off x="6571800" y="2576520"/>
                  <a:ext cx="1118520" cy="200520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37;p2"/>
                <p:cNvSpPr/>
                <p:nvPr/>
              </p:nvSpPr>
              <p:spPr>
                <a:xfrm>
                  <a:off x="6739920" y="3962160"/>
                  <a:ext cx="385560" cy="771120"/>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38;p2"/>
                <p:cNvSpPr/>
                <p:nvPr/>
              </p:nvSpPr>
              <p:spPr>
                <a:xfrm>
                  <a:off x="7134840" y="3962520"/>
                  <a:ext cx="390960" cy="770760"/>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9" name="Google Shape;39;p2"/>
              <p:cNvSpPr/>
              <p:nvPr/>
            </p:nvSpPr>
            <p:spPr>
              <a:xfrm rot="1800091">
                <a:off x="8392444" y="2478445"/>
                <a:ext cx="218038" cy="677098"/>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2"/>
              <p:cNvSpPr/>
              <p:nvPr/>
            </p:nvSpPr>
            <p:spPr>
              <a:xfrm rot="1800091">
                <a:off x="7978004" y="3121687"/>
                <a:ext cx="218038" cy="826189"/>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41;p2"/>
              <p:cNvSpPr/>
              <p:nvPr/>
            </p:nvSpPr>
            <p:spPr>
              <a:xfrm rot="1800091">
                <a:off x="6690879" y="3298982"/>
                <a:ext cx="1246355" cy="618758"/>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42;p2"/>
              <p:cNvSpPr/>
              <p:nvPr/>
            </p:nvSpPr>
            <p:spPr>
              <a:xfrm rot="1800091">
                <a:off x="6882313" y="2489052"/>
                <a:ext cx="218038" cy="826189"/>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43;p2"/>
              <p:cNvSpPr/>
              <p:nvPr/>
            </p:nvSpPr>
            <p:spPr>
              <a:xfrm rot="1800091">
                <a:off x="7296752" y="1845810"/>
                <a:ext cx="218038" cy="677098"/>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 name="Google Shape;44;p2"/>
              <p:cNvSpPr/>
              <p:nvPr/>
            </p:nvSpPr>
            <p:spPr>
              <a:xfrm rot="1800091">
                <a:off x="7584326" y="1950493"/>
                <a:ext cx="1143229" cy="398362"/>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2"/>
              <p:cNvSpPr/>
              <p:nvPr/>
            </p:nvSpPr>
            <p:spPr>
              <a:xfrm rot="1800091">
                <a:off x="7677178" y="1534212"/>
                <a:ext cx="239253" cy="231003"/>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46;p2"/>
              <p:cNvSpPr/>
              <p:nvPr/>
            </p:nvSpPr>
            <p:spPr>
              <a:xfrm rot="1800091">
                <a:off x="8648819" y="2095391"/>
                <a:ext cx="239842" cy="231003"/>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7;p2"/>
              <p:cNvSpPr/>
              <p:nvPr/>
            </p:nvSpPr>
            <p:spPr>
              <a:xfrm rot="1800091">
                <a:off x="7359871" y="2101937"/>
                <a:ext cx="418987" cy="1254016"/>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2"/>
              <p:cNvSpPr/>
              <p:nvPr/>
            </p:nvSpPr>
            <p:spPr>
              <a:xfrm rot="1800091">
                <a:off x="7737872" y="2320869"/>
                <a:ext cx="421345" cy="1254016"/>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49;p2"/>
              <p:cNvSpPr/>
              <p:nvPr/>
            </p:nvSpPr>
            <p:spPr>
              <a:xfrm rot="1800091">
                <a:off x="6662900" y="1509406"/>
                <a:ext cx="1830934" cy="3282362"/>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50;p2"/>
              <p:cNvSpPr/>
              <p:nvPr/>
            </p:nvSpPr>
            <p:spPr>
              <a:xfrm rot="1800091">
                <a:off x="6352507" y="3446666"/>
                <a:ext cx="631133" cy="1262266"/>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51;p2"/>
              <p:cNvSpPr/>
              <p:nvPr/>
            </p:nvSpPr>
            <p:spPr>
              <a:xfrm rot="1800091">
                <a:off x="6911606" y="3772668"/>
                <a:ext cx="639972" cy="1261676"/>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52;p2"/>
              <p:cNvSpPr/>
              <p:nvPr/>
            </p:nvSpPr>
            <p:spPr>
              <a:xfrm rot="1799864">
                <a:off x="8234349" y="2618812"/>
                <a:ext cx="178580" cy="554563"/>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53;p2"/>
              <p:cNvSpPr/>
              <p:nvPr/>
            </p:nvSpPr>
            <p:spPr>
              <a:xfrm rot="1799864">
                <a:off x="7894950" y="3145668"/>
                <a:ext cx="178580" cy="676673"/>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54;p2"/>
              <p:cNvSpPr/>
              <p:nvPr/>
            </p:nvSpPr>
            <p:spPr>
              <a:xfrm rot="1799864">
                <a:off x="6840760" y="3290919"/>
                <a:ext cx="1020801" cy="50678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55;p2"/>
              <p:cNvSpPr/>
              <p:nvPr/>
            </p:nvSpPr>
            <p:spPr>
              <a:xfrm rot="1799864">
                <a:off x="6997512" y="2627580"/>
                <a:ext cx="178580" cy="676673"/>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56;p2"/>
              <p:cNvSpPr/>
              <p:nvPr/>
            </p:nvSpPr>
            <p:spPr>
              <a:xfrm rot="1799864">
                <a:off x="7336912" y="2100724"/>
                <a:ext cx="178580" cy="554563"/>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57;p2"/>
              <p:cNvSpPr/>
              <p:nvPr/>
            </p:nvSpPr>
            <p:spPr>
              <a:xfrm rot="1799864">
                <a:off x="7572441" y="2186421"/>
                <a:ext cx="936337" cy="32627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58;p2"/>
              <p:cNvSpPr/>
              <p:nvPr/>
            </p:nvSpPr>
            <p:spPr>
              <a:xfrm rot="1799864">
                <a:off x="7648463" y="1845494"/>
                <a:ext cx="195955" cy="189198"/>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59;p2"/>
              <p:cNvSpPr/>
              <p:nvPr/>
            </p:nvSpPr>
            <p:spPr>
              <a:xfrm rot="1799864">
                <a:off x="8444295" y="2305065"/>
                <a:ext cx="196438" cy="189198"/>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 name="Google Shape;60;p2"/>
              <p:cNvSpPr/>
              <p:nvPr/>
            </p:nvSpPr>
            <p:spPr>
              <a:xfrm rot="1799864">
                <a:off x="7388637" y="2310490"/>
                <a:ext cx="343163" cy="1027075"/>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 name="Google Shape;61;p2"/>
              <p:cNvSpPr/>
              <p:nvPr/>
            </p:nvSpPr>
            <p:spPr>
              <a:xfrm rot="1799864">
                <a:off x="7698243" y="2489782"/>
                <a:ext cx="345093" cy="1027075"/>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62;p2"/>
              <p:cNvSpPr/>
              <p:nvPr/>
            </p:nvSpPr>
            <p:spPr>
              <a:xfrm rot="1799864">
                <a:off x="6817821" y="1825189"/>
                <a:ext cx="1499587" cy="268835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63;p2"/>
              <p:cNvSpPr/>
              <p:nvPr/>
            </p:nvSpPr>
            <p:spPr>
              <a:xfrm rot="1799864">
                <a:off x="6563648" y="3411911"/>
                <a:ext cx="516916" cy="1033832"/>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 name="Google Shape;64;p2"/>
              <p:cNvSpPr/>
              <p:nvPr/>
            </p:nvSpPr>
            <p:spPr>
              <a:xfrm rot="1799864">
                <a:off x="7021584" y="3678886"/>
                <a:ext cx="524156" cy="1033349"/>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5" name="Google Shape;65;p2"/>
            <p:cNvGrpSpPr/>
            <p:nvPr/>
          </p:nvGrpSpPr>
          <p:grpSpPr>
            <a:xfrm rot="4499799">
              <a:off x="427465" y="3795706"/>
              <a:ext cx="1082824" cy="1082536"/>
              <a:chOff x="5604480" y="3862800"/>
              <a:chExt cx="1352880" cy="1352520"/>
            </a:xfrm>
          </p:grpSpPr>
          <p:sp>
            <p:nvSpPr>
              <p:cNvPr id="66" name="Google Shape;66;p2"/>
              <p:cNvSpPr/>
              <p:nvPr/>
            </p:nvSpPr>
            <p:spPr>
              <a:xfrm>
                <a:off x="5810040" y="4077000"/>
                <a:ext cx="942120" cy="933120"/>
              </a:xfrm>
              <a:custGeom>
                <a:avLst/>
                <a:gdLst/>
                <a:ahLst/>
                <a:cxnLst/>
                <a:rect l="l" t="t" r="r" b="b"/>
                <a:pathLst>
                  <a:path w="2617" h="2592" extrusionOk="0">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 name="Google Shape;67;p2"/>
              <p:cNvSpPr/>
              <p:nvPr/>
            </p:nvSpPr>
            <p:spPr>
              <a:xfrm>
                <a:off x="6140880" y="4068000"/>
                <a:ext cx="331920" cy="128520"/>
              </a:xfrm>
              <a:custGeom>
                <a:avLst/>
                <a:gdLst/>
                <a:ahLst/>
                <a:cxnLst/>
                <a:rect l="l" t="t" r="r" b="b"/>
                <a:pathLst>
                  <a:path w="922" h="357" extrusionOk="0">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 name="Google Shape;68;p2"/>
              <p:cNvSpPr/>
              <p:nvPr/>
            </p:nvSpPr>
            <p:spPr>
              <a:xfrm>
                <a:off x="5604480" y="4263840"/>
                <a:ext cx="1352880" cy="951480"/>
              </a:xfrm>
              <a:custGeom>
                <a:avLst/>
                <a:gdLst/>
                <a:ahLst/>
                <a:cxnLst/>
                <a:rect l="l" t="t" r="r" b="b"/>
                <a:pathLst>
                  <a:path w="3758" h="2643" extrusionOk="0">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 name="Google Shape;69;p2"/>
              <p:cNvSpPr/>
              <p:nvPr/>
            </p:nvSpPr>
            <p:spPr>
              <a:xfrm>
                <a:off x="6090120" y="3862800"/>
                <a:ext cx="450000" cy="73440"/>
              </a:xfrm>
              <a:custGeom>
                <a:avLst/>
                <a:gdLst/>
                <a:ahLst/>
                <a:cxnLst/>
                <a:rect l="l" t="t" r="r" b="b"/>
                <a:pathLst>
                  <a:path w="1250" h="204" extrusionOk="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 name="Google Shape;70;p2"/>
              <p:cNvSpPr/>
              <p:nvPr/>
            </p:nvSpPr>
            <p:spPr>
              <a:xfrm>
                <a:off x="5739120" y="4004280"/>
                <a:ext cx="145080" cy="147240"/>
              </a:xfrm>
              <a:custGeom>
                <a:avLst/>
                <a:gdLst/>
                <a:ahLst/>
                <a:cxnLst/>
                <a:rect l="l" t="t" r="r" b="b"/>
                <a:pathLst>
                  <a:path w="403" h="409" extrusionOk="0">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 name="Google Shape;71;p2"/>
              <p:cNvSpPr/>
              <p:nvPr/>
            </p:nvSpPr>
            <p:spPr>
              <a:xfrm>
                <a:off x="5680080" y="3937680"/>
                <a:ext cx="1202040" cy="1202400"/>
              </a:xfrm>
              <a:custGeom>
                <a:avLst/>
                <a:gdLst/>
                <a:ahLst/>
                <a:cxnLst/>
                <a:rect l="l" t="t" r="r" b="b"/>
                <a:pathLst>
                  <a:path w="3339" h="3340" extrusionOk="0">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 name="Google Shape;72;p2"/>
              <p:cNvSpPr/>
              <p:nvPr/>
            </p:nvSpPr>
            <p:spPr>
              <a:xfrm>
                <a:off x="6257520" y="4515840"/>
                <a:ext cx="46800" cy="46440"/>
              </a:xfrm>
              <a:custGeom>
                <a:avLst/>
                <a:gdLst/>
                <a:ahLst/>
                <a:cxnLst/>
                <a:rect l="l" t="t" r="r" b="b"/>
                <a:pathLst>
                  <a:path w="130" h="129" extrusionOk="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3" name="Google Shape;73;p2"/>
            <p:cNvGrpSpPr/>
            <p:nvPr/>
          </p:nvGrpSpPr>
          <p:grpSpPr>
            <a:xfrm flipH="1">
              <a:off x="294260" y="121481"/>
              <a:ext cx="1550510" cy="1844289"/>
              <a:chOff x="5964933" y="1271550"/>
              <a:chExt cx="3226867" cy="3838270"/>
            </a:xfrm>
          </p:grpSpPr>
          <p:grpSp>
            <p:nvGrpSpPr>
              <p:cNvPr id="74" name="Google Shape;74;p2"/>
              <p:cNvGrpSpPr/>
              <p:nvPr/>
            </p:nvGrpSpPr>
            <p:grpSpPr>
              <a:xfrm rot="1800072">
                <a:off x="6697343" y="1678731"/>
                <a:ext cx="1637454" cy="3157382"/>
                <a:chOff x="6571800" y="2576520"/>
                <a:chExt cx="1118520" cy="2156760"/>
              </a:xfrm>
            </p:grpSpPr>
            <p:sp>
              <p:nvSpPr>
                <p:cNvPr id="75" name="Google Shape;75;p2"/>
                <p:cNvSpPr/>
                <p:nvPr/>
              </p:nvSpPr>
              <p:spPr>
                <a:xfrm>
                  <a:off x="7450920" y="2913840"/>
                  <a:ext cx="133200" cy="413640"/>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 name="Google Shape;76;p2"/>
                <p:cNvSpPr/>
                <p:nvPr/>
              </p:nvSpPr>
              <p:spPr>
                <a:xfrm>
                  <a:off x="7450920" y="3374640"/>
                  <a:ext cx="133200" cy="504720"/>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 name="Google Shape;77;p2"/>
                <p:cNvSpPr/>
                <p:nvPr/>
              </p:nvSpPr>
              <p:spPr>
                <a:xfrm>
                  <a:off x="6750360" y="3713040"/>
                  <a:ext cx="761400" cy="37800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 name="Google Shape;78;p2"/>
                <p:cNvSpPr/>
                <p:nvPr/>
              </p:nvSpPr>
              <p:spPr>
                <a:xfrm>
                  <a:off x="6678000" y="3374640"/>
                  <a:ext cx="133200" cy="504720"/>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 name="Google Shape;79;p2"/>
                <p:cNvSpPr/>
                <p:nvPr/>
              </p:nvSpPr>
              <p:spPr>
                <a:xfrm>
                  <a:off x="6678000" y="2913840"/>
                  <a:ext cx="133200" cy="413640"/>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 name="Google Shape;80;p2"/>
                <p:cNvSpPr/>
                <p:nvPr/>
              </p:nvSpPr>
              <p:spPr>
                <a:xfrm>
                  <a:off x="6781680" y="2751480"/>
                  <a:ext cx="698400" cy="24336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 name="Google Shape;81;p2"/>
                <p:cNvSpPr/>
                <p:nvPr/>
              </p:nvSpPr>
              <p:spPr>
                <a:xfrm>
                  <a:off x="6715080" y="2647800"/>
                  <a:ext cx="146160" cy="141120"/>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 name="Google Shape;82;p2"/>
                <p:cNvSpPr/>
                <p:nvPr/>
              </p:nvSpPr>
              <p:spPr>
                <a:xfrm>
                  <a:off x="7400520" y="2647800"/>
                  <a:ext cx="146520" cy="141120"/>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 name="Google Shape;83;p2"/>
                <p:cNvSpPr/>
                <p:nvPr/>
              </p:nvSpPr>
              <p:spPr>
                <a:xfrm>
                  <a:off x="6869520" y="2975760"/>
                  <a:ext cx="255960" cy="766080"/>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 name="Google Shape;84;p2"/>
                <p:cNvSpPr/>
                <p:nvPr/>
              </p:nvSpPr>
              <p:spPr>
                <a:xfrm>
                  <a:off x="7136280" y="2975760"/>
                  <a:ext cx="257400" cy="766080"/>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 name="Google Shape;85;p2"/>
                <p:cNvSpPr/>
                <p:nvPr/>
              </p:nvSpPr>
              <p:spPr>
                <a:xfrm>
                  <a:off x="6571800" y="2576520"/>
                  <a:ext cx="1118520" cy="200520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 name="Google Shape;86;p2"/>
                <p:cNvSpPr/>
                <p:nvPr/>
              </p:nvSpPr>
              <p:spPr>
                <a:xfrm>
                  <a:off x="6739920" y="3962160"/>
                  <a:ext cx="385560" cy="771120"/>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 name="Google Shape;87;p2"/>
                <p:cNvSpPr/>
                <p:nvPr/>
              </p:nvSpPr>
              <p:spPr>
                <a:xfrm>
                  <a:off x="7134840" y="3962520"/>
                  <a:ext cx="390960" cy="770760"/>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8" name="Google Shape;88;p2"/>
              <p:cNvSpPr/>
              <p:nvPr/>
            </p:nvSpPr>
            <p:spPr>
              <a:xfrm rot="1800091">
                <a:off x="8392444" y="2478445"/>
                <a:ext cx="218038" cy="677098"/>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 name="Google Shape;89;p2"/>
              <p:cNvSpPr/>
              <p:nvPr/>
            </p:nvSpPr>
            <p:spPr>
              <a:xfrm rot="1800091">
                <a:off x="7978004" y="3121687"/>
                <a:ext cx="218038" cy="826189"/>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 name="Google Shape;90;p2"/>
              <p:cNvSpPr/>
              <p:nvPr/>
            </p:nvSpPr>
            <p:spPr>
              <a:xfrm rot="1800091">
                <a:off x="6690879" y="3298982"/>
                <a:ext cx="1246355" cy="618758"/>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 name="Google Shape;91;p2"/>
              <p:cNvSpPr/>
              <p:nvPr/>
            </p:nvSpPr>
            <p:spPr>
              <a:xfrm rot="1800091">
                <a:off x="6882313" y="2489052"/>
                <a:ext cx="218038" cy="826189"/>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 name="Google Shape;92;p2"/>
              <p:cNvSpPr/>
              <p:nvPr/>
            </p:nvSpPr>
            <p:spPr>
              <a:xfrm rot="1800091">
                <a:off x="7296752" y="1845810"/>
                <a:ext cx="218038" cy="677098"/>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 name="Google Shape;93;p2"/>
              <p:cNvSpPr/>
              <p:nvPr/>
            </p:nvSpPr>
            <p:spPr>
              <a:xfrm rot="1800091">
                <a:off x="7584326" y="1950493"/>
                <a:ext cx="1143229" cy="398362"/>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 name="Google Shape;94;p2"/>
              <p:cNvSpPr/>
              <p:nvPr/>
            </p:nvSpPr>
            <p:spPr>
              <a:xfrm rot="1800091">
                <a:off x="7677178" y="1534212"/>
                <a:ext cx="239253" cy="231003"/>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 name="Google Shape;95;p2"/>
              <p:cNvSpPr/>
              <p:nvPr/>
            </p:nvSpPr>
            <p:spPr>
              <a:xfrm rot="1800091">
                <a:off x="8648819" y="2095391"/>
                <a:ext cx="239842" cy="231003"/>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 name="Google Shape;96;p2"/>
              <p:cNvSpPr/>
              <p:nvPr/>
            </p:nvSpPr>
            <p:spPr>
              <a:xfrm rot="1800091">
                <a:off x="7359871" y="2101937"/>
                <a:ext cx="418987" cy="1254016"/>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 name="Google Shape;97;p2"/>
              <p:cNvSpPr/>
              <p:nvPr/>
            </p:nvSpPr>
            <p:spPr>
              <a:xfrm rot="1800091">
                <a:off x="7737872" y="2320869"/>
                <a:ext cx="421345" cy="1254016"/>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 name="Google Shape;98;p2"/>
              <p:cNvSpPr/>
              <p:nvPr/>
            </p:nvSpPr>
            <p:spPr>
              <a:xfrm rot="1800091">
                <a:off x="6662900" y="1509406"/>
                <a:ext cx="1830934" cy="3282362"/>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 name="Google Shape;99;p2"/>
              <p:cNvSpPr/>
              <p:nvPr/>
            </p:nvSpPr>
            <p:spPr>
              <a:xfrm rot="1800091">
                <a:off x="6352507" y="3446666"/>
                <a:ext cx="631133" cy="1262266"/>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 name="Google Shape;100;p2"/>
              <p:cNvSpPr/>
              <p:nvPr/>
            </p:nvSpPr>
            <p:spPr>
              <a:xfrm rot="1800091">
                <a:off x="6911606" y="3772668"/>
                <a:ext cx="639972" cy="1261676"/>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 name="Google Shape;101;p2"/>
              <p:cNvSpPr/>
              <p:nvPr/>
            </p:nvSpPr>
            <p:spPr>
              <a:xfrm rot="1799864">
                <a:off x="8234349" y="2618812"/>
                <a:ext cx="178580" cy="554563"/>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 name="Google Shape;102;p2"/>
              <p:cNvSpPr/>
              <p:nvPr/>
            </p:nvSpPr>
            <p:spPr>
              <a:xfrm rot="1799864">
                <a:off x="7894950" y="3145668"/>
                <a:ext cx="178580" cy="676673"/>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 name="Google Shape;103;p2"/>
              <p:cNvSpPr/>
              <p:nvPr/>
            </p:nvSpPr>
            <p:spPr>
              <a:xfrm rot="1799864">
                <a:off x="6840760" y="3290919"/>
                <a:ext cx="1020801" cy="50678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 name="Google Shape;104;p2"/>
              <p:cNvSpPr/>
              <p:nvPr/>
            </p:nvSpPr>
            <p:spPr>
              <a:xfrm rot="1799864">
                <a:off x="6997512" y="2627580"/>
                <a:ext cx="178580" cy="676673"/>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 name="Google Shape;105;p2"/>
              <p:cNvSpPr/>
              <p:nvPr/>
            </p:nvSpPr>
            <p:spPr>
              <a:xfrm rot="1799864">
                <a:off x="7336912" y="2100724"/>
                <a:ext cx="178580" cy="554563"/>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 name="Google Shape;106;p2"/>
              <p:cNvSpPr/>
              <p:nvPr/>
            </p:nvSpPr>
            <p:spPr>
              <a:xfrm rot="1799864">
                <a:off x="7572441" y="2186421"/>
                <a:ext cx="936337" cy="32627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 name="Google Shape;107;p2"/>
              <p:cNvSpPr/>
              <p:nvPr/>
            </p:nvSpPr>
            <p:spPr>
              <a:xfrm rot="1799864">
                <a:off x="7648463" y="1845494"/>
                <a:ext cx="195955" cy="189198"/>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 name="Google Shape;108;p2"/>
              <p:cNvSpPr/>
              <p:nvPr/>
            </p:nvSpPr>
            <p:spPr>
              <a:xfrm rot="1799864">
                <a:off x="8444295" y="2305065"/>
                <a:ext cx="196438" cy="189198"/>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109;p2"/>
              <p:cNvSpPr/>
              <p:nvPr/>
            </p:nvSpPr>
            <p:spPr>
              <a:xfrm rot="1799864">
                <a:off x="7388637" y="2310490"/>
                <a:ext cx="343163" cy="1027075"/>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 name="Google Shape;110;p2"/>
              <p:cNvSpPr/>
              <p:nvPr/>
            </p:nvSpPr>
            <p:spPr>
              <a:xfrm rot="1799864">
                <a:off x="7698243" y="2489782"/>
                <a:ext cx="345093" cy="1027075"/>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 name="Google Shape;111;p2"/>
              <p:cNvSpPr/>
              <p:nvPr/>
            </p:nvSpPr>
            <p:spPr>
              <a:xfrm rot="1799864">
                <a:off x="6817821" y="1825189"/>
                <a:ext cx="1499587" cy="268835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 name="Google Shape;112;p2"/>
              <p:cNvSpPr/>
              <p:nvPr/>
            </p:nvSpPr>
            <p:spPr>
              <a:xfrm rot="1799864">
                <a:off x="6563648" y="3411911"/>
                <a:ext cx="516916" cy="1033832"/>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113;p2"/>
              <p:cNvSpPr/>
              <p:nvPr/>
            </p:nvSpPr>
            <p:spPr>
              <a:xfrm rot="1799864">
                <a:off x="7021584" y="3678886"/>
                <a:ext cx="524156" cy="1033349"/>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01"/>
        <p:cNvGrpSpPr/>
        <p:nvPr/>
      </p:nvGrpSpPr>
      <p:grpSpPr>
        <a:xfrm>
          <a:off x="0" y="0"/>
          <a:ext cx="0" cy="0"/>
          <a:chOff x="0" y="0"/>
          <a:chExt cx="0" cy="0"/>
        </a:xfrm>
      </p:grpSpPr>
      <p:grpSp>
        <p:nvGrpSpPr>
          <p:cNvPr id="402" name="Google Shape;402;p19"/>
          <p:cNvGrpSpPr/>
          <p:nvPr/>
        </p:nvGrpSpPr>
        <p:grpSpPr>
          <a:xfrm>
            <a:off x="719998" y="-1463200"/>
            <a:ext cx="12150254" cy="8227999"/>
            <a:chOff x="719998" y="-1463200"/>
            <a:chExt cx="12150254" cy="8227999"/>
          </a:xfrm>
        </p:grpSpPr>
        <p:pic>
          <p:nvPicPr>
            <p:cNvPr id="403" name="Google Shape;403;p19"/>
            <p:cNvPicPr preferRelativeResize="0"/>
            <p:nvPr/>
          </p:nvPicPr>
          <p:blipFill>
            <a:blip r:embed="rId2">
              <a:alphaModFix/>
            </a:blip>
            <a:stretch>
              <a:fillRect/>
            </a:stretch>
          </p:blipFill>
          <p:spPr>
            <a:xfrm flipH="1">
              <a:off x="2842098" y="-1463200"/>
              <a:ext cx="10028154" cy="3839300"/>
            </a:xfrm>
            <a:prstGeom prst="rect">
              <a:avLst/>
            </a:prstGeom>
            <a:noFill/>
            <a:ln>
              <a:noFill/>
            </a:ln>
          </p:spPr>
        </p:pic>
        <p:grpSp>
          <p:nvGrpSpPr>
            <p:cNvPr id="404" name="Google Shape;404;p19"/>
            <p:cNvGrpSpPr/>
            <p:nvPr/>
          </p:nvGrpSpPr>
          <p:grpSpPr>
            <a:xfrm>
              <a:off x="719998" y="4832591"/>
              <a:ext cx="469800" cy="65160"/>
              <a:chOff x="9146520" y="317880"/>
              <a:chExt cx="469800" cy="65160"/>
            </a:xfrm>
          </p:grpSpPr>
          <p:sp>
            <p:nvSpPr>
              <p:cNvPr id="405" name="Google Shape;405;p19"/>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 name="Google Shape;406;p19"/>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 name="Google Shape;407;p19"/>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408" name="Google Shape;408;p19"/>
            <p:cNvPicPr preferRelativeResize="0"/>
            <p:nvPr/>
          </p:nvPicPr>
          <p:blipFill>
            <a:blip r:embed="rId3">
              <a:alphaModFix/>
            </a:blip>
            <a:stretch>
              <a:fillRect/>
            </a:stretch>
          </p:blipFill>
          <p:spPr>
            <a:xfrm>
              <a:off x="7807955" y="4367149"/>
              <a:ext cx="2399700" cy="2397651"/>
            </a:xfrm>
            <a:prstGeom prst="rect">
              <a:avLst/>
            </a:prstGeom>
            <a:noFill/>
            <a:ln>
              <a:noFill/>
            </a:ln>
          </p:spPr>
        </p:pic>
      </p:grpSp>
      <p:sp>
        <p:nvSpPr>
          <p:cNvPr id="409" name="Google Shape;409;p19"/>
          <p:cNvSpPr txBox="1">
            <a:spLocks noGrp="1"/>
          </p:cNvSpPr>
          <p:nvPr>
            <p:ph type="subTitle" idx="1"/>
          </p:nvPr>
        </p:nvSpPr>
        <p:spPr>
          <a:xfrm>
            <a:off x="720000" y="1758586"/>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0" name="Google Shape;410;p19"/>
          <p:cNvSpPr txBox="1">
            <a:spLocks noGrp="1"/>
          </p:cNvSpPr>
          <p:nvPr>
            <p:ph type="subTitle" idx="2"/>
          </p:nvPr>
        </p:nvSpPr>
        <p:spPr>
          <a:xfrm>
            <a:off x="3455250" y="1758586"/>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1" name="Google Shape;411;p19"/>
          <p:cNvSpPr txBox="1">
            <a:spLocks noGrp="1"/>
          </p:cNvSpPr>
          <p:nvPr>
            <p:ph type="subTitle" idx="3"/>
          </p:nvPr>
        </p:nvSpPr>
        <p:spPr>
          <a:xfrm>
            <a:off x="720000" y="3422157"/>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2" name="Google Shape;412;p19"/>
          <p:cNvSpPr txBox="1">
            <a:spLocks noGrp="1"/>
          </p:cNvSpPr>
          <p:nvPr>
            <p:ph type="subTitle" idx="4"/>
          </p:nvPr>
        </p:nvSpPr>
        <p:spPr>
          <a:xfrm>
            <a:off x="3455250" y="3422157"/>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3" name="Google Shape;413;p19"/>
          <p:cNvSpPr txBox="1">
            <a:spLocks noGrp="1"/>
          </p:cNvSpPr>
          <p:nvPr>
            <p:ph type="subTitle" idx="5"/>
          </p:nvPr>
        </p:nvSpPr>
        <p:spPr>
          <a:xfrm>
            <a:off x="6190500" y="1758586"/>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4" name="Google Shape;414;p19"/>
          <p:cNvSpPr txBox="1">
            <a:spLocks noGrp="1"/>
          </p:cNvSpPr>
          <p:nvPr>
            <p:ph type="subTitle" idx="6"/>
          </p:nvPr>
        </p:nvSpPr>
        <p:spPr>
          <a:xfrm>
            <a:off x="6190500" y="3422157"/>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5" name="Google Shape;415;p19"/>
          <p:cNvSpPr txBox="1">
            <a:spLocks noGrp="1"/>
          </p:cNvSpPr>
          <p:nvPr>
            <p:ph type="subTitle" idx="7"/>
          </p:nvPr>
        </p:nvSpPr>
        <p:spPr>
          <a:xfrm>
            <a:off x="720000" y="1464602"/>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16" name="Google Shape;416;p19"/>
          <p:cNvSpPr txBox="1">
            <a:spLocks noGrp="1"/>
          </p:cNvSpPr>
          <p:nvPr>
            <p:ph type="subTitle" idx="8"/>
          </p:nvPr>
        </p:nvSpPr>
        <p:spPr>
          <a:xfrm>
            <a:off x="3455250" y="1464602"/>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17" name="Google Shape;417;p19"/>
          <p:cNvSpPr txBox="1">
            <a:spLocks noGrp="1"/>
          </p:cNvSpPr>
          <p:nvPr>
            <p:ph type="subTitle" idx="9"/>
          </p:nvPr>
        </p:nvSpPr>
        <p:spPr>
          <a:xfrm>
            <a:off x="6190500" y="1464602"/>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18" name="Google Shape;418;p19"/>
          <p:cNvSpPr txBox="1">
            <a:spLocks noGrp="1"/>
          </p:cNvSpPr>
          <p:nvPr>
            <p:ph type="subTitle" idx="13"/>
          </p:nvPr>
        </p:nvSpPr>
        <p:spPr>
          <a:xfrm>
            <a:off x="720000" y="3124956"/>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19" name="Google Shape;419;p19"/>
          <p:cNvSpPr txBox="1">
            <a:spLocks noGrp="1"/>
          </p:cNvSpPr>
          <p:nvPr>
            <p:ph type="subTitle" idx="14"/>
          </p:nvPr>
        </p:nvSpPr>
        <p:spPr>
          <a:xfrm>
            <a:off x="3455250" y="3124960"/>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20" name="Google Shape;420;p19"/>
          <p:cNvSpPr txBox="1">
            <a:spLocks noGrp="1"/>
          </p:cNvSpPr>
          <p:nvPr>
            <p:ph type="subTitle" idx="15"/>
          </p:nvPr>
        </p:nvSpPr>
        <p:spPr>
          <a:xfrm>
            <a:off x="6190500" y="3124960"/>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21" name="Google Shape;421;p19"/>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12">
    <p:spTree>
      <p:nvGrpSpPr>
        <p:cNvPr id="1" name="Shape 458"/>
        <p:cNvGrpSpPr/>
        <p:nvPr/>
      </p:nvGrpSpPr>
      <p:grpSpPr>
        <a:xfrm>
          <a:off x="0" y="0"/>
          <a:ext cx="0" cy="0"/>
          <a:chOff x="0" y="0"/>
          <a:chExt cx="0" cy="0"/>
        </a:xfrm>
      </p:grpSpPr>
      <p:grpSp>
        <p:nvGrpSpPr>
          <p:cNvPr id="459" name="Google Shape;459;p22"/>
          <p:cNvGrpSpPr/>
          <p:nvPr/>
        </p:nvGrpSpPr>
        <p:grpSpPr>
          <a:xfrm>
            <a:off x="-1316261" y="-2295874"/>
            <a:ext cx="14525696" cy="8906411"/>
            <a:chOff x="-1316261" y="-2295874"/>
            <a:chExt cx="14525696" cy="8906411"/>
          </a:xfrm>
        </p:grpSpPr>
        <p:pic>
          <p:nvPicPr>
            <p:cNvPr id="460" name="Google Shape;460;p22"/>
            <p:cNvPicPr preferRelativeResize="0"/>
            <p:nvPr/>
          </p:nvPicPr>
          <p:blipFill>
            <a:blip r:embed="rId2">
              <a:alphaModFix/>
            </a:blip>
            <a:stretch>
              <a:fillRect/>
            </a:stretch>
          </p:blipFill>
          <p:spPr>
            <a:xfrm rot="10280618" flipH="1">
              <a:off x="3539925" y="-1605276"/>
              <a:ext cx="9450901" cy="3620251"/>
            </a:xfrm>
            <a:prstGeom prst="rect">
              <a:avLst/>
            </a:prstGeom>
            <a:noFill/>
            <a:ln>
              <a:noFill/>
            </a:ln>
          </p:spPr>
        </p:pic>
        <p:pic>
          <p:nvPicPr>
            <p:cNvPr id="461" name="Google Shape;461;p22"/>
            <p:cNvPicPr preferRelativeResize="0"/>
            <p:nvPr/>
          </p:nvPicPr>
          <p:blipFill>
            <a:blip r:embed="rId3">
              <a:alphaModFix/>
            </a:blip>
            <a:stretch>
              <a:fillRect/>
            </a:stretch>
          </p:blipFill>
          <p:spPr>
            <a:xfrm>
              <a:off x="-1316261" y="4212885"/>
              <a:ext cx="2399700" cy="2397651"/>
            </a:xfrm>
            <a:prstGeom prst="rect">
              <a:avLst/>
            </a:prstGeom>
            <a:noFill/>
            <a:ln>
              <a:noFill/>
            </a:ln>
          </p:spPr>
        </p:pic>
        <p:grpSp>
          <p:nvGrpSpPr>
            <p:cNvPr id="462" name="Google Shape;462;p22"/>
            <p:cNvGrpSpPr/>
            <p:nvPr/>
          </p:nvGrpSpPr>
          <p:grpSpPr>
            <a:xfrm rot="-5400000">
              <a:off x="8535142" y="4336509"/>
              <a:ext cx="469800" cy="65160"/>
              <a:chOff x="9146520" y="317880"/>
              <a:chExt cx="469800" cy="65160"/>
            </a:xfrm>
          </p:grpSpPr>
          <p:sp>
            <p:nvSpPr>
              <p:cNvPr id="463" name="Google Shape;463;p22"/>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4" name="Google Shape;464;p22"/>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5" name="Google Shape;465;p22"/>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66" name="Google Shape;466;p22"/>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541"/>
        <p:cNvGrpSpPr/>
        <p:nvPr/>
      </p:nvGrpSpPr>
      <p:grpSpPr>
        <a:xfrm>
          <a:off x="0" y="0"/>
          <a:ext cx="0" cy="0"/>
          <a:chOff x="0" y="0"/>
          <a:chExt cx="0" cy="0"/>
        </a:xfrm>
      </p:grpSpPr>
      <p:grpSp>
        <p:nvGrpSpPr>
          <p:cNvPr id="542" name="Google Shape;542;p26"/>
          <p:cNvGrpSpPr/>
          <p:nvPr/>
        </p:nvGrpSpPr>
        <p:grpSpPr>
          <a:xfrm>
            <a:off x="-2753283" y="-2385180"/>
            <a:ext cx="14735147" cy="9909613"/>
            <a:chOff x="-2753283" y="-2385180"/>
            <a:chExt cx="14735147" cy="9909613"/>
          </a:xfrm>
        </p:grpSpPr>
        <p:pic>
          <p:nvPicPr>
            <p:cNvPr id="543" name="Google Shape;543;p26"/>
            <p:cNvPicPr preferRelativeResize="0"/>
            <p:nvPr/>
          </p:nvPicPr>
          <p:blipFill>
            <a:blip r:embed="rId2">
              <a:alphaModFix/>
            </a:blip>
            <a:stretch>
              <a:fillRect/>
            </a:stretch>
          </p:blipFill>
          <p:spPr>
            <a:xfrm rot="900001" flipH="1">
              <a:off x="1627719" y="-1152851"/>
              <a:ext cx="10028154" cy="3839300"/>
            </a:xfrm>
            <a:prstGeom prst="rect">
              <a:avLst/>
            </a:prstGeom>
            <a:noFill/>
            <a:ln>
              <a:noFill/>
            </a:ln>
          </p:spPr>
        </p:pic>
        <p:pic>
          <p:nvPicPr>
            <p:cNvPr id="544" name="Google Shape;544;p26"/>
            <p:cNvPicPr preferRelativeResize="0"/>
            <p:nvPr/>
          </p:nvPicPr>
          <p:blipFill>
            <a:blip r:embed="rId3">
              <a:alphaModFix/>
            </a:blip>
            <a:stretch>
              <a:fillRect/>
            </a:stretch>
          </p:blipFill>
          <p:spPr>
            <a:xfrm rot="900000" flipH="1">
              <a:off x="-2445804" y="2742824"/>
              <a:ext cx="9450900" cy="3620250"/>
            </a:xfrm>
            <a:prstGeom prst="rect">
              <a:avLst/>
            </a:prstGeom>
            <a:noFill/>
            <a:ln>
              <a:noFill/>
            </a:ln>
          </p:spPr>
        </p:pic>
        <p:pic>
          <p:nvPicPr>
            <p:cNvPr id="545" name="Google Shape;545;p26"/>
            <p:cNvPicPr preferRelativeResize="0"/>
            <p:nvPr/>
          </p:nvPicPr>
          <p:blipFill>
            <a:blip r:embed="rId4">
              <a:alphaModFix/>
            </a:blip>
            <a:stretch>
              <a:fillRect/>
            </a:stretch>
          </p:blipFill>
          <p:spPr>
            <a:xfrm>
              <a:off x="8204967" y="3350892"/>
              <a:ext cx="2399700" cy="2397651"/>
            </a:xfrm>
            <a:prstGeom prst="rect">
              <a:avLst/>
            </a:prstGeom>
            <a:noFill/>
            <a:ln>
              <a:noFill/>
            </a:ln>
          </p:spPr>
        </p:pic>
      </p:grpSp>
      <p:sp>
        <p:nvSpPr>
          <p:cNvPr id="546" name="Google Shape;546;p26"/>
          <p:cNvSpPr txBox="1">
            <a:spLocks noGrp="1"/>
          </p:cNvSpPr>
          <p:nvPr>
            <p:ph type="title" hasCustomPrompt="1"/>
          </p:nvPr>
        </p:nvSpPr>
        <p:spPr>
          <a:xfrm>
            <a:off x="2825688" y="1892888"/>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47" name="Google Shape;547;p26"/>
          <p:cNvSpPr txBox="1">
            <a:spLocks noGrp="1"/>
          </p:cNvSpPr>
          <p:nvPr>
            <p:ph type="subTitle" idx="1"/>
          </p:nvPr>
        </p:nvSpPr>
        <p:spPr>
          <a:xfrm>
            <a:off x="2825688" y="2651810"/>
            <a:ext cx="34926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548" name="Google Shape;548;p26"/>
          <p:cNvSpPr txBox="1">
            <a:spLocks noGrp="1"/>
          </p:cNvSpPr>
          <p:nvPr>
            <p:ph type="title" idx="2" hasCustomPrompt="1"/>
          </p:nvPr>
        </p:nvSpPr>
        <p:spPr>
          <a:xfrm>
            <a:off x="713225" y="539489"/>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49" name="Google Shape;549;p26"/>
          <p:cNvSpPr txBox="1">
            <a:spLocks noGrp="1"/>
          </p:cNvSpPr>
          <p:nvPr>
            <p:ph type="subTitle" idx="3"/>
          </p:nvPr>
        </p:nvSpPr>
        <p:spPr>
          <a:xfrm>
            <a:off x="713225" y="1298401"/>
            <a:ext cx="34926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550" name="Google Shape;550;p26"/>
          <p:cNvSpPr txBox="1">
            <a:spLocks noGrp="1"/>
          </p:cNvSpPr>
          <p:nvPr>
            <p:ph type="title" idx="4" hasCustomPrompt="1"/>
          </p:nvPr>
        </p:nvSpPr>
        <p:spPr>
          <a:xfrm>
            <a:off x="4938163" y="3246275"/>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51" name="Google Shape;551;p26"/>
          <p:cNvSpPr txBox="1">
            <a:spLocks noGrp="1"/>
          </p:cNvSpPr>
          <p:nvPr>
            <p:ph type="subTitle" idx="5"/>
          </p:nvPr>
        </p:nvSpPr>
        <p:spPr>
          <a:xfrm>
            <a:off x="4938163" y="4005197"/>
            <a:ext cx="34926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grpSp>
        <p:nvGrpSpPr>
          <p:cNvPr id="552" name="Google Shape;552;p26"/>
          <p:cNvGrpSpPr/>
          <p:nvPr/>
        </p:nvGrpSpPr>
        <p:grpSpPr>
          <a:xfrm>
            <a:off x="-191804" y="-901513"/>
            <a:ext cx="9232773" cy="6590065"/>
            <a:chOff x="-191804" y="-901513"/>
            <a:chExt cx="9232773" cy="6590065"/>
          </a:xfrm>
        </p:grpSpPr>
        <p:grpSp>
          <p:nvGrpSpPr>
            <p:cNvPr id="553" name="Google Shape;553;p26"/>
            <p:cNvGrpSpPr/>
            <p:nvPr/>
          </p:nvGrpSpPr>
          <p:grpSpPr>
            <a:xfrm rot="-899960">
              <a:off x="16905" y="2744580"/>
              <a:ext cx="1213589" cy="1772614"/>
              <a:chOff x="6907836" y="1897435"/>
              <a:chExt cx="1213626" cy="1772667"/>
            </a:xfrm>
          </p:grpSpPr>
          <p:grpSp>
            <p:nvGrpSpPr>
              <p:cNvPr id="554" name="Google Shape;554;p26"/>
              <p:cNvGrpSpPr/>
              <p:nvPr/>
            </p:nvGrpSpPr>
            <p:grpSpPr>
              <a:xfrm>
                <a:off x="6907836" y="1897435"/>
                <a:ext cx="1213626" cy="1772667"/>
                <a:chOff x="2319480" y="2528640"/>
                <a:chExt cx="1413000" cy="2063880"/>
              </a:xfrm>
            </p:grpSpPr>
            <p:sp>
              <p:nvSpPr>
                <p:cNvPr id="555" name="Google Shape;555;p26"/>
                <p:cNvSpPr/>
                <p:nvPr/>
              </p:nvSpPr>
              <p:spPr>
                <a:xfrm>
                  <a:off x="2604600" y="2623320"/>
                  <a:ext cx="131760" cy="141120"/>
                </a:xfrm>
                <a:custGeom>
                  <a:avLst/>
                  <a:gdLst/>
                  <a:ahLst/>
                  <a:cxnLst/>
                  <a:rect l="l" t="t" r="r" b="b"/>
                  <a:pathLst>
                    <a:path w="366" h="392" extrusionOk="0">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6" name="Google Shape;556;p26"/>
                <p:cNvSpPr/>
                <p:nvPr/>
              </p:nvSpPr>
              <p:spPr>
                <a:xfrm>
                  <a:off x="3315960" y="2623320"/>
                  <a:ext cx="131760" cy="141120"/>
                </a:xfrm>
                <a:custGeom>
                  <a:avLst/>
                  <a:gdLst/>
                  <a:ahLst/>
                  <a:cxnLst/>
                  <a:rect l="l" t="t" r="r" b="b"/>
                  <a:pathLst>
                    <a:path w="366" h="392" extrusionOk="0">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7" name="Google Shape;557;p26"/>
                <p:cNvSpPr/>
                <p:nvPr/>
              </p:nvSpPr>
              <p:spPr>
                <a:xfrm>
                  <a:off x="3215880" y="4318920"/>
                  <a:ext cx="232560" cy="223920"/>
                </a:xfrm>
                <a:custGeom>
                  <a:avLst/>
                  <a:gdLst/>
                  <a:ahLst/>
                  <a:cxnLst/>
                  <a:rect l="l" t="t" r="r" b="b"/>
                  <a:pathLst>
                    <a:path w="646" h="622" extrusionOk="0">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8" name="Google Shape;558;p26"/>
                <p:cNvSpPr/>
                <p:nvPr/>
              </p:nvSpPr>
              <p:spPr>
                <a:xfrm>
                  <a:off x="2629080" y="3742560"/>
                  <a:ext cx="794160" cy="375840"/>
                </a:xfrm>
                <a:custGeom>
                  <a:avLst/>
                  <a:gdLst/>
                  <a:ahLst/>
                  <a:cxnLst/>
                  <a:rect l="l" t="t" r="r" b="b"/>
                  <a:pathLst>
                    <a:path w="2206" h="1044" extrusionOk="0">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9" name="Google Shape;559;p26"/>
                <p:cNvSpPr/>
                <p:nvPr/>
              </p:nvSpPr>
              <p:spPr>
                <a:xfrm>
                  <a:off x="2755440" y="2976480"/>
                  <a:ext cx="541440" cy="762120"/>
                </a:xfrm>
                <a:custGeom>
                  <a:avLst/>
                  <a:gdLst/>
                  <a:ahLst/>
                  <a:cxnLst/>
                  <a:rect l="l" t="t" r="r" b="b"/>
                  <a:pathLst>
                    <a:path w="1504" h="2117" extrusionOk="0">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0" name="Google Shape;560;p26"/>
                <p:cNvSpPr/>
                <p:nvPr/>
              </p:nvSpPr>
              <p:spPr>
                <a:xfrm>
                  <a:off x="2319480" y="3896280"/>
                  <a:ext cx="177480" cy="120600"/>
                </a:xfrm>
                <a:custGeom>
                  <a:avLst/>
                  <a:gdLst/>
                  <a:ahLst/>
                  <a:cxnLst/>
                  <a:rect l="l" t="t" r="r" b="b"/>
                  <a:pathLst>
                    <a:path w="493" h="335" extrusionOk="0">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1" name="Google Shape;561;p26"/>
                <p:cNvSpPr/>
                <p:nvPr/>
              </p:nvSpPr>
              <p:spPr>
                <a:xfrm>
                  <a:off x="3555000" y="3896280"/>
                  <a:ext cx="177480" cy="120600"/>
                </a:xfrm>
                <a:custGeom>
                  <a:avLst/>
                  <a:gdLst/>
                  <a:ahLst/>
                  <a:cxnLst/>
                  <a:rect l="l" t="t" r="r" b="b"/>
                  <a:pathLst>
                    <a:path w="493" h="335" extrusionOk="0">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2" name="Google Shape;562;p26"/>
                <p:cNvSpPr/>
                <p:nvPr/>
              </p:nvSpPr>
              <p:spPr>
                <a:xfrm>
                  <a:off x="2513520" y="2528640"/>
                  <a:ext cx="480960" cy="2063880"/>
                </a:xfrm>
                <a:custGeom>
                  <a:avLst/>
                  <a:gdLst/>
                  <a:ahLst/>
                  <a:cxnLst/>
                  <a:rect l="l" t="t" r="r" b="b"/>
                  <a:pathLst>
                    <a:path w="1336" h="5733" extrusionOk="0">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3" name="Google Shape;563;p26"/>
                <p:cNvSpPr/>
                <p:nvPr/>
              </p:nvSpPr>
              <p:spPr>
                <a:xfrm>
                  <a:off x="3057840" y="2528640"/>
                  <a:ext cx="480960" cy="2063880"/>
                </a:xfrm>
                <a:custGeom>
                  <a:avLst/>
                  <a:gdLst/>
                  <a:ahLst/>
                  <a:cxnLst/>
                  <a:rect l="l" t="t" r="r" b="b"/>
                  <a:pathLst>
                    <a:path w="1336" h="5733" extrusionOk="0">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64" name="Google Shape;564;p26"/>
              <p:cNvGrpSpPr/>
              <p:nvPr/>
            </p:nvGrpSpPr>
            <p:grpSpPr>
              <a:xfrm>
                <a:off x="6935887" y="1938370"/>
                <a:ext cx="1157671" cy="1690937"/>
                <a:chOff x="2319480" y="2528640"/>
                <a:chExt cx="1413000" cy="2063880"/>
              </a:xfrm>
            </p:grpSpPr>
            <p:sp>
              <p:nvSpPr>
                <p:cNvPr id="565" name="Google Shape;565;p26"/>
                <p:cNvSpPr/>
                <p:nvPr/>
              </p:nvSpPr>
              <p:spPr>
                <a:xfrm>
                  <a:off x="2604600" y="2623320"/>
                  <a:ext cx="131760" cy="141120"/>
                </a:xfrm>
                <a:custGeom>
                  <a:avLst/>
                  <a:gdLst/>
                  <a:ahLst/>
                  <a:cxnLst/>
                  <a:rect l="l" t="t" r="r" b="b"/>
                  <a:pathLst>
                    <a:path w="366" h="392" extrusionOk="0">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6" name="Google Shape;566;p26"/>
                <p:cNvSpPr/>
                <p:nvPr/>
              </p:nvSpPr>
              <p:spPr>
                <a:xfrm>
                  <a:off x="3315960" y="2623320"/>
                  <a:ext cx="131760" cy="141120"/>
                </a:xfrm>
                <a:custGeom>
                  <a:avLst/>
                  <a:gdLst/>
                  <a:ahLst/>
                  <a:cxnLst/>
                  <a:rect l="l" t="t" r="r" b="b"/>
                  <a:pathLst>
                    <a:path w="366" h="392" extrusionOk="0">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7" name="Google Shape;567;p26"/>
                <p:cNvSpPr/>
                <p:nvPr/>
              </p:nvSpPr>
              <p:spPr>
                <a:xfrm>
                  <a:off x="3215880" y="4318920"/>
                  <a:ext cx="232560" cy="223920"/>
                </a:xfrm>
                <a:custGeom>
                  <a:avLst/>
                  <a:gdLst/>
                  <a:ahLst/>
                  <a:cxnLst/>
                  <a:rect l="l" t="t" r="r" b="b"/>
                  <a:pathLst>
                    <a:path w="646" h="622" extrusionOk="0">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8" name="Google Shape;568;p26"/>
                <p:cNvSpPr/>
                <p:nvPr/>
              </p:nvSpPr>
              <p:spPr>
                <a:xfrm>
                  <a:off x="2629080" y="3742560"/>
                  <a:ext cx="794160" cy="375840"/>
                </a:xfrm>
                <a:custGeom>
                  <a:avLst/>
                  <a:gdLst/>
                  <a:ahLst/>
                  <a:cxnLst/>
                  <a:rect l="l" t="t" r="r" b="b"/>
                  <a:pathLst>
                    <a:path w="2206" h="1044" extrusionOk="0">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9" name="Google Shape;569;p26"/>
                <p:cNvSpPr/>
                <p:nvPr/>
              </p:nvSpPr>
              <p:spPr>
                <a:xfrm>
                  <a:off x="2755440" y="2976480"/>
                  <a:ext cx="541440" cy="762120"/>
                </a:xfrm>
                <a:custGeom>
                  <a:avLst/>
                  <a:gdLst/>
                  <a:ahLst/>
                  <a:cxnLst/>
                  <a:rect l="l" t="t" r="r" b="b"/>
                  <a:pathLst>
                    <a:path w="1504" h="2117" extrusionOk="0">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0" name="Google Shape;570;p26"/>
                <p:cNvSpPr/>
                <p:nvPr/>
              </p:nvSpPr>
              <p:spPr>
                <a:xfrm>
                  <a:off x="2319480" y="3896280"/>
                  <a:ext cx="177480" cy="120600"/>
                </a:xfrm>
                <a:custGeom>
                  <a:avLst/>
                  <a:gdLst/>
                  <a:ahLst/>
                  <a:cxnLst/>
                  <a:rect l="l" t="t" r="r" b="b"/>
                  <a:pathLst>
                    <a:path w="493" h="335" extrusionOk="0">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1" name="Google Shape;571;p26"/>
                <p:cNvSpPr/>
                <p:nvPr/>
              </p:nvSpPr>
              <p:spPr>
                <a:xfrm>
                  <a:off x="3555000" y="3896280"/>
                  <a:ext cx="177480" cy="120600"/>
                </a:xfrm>
                <a:custGeom>
                  <a:avLst/>
                  <a:gdLst/>
                  <a:ahLst/>
                  <a:cxnLst/>
                  <a:rect l="l" t="t" r="r" b="b"/>
                  <a:pathLst>
                    <a:path w="493" h="335" extrusionOk="0">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2" name="Google Shape;572;p26"/>
                <p:cNvSpPr/>
                <p:nvPr/>
              </p:nvSpPr>
              <p:spPr>
                <a:xfrm>
                  <a:off x="2513520" y="2528640"/>
                  <a:ext cx="480960" cy="2063880"/>
                </a:xfrm>
                <a:custGeom>
                  <a:avLst/>
                  <a:gdLst/>
                  <a:ahLst/>
                  <a:cxnLst/>
                  <a:rect l="l" t="t" r="r" b="b"/>
                  <a:pathLst>
                    <a:path w="1336" h="5733" extrusionOk="0">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3" name="Google Shape;573;p26"/>
                <p:cNvSpPr/>
                <p:nvPr/>
              </p:nvSpPr>
              <p:spPr>
                <a:xfrm>
                  <a:off x="3057840" y="2528640"/>
                  <a:ext cx="480960" cy="2063880"/>
                </a:xfrm>
                <a:custGeom>
                  <a:avLst/>
                  <a:gdLst/>
                  <a:ahLst/>
                  <a:cxnLst/>
                  <a:rect l="l" t="t" r="r" b="b"/>
                  <a:pathLst>
                    <a:path w="1336" h="5733" extrusionOk="0">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74" name="Google Shape;574;p26"/>
              <p:cNvGrpSpPr/>
              <p:nvPr/>
            </p:nvGrpSpPr>
            <p:grpSpPr>
              <a:xfrm>
                <a:off x="6960326" y="1974088"/>
                <a:ext cx="1108781" cy="1619527"/>
                <a:chOff x="2319480" y="2528640"/>
                <a:chExt cx="1413000" cy="2063880"/>
              </a:xfrm>
            </p:grpSpPr>
            <p:sp>
              <p:nvSpPr>
                <p:cNvPr id="575" name="Google Shape;575;p26"/>
                <p:cNvSpPr/>
                <p:nvPr/>
              </p:nvSpPr>
              <p:spPr>
                <a:xfrm>
                  <a:off x="2604600" y="2623320"/>
                  <a:ext cx="131760" cy="141120"/>
                </a:xfrm>
                <a:custGeom>
                  <a:avLst/>
                  <a:gdLst/>
                  <a:ahLst/>
                  <a:cxnLst/>
                  <a:rect l="l" t="t" r="r" b="b"/>
                  <a:pathLst>
                    <a:path w="366" h="392" extrusionOk="0">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6" name="Google Shape;576;p26"/>
                <p:cNvSpPr/>
                <p:nvPr/>
              </p:nvSpPr>
              <p:spPr>
                <a:xfrm>
                  <a:off x="3315960" y="2623320"/>
                  <a:ext cx="131760" cy="141120"/>
                </a:xfrm>
                <a:custGeom>
                  <a:avLst/>
                  <a:gdLst/>
                  <a:ahLst/>
                  <a:cxnLst/>
                  <a:rect l="l" t="t" r="r" b="b"/>
                  <a:pathLst>
                    <a:path w="366" h="392" extrusionOk="0">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7" name="Google Shape;577;p26"/>
                <p:cNvSpPr/>
                <p:nvPr/>
              </p:nvSpPr>
              <p:spPr>
                <a:xfrm>
                  <a:off x="3215880" y="4318920"/>
                  <a:ext cx="232560" cy="223920"/>
                </a:xfrm>
                <a:custGeom>
                  <a:avLst/>
                  <a:gdLst/>
                  <a:ahLst/>
                  <a:cxnLst/>
                  <a:rect l="l" t="t" r="r" b="b"/>
                  <a:pathLst>
                    <a:path w="646" h="622" extrusionOk="0">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8" name="Google Shape;578;p26"/>
                <p:cNvSpPr/>
                <p:nvPr/>
              </p:nvSpPr>
              <p:spPr>
                <a:xfrm>
                  <a:off x="2629080" y="3742560"/>
                  <a:ext cx="794160" cy="375840"/>
                </a:xfrm>
                <a:custGeom>
                  <a:avLst/>
                  <a:gdLst/>
                  <a:ahLst/>
                  <a:cxnLst/>
                  <a:rect l="l" t="t" r="r" b="b"/>
                  <a:pathLst>
                    <a:path w="2206" h="1044" extrusionOk="0">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9" name="Google Shape;579;p26"/>
                <p:cNvSpPr/>
                <p:nvPr/>
              </p:nvSpPr>
              <p:spPr>
                <a:xfrm>
                  <a:off x="2755440" y="2976480"/>
                  <a:ext cx="541440" cy="762120"/>
                </a:xfrm>
                <a:custGeom>
                  <a:avLst/>
                  <a:gdLst/>
                  <a:ahLst/>
                  <a:cxnLst/>
                  <a:rect l="l" t="t" r="r" b="b"/>
                  <a:pathLst>
                    <a:path w="1504" h="2117" extrusionOk="0">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0" name="Google Shape;580;p26"/>
                <p:cNvSpPr/>
                <p:nvPr/>
              </p:nvSpPr>
              <p:spPr>
                <a:xfrm>
                  <a:off x="2319480" y="3896280"/>
                  <a:ext cx="177480" cy="120600"/>
                </a:xfrm>
                <a:custGeom>
                  <a:avLst/>
                  <a:gdLst/>
                  <a:ahLst/>
                  <a:cxnLst/>
                  <a:rect l="l" t="t" r="r" b="b"/>
                  <a:pathLst>
                    <a:path w="493" h="335" extrusionOk="0">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1" name="Google Shape;581;p26"/>
                <p:cNvSpPr/>
                <p:nvPr/>
              </p:nvSpPr>
              <p:spPr>
                <a:xfrm>
                  <a:off x="3555000" y="3896280"/>
                  <a:ext cx="177480" cy="120600"/>
                </a:xfrm>
                <a:custGeom>
                  <a:avLst/>
                  <a:gdLst/>
                  <a:ahLst/>
                  <a:cxnLst/>
                  <a:rect l="l" t="t" r="r" b="b"/>
                  <a:pathLst>
                    <a:path w="493" h="335" extrusionOk="0">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2" name="Google Shape;582;p26"/>
                <p:cNvSpPr/>
                <p:nvPr/>
              </p:nvSpPr>
              <p:spPr>
                <a:xfrm>
                  <a:off x="2513520" y="2528640"/>
                  <a:ext cx="480960" cy="2063880"/>
                </a:xfrm>
                <a:custGeom>
                  <a:avLst/>
                  <a:gdLst/>
                  <a:ahLst/>
                  <a:cxnLst/>
                  <a:rect l="l" t="t" r="r" b="b"/>
                  <a:pathLst>
                    <a:path w="1336" h="5733" extrusionOk="0">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3" name="Google Shape;583;p26"/>
                <p:cNvSpPr/>
                <p:nvPr/>
              </p:nvSpPr>
              <p:spPr>
                <a:xfrm>
                  <a:off x="3057840" y="2528640"/>
                  <a:ext cx="480960" cy="2063880"/>
                </a:xfrm>
                <a:custGeom>
                  <a:avLst/>
                  <a:gdLst/>
                  <a:ahLst/>
                  <a:cxnLst/>
                  <a:rect l="l" t="t" r="r" b="b"/>
                  <a:pathLst>
                    <a:path w="1336" h="5733" extrusionOk="0">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584" name="Google Shape;584;p26"/>
            <p:cNvGrpSpPr/>
            <p:nvPr/>
          </p:nvGrpSpPr>
          <p:grpSpPr>
            <a:xfrm rot="9900040">
              <a:off x="7618671" y="634603"/>
              <a:ext cx="1213589" cy="1772614"/>
              <a:chOff x="6907836" y="1897435"/>
              <a:chExt cx="1213626" cy="1772667"/>
            </a:xfrm>
          </p:grpSpPr>
          <p:grpSp>
            <p:nvGrpSpPr>
              <p:cNvPr id="585" name="Google Shape;585;p26"/>
              <p:cNvGrpSpPr/>
              <p:nvPr/>
            </p:nvGrpSpPr>
            <p:grpSpPr>
              <a:xfrm>
                <a:off x="6907836" y="1897435"/>
                <a:ext cx="1213626" cy="1772667"/>
                <a:chOff x="2319480" y="2528640"/>
                <a:chExt cx="1413000" cy="2063880"/>
              </a:xfrm>
            </p:grpSpPr>
            <p:sp>
              <p:nvSpPr>
                <p:cNvPr id="586" name="Google Shape;586;p26"/>
                <p:cNvSpPr/>
                <p:nvPr/>
              </p:nvSpPr>
              <p:spPr>
                <a:xfrm>
                  <a:off x="2604600" y="2623320"/>
                  <a:ext cx="131760" cy="141120"/>
                </a:xfrm>
                <a:custGeom>
                  <a:avLst/>
                  <a:gdLst/>
                  <a:ahLst/>
                  <a:cxnLst/>
                  <a:rect l="l" t="t" r="r" b="b"/>
                  <a:pathLst>
                    <a:path w="366" h="392" extrusionOk="0">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7" name="Google Shape;587;p26"/>
                <p:cNvSpPr/>
                <p:nvPr/>
              </p:nvSpPr>
              <p:spPr>
                <a:xfrm>
                  <a:off x="3315960" y="2623320"/>
                  <a:ext cx="131760" cy="141120"/>
                </a:xfrm>
                <a:custGeom>
                  <a:avLst/>
                  <a:gdLst/>
                  <a:ahLst/>
                  <a:cxnLst/>
                  <a:rect l="l" t="t" r="r" b="b"/>
                  <a:pathLst>
                    <a:path w="366" h="392" extrusionOk="0">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8" name="Google Shape;588;p26"/>
                <p:cNvSpPr/>
                <p:nvPr/>
              </p:nvSpPr>
              <p:spPr>
                <a:xfrm>
                  <a:off x="3215880" y="4318920"/>
                  <a:ext cx="232560" cy="223920"/>
                </a:xfrm>
                <a:custGeom>
                  <a:avLst/>
                  <a:gdLst/>
                  <a:ahLst/>
                  <a:cxnLst/>
                  <a:rect l="l" t="t" r="r" b="b"/>
                  <a:pathLst>
                    <a:path w="646" h="622" extrusionOk="0">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9" name="Google Shape;589;p26"/>
                <p:cNvSpPr/>
                <p:nvPr/>
              </p:nvSpPr>
              <p:spPr>
                <a:xfrm>
                  <a:off x="2629080" y="3742560"/>
                  <a:ext cx="794160" cy="375840"/>
                </a:xfrm>
                <a:custGeom>
                  <a:avLst/>
                  <a:gdLst/>
                  <a:ahLst/>
                  <a:cxnLst/>
                  <a:rect l="l" t="t" r="r" b="b"/>
                  <a:pathLst>
                    <a:path w="2206" h="1044" extrusionOk="0">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0" name="Google Shape;590;p26"/>
                <p:cNvSpPr/>
                <p:nvPr/>
              </p:nvSpPr>
              <p:spPr>
                <a:xfrm>
                  <a:off x="2755440" y="2976480"/>
                  <a:ext cx="541440" cy="762120"/>
                </a:xfrm>
                <a:custGeom>
                  <a:avLst/>
                  <a:gdLst/>
                  <a:ahLst/>
                  <a:cxnLst/>
                  <a:rect l="l" t="t" r="r" b="b"/>
                  <a:pathLst>
                    <a:path w="1504" h="2117" extrusionOk="0">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1" name="Google Shape;591;p26"/>
                <p:cNvSpPr/>
                <p:nvPr/>
              </p:nvSpPr>
              <p:spPr>
                <a:xfrm>
                  <a:off x="2319480" y="3896280"/>
                  <a:ext cx="177480" cy="120600"/>
                </a:xfrm>
                <a:custGeom>
                  <a:avLst/>
                  <a:gdLst/>
                  <a:ahLst/>
                  <a:cxnLst/>
                  <a:rect l="l" t="t" r="r" b="b"/>
                  <a:pathLst>
                    <a:path w="493" h="335" extrusionOk="0">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2" name="Google Shape;592;p26"/>
                <p:cNvSpPr/>
                <p:nvPr/>
              </p:nvSpPr>
              <p:spPr>
                <a:xfrm>
                  <a:off x="3555000" y="3896280"/>
                  <a:ext cx="177480" cy="120600"/>
                </a:xfrm>
                <a:custGeom>
                  <a:avLst/>
                  <a:gdLst/>
                  <a:ahLst/>
                  <a:cxnLst/>
                  <a:rect l="l" t="t" r="r" b="b"/>
                  <a:pathLst>
                    <a:path w="493" h="335" extrusionOk="0">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3" name="Google Shape;593;p26"/>
                <p:cNvSpPr/>
                <p:nvPr/>
              </p:nvSpPr>
              <p:spPr>
                <a:xfrm>
                  <a:off x="2513520" y="2528640"/>
                  <a:ext cx="480960" cy="2063880"/>
                </a:xfrm>
                <a:custGeom>
                  <a:avLst/>
                  <a:gdLst/>
                  <a:ahLst/>
                  <a:cxnLst/>
                  <a:rect l="l" t="t" r="r" b="b"/>
                  <a:pathLst>
                    <a:path w="1336" h="5733" extrusionOk="0">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4" name="Google Shape;594;p26"/>
                <p:cNvSpPr/>
                <p:nvPr/>
              </p:nvSpPr>
              <p:spPr>
                <a:xfrm>
                  <a:off x="3057840" y="2528640"/>
                  <a:ext cx="480960" cy="2063880"/>
                </a:xfrm>
                <a:custGeom>
                  <a:avLst/>
                  <a:gdLst/>
                  <a:ahLst/>
                  <a:cxnLst/>
                  <a:rect l="l" t="t" r="r" b="b"/>
                  <a:pathLst>
                    <a:path w="1336" h="5733" extrusionOk="0">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95" name="Google Shape;595;p26"/>
              <p:cNvGrpSpPr/>
              <p:nvPr/>
            </p:nvGrpSpPr>
            <p:grpSpPr>
              <a:xfrm>
                <a:off x="6935887" y="1938370"/>
                <a:ext cx="1157671" cy="1690937"/>
                <a:chOff x="2319480" y="2528640"/>
                <a:chExt cx="1413000" cy="2063880"/>
              </a:xfrm>
            </p:grpSpPr>
            <p:sp>
              <p:nvSpPr>
                <p:cNvPr id="596" name="Google Shape;596;p26"/>
                <p:cNvSpPr/>
                <p:nvPr/>
              </p:nvSpPr>
              <p:spPr>
                <a:xfrm>
                  <a:off x="2604600" y="2623320"/>
                  <a:ext cx="131760" cy="141120"/>
                </a:xfrm>
                <a:custGeom>
                  <a:avLst/>
                  <a:gdLst/>
                  <a:ahLst/>
                  <a:cxnLst/>
                  <a:rect l="l" t="t" r="r" b="b"/>
                  <a:pathLst>
                    <a:path w="366" h="392" extrusionOk="0">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7" name="Google Shape;597;p26"/>
                <p:cNvSpPr/>
                <p:nvPr/>
              </p:nvSpPr>
              <p:spPr>
                <a:xfrm>
                  <a:off x="3315960" y="2623320"/>
                  <a:ext cx="131760" cy="141120"/>
                </a:xfrm>
                <a:custGeom>
                  <a:avLst/>
                  <a:gdLst/>
                  <a:ahLst/>
                  <a:cxnLst/>
                  <a:rect l="l" t="t" r="r" b="b"/>
                  <a:pathLst>
                    <a:path w="366" h="392" extrusionOk="0">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8" name="Google Shape;598;p26"/>
                <p:cNvSpPr/>
                <p:nvPr/>
              </p:nvSpPr>
              <p:spPr>
                <a:xfrm>
                  <a:off x="3215880" y="4318920"/>
                  <a:ext cx="232560" cy="223920"/>
                </a:xfrm>
                <a:custGeom>
                  <a:avLst/>
                  <a:gdLst/>
                  <a:ahLst/>
                  <a:cxnLst/>
                  <a:rect l="l" t="t" r="r" b="b"/>
                  <a:pathLst>
                    <a:path w="646" h="622" extrusionOk="0">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9" name="Google Shape;599;p26"/>
                <p:cNvSpPr/>
                <p:nvPr/>
              </p:nvSpPr>
              <p:spPr>
                <a:xfrm>
                  <a:off x="2629080" y="3742560"/>
                  <a:ext cx="794160" cy="375840"/>
                </a:xfrm>
                <a:custGeom>
                  <a:avLst/>
                  <a:gdLst/>
                  <a:ahLst/>
                  <a:cxnLst/>
                  <a:rect l="l" t="t" r="r" b="b"/>
                  <a:pathLst>
                    <a:path w="2206" h="1044" extrusionOk="0">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0" name="Google Shape;600;p26"/>
                <p:cNvSpPr/>
                <p:nvPr/>
              </p:nvSpPr>
              <p:spPr>
                <a:xfrm>
                  <a:off x="2755440" y="2976480"/>
                  <a:ext cx="541440" cy="762120"/>
                </a:xfrm>
                <a:custGeom>
                  <a:avLst/>
                  <a:gdLst/>
                  <a:ahLst/>
                  <a:cxnLst/>
                  <a:rect l="l" t="t" r="r" b="b"/>
                  <a:pathLst>
                    <a:path w="1504" h="2117" extrusionOk="0">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1" name="Google Shape;601;p26"/>
                <p:cNvSpPr/>
                <p:nvPr/>
              </p:nvSpPr>
              <p:spPr>
                <a:xfrm>
                  <a:off x="2319480" y="3896280"/>
                  <a:ext cx="177480" cy="120600"/>
                </a:xfrm>
                <a:custGeom>
                  <a:avLst/>
                  <a:gdLst/>
                  <a:ahLst/>
                  <a:cxnLst/>
                  <a:rect l="l" t="t" r="r" b="b"/>
                  <a:pathLst>
                    <a:path w="493" h="335" extrusionOk="0">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2" name="Google Shape;602;p26"/>
                <p:cNvSpPr/>
                <p:nvPr/>
              </p:nvSpPr>
              <p:spPr>
                <a:xfrm>
                  <a:off x="3555000" y="3896280"/>
                  <a:ext cx="177480" cy="120600"/>
                </a:xfrm>
                <a:custGeom>
                  <a:avLst/>
                  <a:gdLst/>
                  <a:ahLst/>
                  <a:cxnLst/>
                  <a:rect l="l" t="t" r="r" b="b"/>
                  <a:pathLst>
                    <a:path w="493" h="335" extrusionOk="0">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3" name="Google Shape;603;p26"/>
                <p:cNvSpPr/>
                <p:nvPr/>
              </p:nvSpPr>
              <p:spPr>
                <a:xfrm>
                  <a:off x="2513520" y="2528640"/>
                  <a:ext cx="480960" cy="2063880"/>
                </a:xfrm>
                <a:custGeom>
                  <a:avLst/>
                  <a:gdLst/>
                  <a:ahLst/>
                  <a:cxnLst/>
                  <a:rect l="l" t="t" r="r" b="b"/>
                  <a:pathLst>
                    <a:path w="1336" h="5733" extrusionOk="0">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4" name="Google Shape;604;p26"/>
                <p:cNvSpPr/>
                <p:nvPr/>
              </p:nvSpPr>
              <p:spPr>
                <a:xfrm>
                  <a:off x="3057840" y="2528640"/>
                  <a:ext cx="480960" cy="2063880"/>
                </a:xfrm>
                <a:custGeom>
                  <a:avLst/>
                  <a:gdLst/>
                  <a:ahLst/>
                  <a:cxnLst/>
                  <a:rect l="l" t="t" r="r" b="b"/>
                  <a:pathLst>
                    <a:path w="1336" h="5733" extrusionOk="0">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05" name="Google Shape;605;p26"/>
              <p:cNvGrpSpPr/>
              <p:nvPr/>
            </p:nvGrpSpPr>
            <p:grpSpPr>
              <a:xfrm>
                <a:off x="6960326" y="1974088"/>
                <a:ext cx="1108781" cy="1619527"/>
                <a:chOff x="2319480" y="2528640"/>
                <a:chExt cx="1413000" cy="2063880"/>
              </a:xfrm>
            </p:grpSpPr>
            <p:sp>
              <p:nvSpPr>
                <p:cNvPr id="606" name="Google Shape;606;p26"/>
                <p:cNvSpPr/>
                <p:nvPr/>
              </p:nvSpPr>
              <p:spPr>
                <a:xfrm>
                  <a:off x="2604600" y="2623320"/>
                  <a:ext cx="131760" cy="141120"/>
                </a:xfrm>
                <a:custGeom>
                  <a:avLst/>
                  <a:gdLst/>
                  <a:ahLst/>
                  <a:cxnLst/>
                  <a:rect l="l" t="t" r="r" b="b"/>
                  <a:pathLst>
                    <a:path w="366" h="392" extrusionOk="0">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7" name="Google Shape;607;p26"/>
                <p:cNvSpPr/>
                <p:nvPr/>
              </p:nvSpPr>
              <p:spPr>
                <a:xfrm>
                  <a:off x="3315960" y="2623320"/>
                  <a:ext cx="131760" cy="141120"/>
                </a:xfrm>
                <a:custGeom>
                  <a:avLst/>
                  <a:gdLst/>
                  <a:ahLst/>
                  <a:cxnLst/>
                  <a:rect l="l" t="t" r="r" b="b"/>
                  <a:pathLst>
                    <a:path w="366" h="392" extrusionOk="0">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8" name="Google Shape;608;p26"/>
                <p:cNvSpPr/>
                <p:nvPr/>
              </p:nvSpPr>
              <p:spPr>
                <a:xfrm>
                  <a:off x="3215880" y="4318920"/>
                  <a:ext cx="232560" cy="223920"/>
                </a:xfrm>
                <a:custGeom>
                  <a:avLst/>
                  <a:gdLst/>
                  <a:ahLst/>
                  <a:cxnLst/>
                  <a:rect l="l" t="t" r="r" b="b"/>
                  <a:pathLst>
                    <a:path w="646" h="622" extrusionOk="0">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9" name="Google Shape;609;p26"/>
                <p:cNvSpPr/>
                <p:nvPr/>
              </p:nvSpPr>
              <p:spPr>
                <a:xfrm>
                  <a:off x="2629080" y="3742560"/>
                  <a:ext cx="794160" cy="375840"/>
                </a:xfrm>
                <a:custGeom>
                  <a:avLst/>
                  <a:gdLst/>
                  <a:ahLst/>
                  <a:cxnLst/>
                  <a:rect l="l" t="t" r="r" b="b"/>
                  <a:pathLst>
                    <a:path w="2206" h="1044" extrusionOk="0">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0" name="Google Shape;610;p26"/>
                <p:cNvSpPr/>
                <p:nvPr/>
              </p:nvSpPr>
              <p:spPr>
                <a:xfrm>
                  <a:off x="2755440" y="2976480"/>
                  <a:ext cx="541440" cy="762120"/>
                </a:xfrm>
                <a:custGeom>
                  <a:avLst/>
                  <a:gdLst/>
                  <a:ahLst/>
                  <a:cxnLst/>
                  <a:rect l="l" t="t" r="r" b="b"/>
                  <a:pathLst>
                    <a:path w="1504" h="2117" extrusionOk="0">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1" name="Google Shape;611;p26"/>
                <p:cNvSpPr/>
                <p:nvPr/>
              </p:nvSpPr>
              <p:spPr>
                <a:xfrm>
                  <a:off x="2319480" y="3896280"/>
                  <a:ext cx="177480" cy="120600"/>
                </a:xfrm>
                <a:custGeom>
                  <a:avLst/>
                  <a:gdLst/>
                  <a:ahLst/>
                  <a:cxnLst/>
                  <a:rect l="l" t="t" r="r" b="b"/>
                  <a:pathLst>
                    <a:path w="493" h="335" extrusionOk="0">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2" name="Google Shape;612;p26"/>
                <p:cNvSpPr/>
                <p:nvPr/>
              </p:nvSpPr>
              <p:spPr>
                <a:xfrm>
                  <a:off x="3555000" y="3896280"/>
                  <a:ext cx="177480" cy="120600"/>
                </a:xfrm>
                <a:custGeom>
                  <a:avLst/>
                  <a:gdLst/>
                  <a:ahLst/>
                  <a:cxnLst/>
                  <a:rect l="l" t="t" r="r" b="b"/>
                  <a:pathLst>
                    <a:path w="493" h="335" extrusionOk="0">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3" name="Google Shape;613;p26"/>
                <p:cNvSpPr/>
                <p:nvPr/>
              </p:nvSpPr>
              <p:spPr>
                <a:xfrm>
                  <a:off x="2513520" y="2528640"/>
                  <a:ext cx="480960" cy="2063880"/>
                </a:xfrm>
                <a:custGeom>
                  <a:avLst/>
                  <a:gdLst/>
                  <a:ahLst/>
                  <a:cxnLst/>
                  <a:rect l="l" t="t" r="r" b="b"/>
                  <a:pathLst>
                    <a:path w="1336" h="5733" extrusionOk="0">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4" name="Google Shape;614;p26"/>
                <p:cNvSpPr/>
                <p:nvPr/>
              </p:nvSpPr>
              <p:spPr>
                <a:xfrm>
                  <a:off x="3057840" y="2528640"/>
                  <a:ext cx="480960" cy="2063880"/>
                </a:xfrm>
                <a:custGeom>
                  <a:avLst/>
                  <a:gdLst/>
                  <a:ahLst/>
                  <a:cxnLst/>
                  <a:rect l="l" t="t" r="r" b="b"/>
                  <a:pathLst>
                    <a:path w="1336" h="5733" extrusionOk="0">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615" name="Google Shape;615;p26"/>
            <p:cNvGrpSpPr/>
            <p:nvPr/>
          </p:nvGrpSpPr>
          <p:grpSpPr>
            <a:xfrm rot="2700000">
              <a:off x="5496971" y="-457160"/>
              <a:ext cx="1874082" cy="1490202"/>
              <a:chOff x="7060875" y="171998"/>
              <a:chExt cx="1874100" cy="1490216"/>
            </a:xfrm>
          </p:grpSpPr>
          <p:grpSp>
            <p:nvGrpSpPr>
              <p:cNvPr id="616" name="Google Shape;616;p26"/>
              <p:cNvGrpSpPr/>
              <p:nvPr/>
            </p:nvGrpSpPr>
            <p:grpSpPr>
              <a:xfrm rot="8999923">
                <a:off x="7445771" y="371715"/>
                <a:ext cx="1091191" cy="1090783"/>
                <a:chOff x="5604480" y="3862800"/>
                <a:chExt cx="1352880" cy="1352520"/>
              </a:xfrm>
            </p:grpSpPr>
            <p:sp>
              <p:nvSpPr>
                <p:cNvPr id="617" name="Google Shape;617;p26"/>
                <p:cNvSpPr/>
                <p:nvPr/>
              </p:nvSpPr>
              <p:spPr>
                <a:xfrm>
                  <a:off x="5810040" y="4077000"/>
                  <a:ext cx="942120" cy="933120"/>
                </a:xfrm>
                <a:custGeom>
                  <a:avLst/>
                  <a:gdLst/>
                  <a:ahLst/>
                  <a:cxnLst/>
                  <a:rect l="l" t="t" r="r" b="b"/>
                  <a:pathLst>
                    <a:path w="2617" h="2592" extrusionOk="0">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8" name="Google Shape;618;p26"/>
                <p:cNvSpPr/>
                <p:nvPr/>
              </p:nvSpPr>
              <p:spPr>
                <a:xfrm>
                  <a:off x="6140880" y="4068000"/>
                  <a:ext cx="331920" cy="128520"/>
                </a:xfrm>
                <a:custGeom>
                  <a:avLst/>
                  <a:gdLst/>
                  <a:ahLst/>
                  <a:cxnLst/>
                  <a:rect l="l" t="t" r="r" b="b"/>
                  <a:pathLst>
                    <a:path w="922" h="357" extrusionOk="0">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 name="Google Shape;619;p26"/>
                <p:cNvSpPr/>
                <p:nvPr/>
              </p:nvSpPr>
              <p:spPr>
                <a:xfrm>
                  <a:off x="5604480" y="4263840"/>
                  <a:ext cx="1352880" cy="951480"/>
                </a:xfrm>
                <a:custGeom>
                  <a:avLst/>
                  <a:gdLst/>
                  <a:ahLst/>
                  <a:cxnLst/>
                  <a:rect l="l" t="t" r="r" b="b"/>
                  <a:pathLst>
                    <a:path w="3758" h="2643" extrusionOk="0">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0" name="Google Shape;620;p26"/>
                <p:cNvSpPr/>
                <p:nvPr/>
              </p:nvSpPr>
              <p:spPr>
                <a:xfrm>
                  <a:off x="6090120" y="3862800"/>
                  <a:ext cx="450000" cy="73440"/>
                </a:xfrm>
                <a:custGeom>
                  <a:avLst/>
                  <a:gdLst/>
                  <a:ahLst/>
                  <a:cxnLst/>
                  <a:rect l="l" t="t" r="r" b="b"/>
                  <a:pathLst>
                    <a:path w="1250" h="204" extrusionOk="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1" name="Google Shape;621;p26"/>
                <p:cNvSpPr/>
                <p:nvPr/>
              </p:nvSpPr>
              <p:spPr>
                <a:xfrm>
                  <a:off x="5739120" y="4004280"/>
                  <a:ext cx="145080" cy="147240"/>
                </a:xfrm>
                <a:custGeom>
                  <a:avLst/>
                  <a:gdLst/>
                  <a:ahLst/>
                  <a:cxnLst/>
                  <a:rect l="l" t="t" r="r" b="b"/>
                  <a:pathLst>
                    <a:path w="403" h="409" extrusionOk="0">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2" name="Google Shape;622;p26"/>
                <p:cNvSpPr/>
                <p:nvPr/>
              </p:nvSpPr>
              <p:spPr>
                <a:xfrm>
                  <a:off x="5680080" y="3937680"/>
                  <a:ext cx="1202040" cy="1202400"/>
                </a:xfrm>
                <a:custGeom>
                  <a:avLst/>
                  <a:gdLst/>
                  <a:ahLst/>
                  <a:cxnLst/>
                  <a:rect l="l" t="t" r="r" b="b"/>
                  <a:pathLst>
                    <a:path w="3339" h="3340" extrusionOk="0">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 name="Google Shape;623;p26"/>
                <p:cNvSpPr/>
                <p:nvPr/>
              </p:nvSpPr>
              <p:spPr>
                <a:xfrm>
                  <a:off x="6257520" y="4515840"/>
                  <a:ext cx="46800" cy="46440"/>
                </a:xfrm>
                <a:custGeom>
                  <a:avLst/>
                  <a:gdLst/>
                  <a:ahLst/>
                  <a:cxnLst/>
                  <a:rect l="l" t="t" r="r" b="b"/>
                  <a:pathLst>
                    <a:path w="130" h="129" extrusionOk="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cxnSp>
            <p:nvCxnSpPr>
              <p:cNvPr id="624" name="Google Shape;624;p26"/>
              <p:cNvCxnSpPr/>
              <p:nvPr/>
            </p:nvCxnSpPr>
            <p:spPr>
              <a:xfrm rot="10800000">
                <a:off x="7060875" y="293104"/>
                <a:ext cx="944100" cy="629700"/>
              </a:xfrm>
              <a:prstGeom prst="straightConnector1">
                <a:avLst/>
              </a:prstGeom>
              <a:noFill/>
              <a:ln w="9525" cap="flat" cmpd="sng">
                <a:solidFill>
                  <a:schemeClr val="dk2"/>
                </a:solidFill>
                <a:prstDash val="solid"/>
                <a:round/>
                <a:headEnd type="none" w="med" len="med"/>
                <a:tailEnd type="oval" w="med" len="med"/>
              </a:ln>
            </p:spPr>
          </p:cxnSp>
          <p:cxnSp>
            <p:nvCxnSpPr>
              <p:cNvPr id="625" name="Google Shape;625;p26"/>
              <p:cNvCxnSpPr/>
              <p:nvPr/>
            </p:nvCxnSpPr>
            <p:spPr>
              <a:xfrm>
                <a:off x="8004975" y="915650"/>
                <a:ext cx="930000" cy="14400"/>
              </a:xfrm>
              <a:prstGeom prst="straightConnector1">
                <a:avLst/>
              </a:prstGeom>
              <a:noFill/>
              <a:ln w="9525" cap="flat" cmpd="sng">
                <a:solidFill>
                  <a:schemeClr val="dk2"/>
                </a:solidFill>
                <a:prstDash val="solid"/>
                <a:round/>
                <a:headEnd type="none" w="med" len="med"/>
                <a:tailEnd type="oval" w="med" len="med"/>
              </a:ln>
            </p:spPr>
          </p:cxnSp>
        </p:grpSp>
        <p:grpSp>
          <p:nvGrpSpPr>
            <p:cNvPr id="626" name="Google Shape;626;p26"/>
            <p:cNvGrpSpPr/>
            <p:nvPr/>
          </p:nvGrpSpPr>
          <p:grpSpPr>
            <a:xfrm rot="-5400233">
              <a:off x="1530181" y="4231529"/>
              <a:ext cx="1460926" cy="1453021"/>
              <a:chOff x="7550280" y="205025"/>
              <a:chExt cx="989720" cy="984365"/>
            </a:xfrm>
          </p:grpSpPr>
          <p:grpSp>
            <p:nvGrpSpPr>
              <p:cNvPr id="627" name="Google Shape;627;p26"/>
              <p:cNvGrpSpPr/>
              <p:nvPr/>
            </p:nvGrpSpPr>
            <p:grpSpPr>
              <a:xfrm>
                <a:off x="7550280" y="241510"/>
                <a:ext cx="948240" cy="947880"/>
                <a:chOff x="3374280" y="221760"/>
                <a:chExt cx="948240" cy="947880"/>
              </a:xfrm>
            </p:grpSpPr>
            <p:sp>
              <p:nvSpPr>
                <p:cNvPr id="628" name="Google Shape;628;p26"/>
                <p:cNvSpPr/>
                <p:nvPr/>
              </p:nvSpPr>
              <p:spPr>
                <a:xfrm>
                  <a:off x="3448440" y="295560"/>
                  <a:ext cx="500760" cy="520200"/>
                </a:xfrm>
                <a:custGeom>
                  <a:avLst/>
                  <a:gdLst/>
                  <a:ahLst/>
                  <a:cxnLst/>
                  <a:rect l="l" t="t" r="r" b="b"/>
                  <a:pathLst>
                    <a:path w="1391" h="1445" extrusionOk="0">
                      <a:moveTo>
                        <a:pt x="330" y="1445"/>
                      </a:moveTo>
                      <a:cubicBezTo>
                        <a:pt x="315" y="1446"/>
                        <a:pt x="300" y="1440"/>
                        <a:pt x="288" y="1428"/>
                      </a:cubicBezTo>
                      <a:lnTo>
                        <a:pt x="17" y="1162"/>
                      </a:lnTo>
                      <a:cubicBezTo>
                        <a:pt x="6" y="1151"/>
                        <a:pt x="0" y="1136"/>
                        <a:pt x="0" y="1121"/>
                      </a:cubicBezTo>
                      <a:cubicBezTo>
                        <a:pt x="0" y="1105"/>
                        <a:pt x="6" y="1090"/>
                        <a:pt x="16" y="1079"/>
                      </a:cubicBezTo>
                      <a:lnTo>
                        <a:pt x="1060" y="18"/>
                      </a:lnTo>
                      <a:cubicBezTo>
                        <a:pt x="1083" y="-6"/>
                        <a:pt x="1120" y="-6"/>
                        <a:pt x="1143" y="17"/>
                      </a:cubicBezTo>
                      <a:lnTo>
                        <a:pt x="1373" y="243"/>
                      </a:lnTo>
                      <a:cubicBezTo>
                        <a:pt x="1397" y="266"/>
                        <a:pt x="1397" y="303"/>
                        <a:pt x="1374" y="326"/>
                      </a:cubicBezTo>
                      <a:cubicBezTo>
                        <a:pt x="1351" y="350"/>
                        <a:pt x="1314" y="350"/>
                        <a:pt x="1291" y="327"/>
                      </a:cubicBezTo>
                      <a:lnTo>
                        <a:pt x="1103" y="142"/>
                      </a:lnTo>
                      <a:lnTo>
                        <a:pt x="142" y="1120"/>
                      </a:lnTo>
                      <a:lnTo>
                        <a:pt x="370" y="1345"/>
                      </a:lnTo>
                      <a:cubicBezTo>
                        <a:pt x="394" y="1367"/>
                        <a:pt x="394" y="1405"/>
                        <a:pt x="371" y="1428"/>
                      </a:cubicBezTo>
                      <a:cubicBezTo>
                        <a:pt x="360" y="1439"/>
                        <a:pt x="345" y="1445"/>
                        <a:pt x="330" y="144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9" name="Google Shape;629;p26"/>
                <p:cNvSpPr/>
                <p:nvPr/>
              </p:nvSpPr>
              <p:spPr>
                <a:xfrm>
                  <a:off x="3374280" y="221760"/>
                  <a:ext cx="948240" cy="947880"/>
                </a:xfrm>
                <a:custGeom>
                  <a:avLst/>
                  <a:gdLst/>
                  <a:ahLst/>
                  <a:cxnLst/>
                  <a:rect l="l" t="t" r="r" b="b"/>
                  <a:pathLst>
                    <a:path w="2634" h="2633" extrusionOk="0">
                      <a:moveTo>
                        <a:pt x="56" y="1327"/>
                      </a:moveTo>
                      <a:lnTo>
                        <a:pt x="1328" y="2577"/>
                      </a:lnTo>
                      <a:lnTo>
                        <a:pt x="2578" y="1305"/>
                      </a:lnTo>
                      <a:lnTo>
                        <a:pt x="1306" y="55"/>
                      </a:lnTo>
                      <a:lnTo>
                        <a:pt x="56" y="1327"/>
                      </a:lnTo>
                      <a:moveTo>
                        <a:pt x="1328" y="2633"/>
                      </a:moveTo>
                      <a:cubicBezTo>
                        <a:pt x="1322" y="2633"/>
                        <a:pt x="1316" y="2630"/>
                        <a:pt x="1312" y="2626"/>
                      </a:cubicBezTo>
                      <a:lnTo>
                        <a:pt x="7" y="1344"/>
                      </a:lnTo>
                      <a:cubicBezTo>
                        <a:pt x="3" y="1339"/>
                        <a:pt x="0" y="1334"/>
                        <a:pt x="0" y="1328"/>
                      </a:cubicBezTo>
                      <a:cubicBezTo>
                        <a:pt x="0" y="1321"/>
                        <a:pt x="2" y="1316"/>
                        <a:pt x="7" y="1311"/>
                      </a:cubicBezTo>
                      <a:lnTo>
                        <a:pt x="1289" y="6"/>
                      </a:lnTo>
                      <a:cubicBezTo>
                        <a:pt x="1298" y="-2"/>
                        <a:pt x="1313" y="-3"/>
                        <a:pt x="1322" y="6"/>
                      </a:cubicBezTo>
                      <a:lnTo>
                        <a:pt x="2627" y="1288"/>
                      </a:lnTo>
                      <a:cubicBezTo>
                        <a:pt x="2631" y="1293"/>
                        <a:pt x="2634" y="1299"/>
                        <a:pt x="2634" y="1305"/>
                      </a:cubicBezTo>
                      <a:cubicBezTo>
                        <a:pt x="2634" y="1311"/>
                        <a:pt x="2631" y="1317"/>
                        <a:pt x="2627" y="1321"/>
                      </a:cubicBezTo>
                      <a:lnTo>
                        <a:pt x="1345" y="2626"/>
                      </a:lnTo>
                      <a:cubicBezTo>
                        <a:pt x="1340" y="2630"/>
                        <a:pt x="1334" y="2632"/>
                        <a:pt x="1328" y="263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0" name="Google Shape;630;p26"/>
                <p:cNvSpPr/>
                <p:nvPr/>
              </p:nvSpPr>
              <p:spPr>
                <a:xfrm>
                  <a:off x="3615120" y="462240"/>
                  <a:ext cx="466560" cy="466560"/>
                </a:xfrm>
                <a:custGeom>
                  <a:avLst/>
                  <a:gdLst/>
                  <a:ahLst/>
                  <a:cxnLst/>
                  <a:rect l="l" t="t" r="r" b="b"/>
                  <a:pathLst>
                    <a:path w="1296" h="1296" extrusionOk="0">
                      <a:moveTo>
                        <a:pt x="11" y="653"/>
                      </a:moveTo>
                      <a:lnTo>
                        <a:pt x="653" y="1285"/>
                      </a:lnTo>
                      <a:lnTo>
                        <a:pt x="1285" y="642"/>
                      </a:lnTo>
                      <a:lnTo>
                        <a:pt x="642" y="11"/>
                      </a:lnTo>
                      <a:lnTo>
                        <a:pt x="11" y="653"/>
                      </a:lnTo>
                      <a:moveTo>
                        <a:pt x="653" y="1296"/>
                      </a:moveTo>
                      <a:cubicBezTo>
                        <a:pt x="652" y="1296"/>
                        <a:pt x="651" y="1296"/>
                        <a:pt x="650" y="1295"/>
                      </a:cubicBezTo>
                      <a:lnTo>
                        <a:pt x="1" y="657"/>
                      </a:lnTo>
                      <a:cubicBezTo>
                        <a:pt x="1" y="656"/>
                        <a:pt x="0" y="655"/>
                        <a:pt x="0" y="654"/>
                      </a:cubicBezTo>
                      <a:cubicBezTo>
                        <a:pt x="0" y="653"/>
                        <a:pt x="1" y="651"/>
                        <a:pt x="1" y="651"/>
                      </a:cubicBezTo>
                      <a:lnTo>
                        <a:pt x="639" y="1"/>
                      </a:lnTo>
                      <a:cubicBezTo>
                        <a:pt x="641" y="0"/>
                        <a:pt x="644" y="0"/>
                        <a:pt x="645" y="1"/>
                      </a:cubicBezTo>
                      <a:lnTo>
                        <a:pt x="1294" y="639"/>
                      </a:lnTo>
                      <a:cubicBezTo>
                        <a:pt x="1295" y="640"/>
                        <a:pt x="1296" y="641"/>
                        <a:pt x="1296" y="642"/>
                      </a:cubicBezTo>
                      <a:cubicBezTo>
                        <a:pt x="1296" y="644"/>
                        <a:pt x="1295" y="645"/>
                        <a:pt x="1294" y="646"/>
                      </a:cubicBezTo>
                      <a:lnTo>
                        <a:pt x="657" y="1294"/>
                      </a:lnTo>
                      <a:cubicBezTo>
                        <a:pt x="656" y="1296"/>
                        <a:pt x="655" y="1296"/>
                        <a:pt x="653" y="129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1" name="Google Shape;631;p26"/>
                <p:cNvSpPr/>
                <p:nvPr/>
              </p:nvSpPr>
              <p:spPr>
                <a:xfrm>
                  <a:off x="3639240" y="483480"/>
                  <a:ext cx="609120" cy="612000"/>
                </a:xfrm>
                <a:custGeom>
                  <a:avLst/>
                  <a:gdLst/>
                  <a:ahLst/>
                  <a:cxnLst/>
                  <a:rect l="l" t="t" r="r" b="b"/>
                  <a:pathLst>
                    <a:path w="1692" h="1700" extrusionOk="0">
                      <a:moveTo>
                        <a:pt x="591" y="1700"/>
                      </a:moveTo>
                      <a:cubicBezTo>
                        <a:pt x="575" y="1701"/>
                        <a:pt x="560" y="1695"/>
                        <a:pt x="549" y="1683"/>
                      </a:cubicBezTo>
                      <a:lnTo>
                        <a:pt x="18" y="1162"/>
                      </a:lnTo>
                      <a:cubicBezTo>
                        <a:pt x="-5" y="1139"/>
                        <a:pt x="-5" y="1102"/>
                        <a:pt x="17" y="1078"/>
                      </a:cubicBezTo>
                      <a:cubicBezTo>
                        <a:pt x="40" y="1056"/>
                        <a:pt x="78" y="1055"/>
                        <a:pt x="100" y="1078"/>
                      </a:cubicBezTo>
                      <a:lnTo>
                        <a:pt x="589" y="1558"/>
                      </a:lnTo>
                      <a:lnTo>
                        <a:pt x="1550" y="581"/>
                      </a:lnTo>
                      <a:lnTo>
                        <a:pt x="1061" y="100"/>
                      </a:lnTo>
                      <a:cubicBezTo>
                        <a:pt x="1038" y="77"/>
                        <a:pt x="1038" y="40"/>
                        <a:pt x="1061" y="17"/>
                      </a:cubicBezTo>
                      <a:cubicBezTo>
                        <a:pt x="1083" y="-6"/>
                        <a:pt x="1121" y="-6"/>
                        <a:pt x="1144" y="16"/>
                      </a:cubicBezTo>
                      <a:lnTo>
                        <a:pt x="1675" y="538"/>
                      </a:lnTo>
                      <a:cubicBezTo>
                        <a:pt x="1698" y="561"/>
                        <a:pt x="1698" y="598"/>
                        <a:pt x="1675" y="621"/>
                      </a:cubicBezTo>
                      <a:lnTo>
                        <a:pt x="632" y="1683"/>
                      </a:lnTo>
                      <a:cubicBezTo>
                        <a:pt x="621" y="1694"/>
                        <a:pt x="606" y="1700"/>
                        <a:pt x="591" y="170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2" name="Google Shape;632;p26"/>
                <p:cNvSpPr/>
                <p:nvPr/>
              </p:nvSpPr>
              <p:spPr>
                <a:xfrm>
                  <a:off x="3488605" y="718043"/>
                  <a:ext cx="319680" cy="314640"/>
                </a:xfrm>
                <a:custGeom>
                  <a:avLst/>
                  <a:gdLst/>
                  <a:ahLst/>
                  <a:cxnLst/>
                  <a:rect l="l" t="t" r="r" b="b"/>
                  <a:pathLst>
                    <a:path w="888" h="874" extrusionOk="0">
                      <a:moveTo>
                        <a:pt x="829" y="874"/>
                      </a:moveTo>
                      <a:cubicBezTo>
                        <a:pt x="814" y="874"/>
                        <a:pt x="800" y="868"/>
                        <a:pt x="788" y="857"/>
                      </a:cubicBezTo>
                      <a:lnTo>
                        <a:pt x="18" y="100"/>
                      </a:lnTo>
                      <a:cubicBezTo>
                        <a:pt x="-5" y="78"/>
                        <a:pt x="-6" y="40"/>
                        <a:pt x="17" y="17"/>
                      </a:cubicBezTo>
                      <a:cubicBezTo>
                        <a:pt x="40" y="-6"/>
                        <a:pt x="77" y="-6"/>
                        <a:pt x="100" y="17"/>
                      </a:cubicBezTo>
                      <a:lnTo>
                        <a:pt x="870" y="773"/>
                      </a:lnTo>
                      <a:cubicBezTo>
                        <a:pt x="894" y="796"/>
                        <a:pt x="894" y="833"/>
                        <a:pt x="871" y="857"/>
                      </a:cubicBezTo>
                      <a:cubicBezTo>
                        <a:pt x="860" y="868"/>
                        <a:pt x="845" y="874"/>
                        <a:pt x="829" y="8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cxnSp>
            <p:nvCxnSpPr>
              <p:cNvPr id="633" name="Google Shape;633;p26"/>
              <p:cNvCxnSpPr/>
              <p:nvPr/>
            </p:nvCxnSpPr>
            <p:spPr>
              <a:xfrm rot="10800000" flipH="1">
                <a:off x="8023400" y="205025"/>
                <a:ext cx="516600" cy="516600"/>
              </a:xfrm>
              <a:prstGeom prst="straightConnector1">
                <a:avLst/>
              </a:prstGeom>
              <a:noFill/>
              <a:ln w="9525" cap="flat" cmpd="sng">
                <a:solidFill>
                  <a:schemeClr val="dk2"/>
                </a:solidFill>
                <a:prstDash val="solid"/>
                <a:round/>
                <a:headEnd type="none" w="med" len="med"/>
                <a:tailEnd type="oval"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04"/>
        <p:cNvGrpSpPr/>
        <p:nvPr/>
      </p:nvGrpSpPr>
      <p:grpSpPr>
        <a:xfrm>
          <a:off x="0" y="0"/>
          <a:ext cx="0" cy="0"/>
          <a:chOff x="0" y="0"/>
          <a:chExt cx="0" cy="0"/>
        </a:xfrm>
      </p:grpSpPr>
      <p:grpSp>
        <p:nvGrpSpPr>
          <p:cNvPr id="705" name="Google Shape;705;p28"/>
          <p:cNvGrpSpPr/>
          <p:nvPr/>
        </p:nvGrpSpPr>
        <p:grpSpPr>
          <a:xfrm>
            <a:off x="-1301952" y="-898275"/>
            <a:ext cx="10266285" cy="7489224"/>
            <a:chOff x="-1309377" y="-876025"/>
            <a:chExt cx="10266285" cy="7489224"/>
          </a:xfrm>
        </p:grpSpPr>
        <p:pic>
          <p:nvPicPr>
            <p:cNvPr id="706" name="Google Shape;706;p28"/>
            <p:cNvPicPr preferRelativeResize="0"/>
            <p:nvPr/>
          </p:nvPicPr>
          <p:blipFill>
            <a:blip r:embed="rId2">
              <a:alphaModFix/>
            </a:blip>
            <a:stretch>
              <a:fillRect/>
            </a:stretch>
          </p:blipFill>
          <p:spPr>
            <a:xfrm>
              <a:off x="-1309377" y="-876025"/>
              <a:ext cx="10028154" cy="3839300"/>
            </a:xfrm>
            <a:prstGeom prst="rect">
              <a:avLst/>
            </a:prstGeom>
            <a:noFill/>
            <a:ln>
              <a:noFill/>
            </a:ln>
          </p:spPr>
        </p:pic>
        <p:pic>
          <p:nvPicPr>
            <p:cNvPr id="707" name="Google Shape;707;p28"/>
            <p:cNvPicPr preferRelativeResize="0"/>
            <p:nvPr/>
          </p:nvPicPr>
          <p:blipFill>
            <a:blip r:embed="rId3">
              <a:alphaModFix/>
            </a:blip>
            <a:stretch>
              <a:fillRect/>
            </a:stretch>
          </p:blipFill>
          <p:spPr>
            <a:xfrm>
              <a:off x="6557208" y="4215548"/>
              <a:ext cx="2399700" cy="2397651"/>
            </a:xfrm>
            <a:prstGeom prst="rect">
              <a:avLst/>
            </a:prstGeom>
            <a:noFill/>
            <a:ln>
              <a:noFill/>
            </a:ln>
          </p:spPr>
        </p:pic>
      </p:grpSp>
      <p:grpSp>
        <p:nvGrpSpPr>
          <p:cNvPr id="708" name="Google Shape;708;p28"/>
          <p:cNvGrpSpPr/>
          <p:nvPr/>
        </p:nvGrpSpPr>
        <p:grpSpPr>
          <a:xfrm>
            <a:off x="-772218" y="539506"/>
            <a:ext cx="9490987" cy="5222688"/>
            <a:chOff x="-772218" y="539506"/>
            <a:chExt cx="9490987" cy="5222688"/>
          </a:xfrm>
        </p:grpSpPr>
        <p:grpSp>
          <p:nvGrpSpPr>
            <p:cNvPr id="709" name="Google Shape;709;p28"/>
            <p:cNvGrpSpPr/>
            <p:nvPr/>
          </p:nvGrpSpPr>
          <p:grpSpPr>
            <a:xfrm rot="4499854">
              <a:off x="-559892" y="3658544"/>
              <a:ext cx="1891398" cy="1890894"/>
              <a:chOff x="5604480" y="3862800"/>
              <a:chExt cx="1352880" cy="1352520"/>
            </a:xfrm>
          </p:grpSpPr>
          <p:sp>
            <p:nvSpPr>
              <p:cNvPr id="710" name="Google Shape;710;p28"/>
              <p:cNvSpPr/>
              <p:nvPr/>
            </p:nvSpPr>
            <p:spPr>
              <a:xfrm>
                <a:off x="5810040" y="4077000"/>
                <a:ext cx="942120" cy="933120"/>
              </a:xfrm>
              <a:custGeom>
                <a:avLst/>
                <a:gdLst/>
                <a:ahLst/>
                <a:cxnLst/>
                <a:rect l="l" t="t" r="r" b="b"/>
                <a:pathLst>
                  <a:path w="2617" h="2592" extrusionOk="0">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1" name="Google Shape;711;p28"/>
              <p:cNvSpPr/>
              <p:nvPr/>
            </p:nvSpPr>
            <p:spPr>
              <a:xfrm>
                <a:off x="6140880" y="4068000"/>
                <a:ext cx="331920" cy="128520"/>
              </a:xfrm>
              <a:custGeom>
                <a:avLst/>
                <a:gdLst/>
                <a:ahLst/>
                <a:cxnLst/>
                <a:rect l="l" t="t" r="r" b="b"/>
                <a:pathLst>
                  <a:path w="922" h="357" extrusionOk="0">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28"/>
              <p:cNvSpPr/>
              <p:nvPr/>
            </p:nvSpPr>
            <p:spPr>
              <a:xfrm>
                <a:off x="5604480" y="4263840"/>
                <a:ext cx="1352880" cy="951480"/>
              </a:xfrm>
              <a:custGeom>
                <a:avLst/>
                <a:gdLst/>
                <a:ahLst/>
                <a:cxnLst/>
                <a:rect l="l" t="t" r="r" b="b"/>
                <a:pathLst>
                  <a:path w="3758" h="2643" extrusionOk="0">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28"/>
              <p:cNvSpPr/>
              <p:nvPr/>
            </p:nvSpPr>
            <p:spPr>
              <a:xfrm>
                <a:off x="6090120" y="3862800"/>
                <a:ext cx="450000" cy="73440"/>
              </a:xfrm>
              <a:custGeom>
                <a:avLst/>
                <a:gdLst/>
                <a:ahLst/>
                <a:cxnLst/>
                <a:rect l="l" t="t" r="r" b="b"/>
                <a:pathLst>
                  <a:path w="1250" h="204" extrusionOk="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4" name="Google Shape;714;p28"/>
              <p:cNvSpPr/>
              <p:nvPr/>
            </p:nvSpPr>
            <p:spPr>
              <a:xfrm>
                <a:off x="5739120" y="4004280"/>
                <a:ext cx="145080" cy="147240"/>
              </a:xfrm>
              <a:custGeom>
                <a:avLst/>
                <a:gdLst/>
                <a:ahLst/>
                <a:cxnLst/>
                <a:rect l="l" t="t" r="r" b="b"/>
                <a:pathLst>
                  <a:path w="403" h="409" extrusionOk="0">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5" name="Google Shape;715;p28"/>
              <p:cNvSpPr/>
              <p:nvPr/>
            </p:nvSpPr>
            <p:spPr>
              <a:xfrm>
                <a:off x="5680080" y="3937680"/>
                <a:ext cx="1202040" cy="1202400"/>
              </a:xfrm>
              <a:custGeom>
                <a:avLst/>
                <a:gdLst/>
                <a:ahLst/>
                <a:cxnLst/>
                <a:rect l="l" t="t" r="r" b="b"/>
                <a:pathLst>
                  <a:path w="3339" h="3340" extrusionOk="0">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28"/>
              <p:cNvSpPr/>
              <p:nvPr/>
            </p:nvSpPr>
            <p:spPr>
              <a:xfrm>
                <a:off x="6257520" y="4515840"/>
                <a:ext cx="46800" cy="46440"/>
              </a:xfrm>
              <a:custGeom>
                <a:avLst/>
                <a:gdLst/>
                <a:ahLst/>
                <a:cxnLst/>
                <a:rect l="l" t="t" r="r" b="b"/>
                <a:pathLst>
                  <a:path w="130" h="129" extrusionOk="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17" name="Google Shape;717;p28"/>
            <p:cNvGrpSpPr/>
            <p:nvPr/>
          </p:nvGrpSpPr>
          <p:grpSpPr>
            <a:xfrm flipH="1">
              <a:off x="7168260" y="539506"/>
              <a:ext cx="1550510" cy="1844289"/>
              <a:chOff x="5964933" y="1271550"/>
              <a:chExt cx="3226867" cy="3838270"/>
            </a:xfrm>
          </p:grpSpPr>
          <p:grpSp>
            <p:nvGrpSpPr>
              <p:cNvPr id="718" name="Google Shape;718;p28"/>
              <p:cNvGrpSpPr/>
              <p:nvPr/>
            </p:nvGrpSpPr>
            <p:grpSpPr>
              <a:xfrm rot="1800072">
                <a:off x="6697343" y="1678731"/>
                <a:ext cx="1637454" cy="3157382"/>
                <a:chOff x="6571800" y="2576520"/>
                <a:chExt cx="1118520" cy="2156760"/>
              </a:xfrm>
            </p:grpSpPr>
            <p:sp>
              <p:nvSpPr>
                <p:cNvPr id="719" name="Google Shape;719;p28"/>
                <p:cNvSpPr/>
                <p:nvPr/>
              </p:nvSpPr>
              <p:spPr>
                <a:xfrm>
                  <a:off x="7450920" y="2913840"/>
                  <a:ext cx="133200" cy="413640"/>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0" name="Google Shape;720;p28"/>
                <p:cNvSpPr/>
                <p:nvPr/>
              </p:nvSpPr>
              <p:spPr>
                <a:xfrm>
                  <a:off x="7450920" y="3374640"/>
                  <a:ext cx="133200" cy="504720"/>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1" name="Google Shape;721;p28"/>
                <p:cNvSpPr/>
                <p:nvPr/>
              </p:nvSpPr>
              <p:spPr>
                <a:xfrm>
                  <a:off x="6750360" y="3713040"/>
                  <a:ext cx="761400" cy="37800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2" name="Google Shape;722;p28"/>
                <p:cNvSpPr/>
                <p:nvPr/>
              </p:nvSpPr>
              <p:spPr>
                <a:xfrm>
                  <a:off x="6678000" y="3374640"/>
                  <a:ext cx="133200" cy="504720"/>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28"/>
                <p:cNvSpPr/>
                <p:nvPr/>
              </p:nvSpPr>
              <p:spPr>
                <a:xfrm>
                  <a:off x="6678000" y="2913840"/>
                  <a:ext cx="133200" cy="413640"/>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28"/>
                <p:cNvSpPr/>
                <p:nvPr/>
              </p:nvSpPr>
              <p:spPr>
                <a:xfrm>
                  <a:off x="6781680" y="2751480"/>
                  <a:ext cx="698400" cy="24336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5" name="Google Shape;725;p28"/>
                <p:cNvSpPr/>
                <p:nvPr/>
              </p:nvSpPr>
              <p:spPr>
                <a:xfrm>
                  <a:off x="6715080" y="2647800"/>
                  <a:ext cx="146160" cy="141120"/>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6" name="Google Shape;726;p28"/>
                <p:cNvSpPr/>
                <p:nvPr/>
              </p:nvSpPr>
              <p:spPr>
                <a:xfrm>
                  <a:off x="7400520" y="2647800"/>
                  <a:ext cx="146520" cy="141120"/>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28"/>
                <p:cNvSpPr/>
                <p:nvPr/>
              </p:nvSpPr>
              <p:spPr>
                <a:xfrm>
                  <a:off x="6869520" y="2975760"/>
                  <a:ext cx="255960" cy="766080"/>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8" name="Google Shape;728;p28"/>
                <p:cNvSpPr/>
                <p:nvPr/>
              </p:nvSpPr>
              <p:spPr>
                <a:xfrm>
                  <a:off x="7136280" y="2975760"/>
                  <a:ext cx="257400" cy="766080"/>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9" name="Google Shape;729;p28"/>
                <p:cNvSpPr/>
                <p:nvPr/>
              </p:nvSpPr>
              <p:spPr>
                <a:xfrm>
                  <a:off x="6571800" y="2576520"/>
                  <a:ext cx="1118520" cy="200520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0" name="Google Shape;730;p28"/>
                <p:cNvSpPr/>
                <p:nvPr/>
              </p:nvSpPr>
              <p:spPr>
                <a:xfrm>
                  <a:off x="6739920" y="3962160"/>
                  <a:ext cx="385560" cy="771120"/>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1" name="Google Shape;731;p28"/>
                <p:cNvSpPr/>
                <p:nvPr/>
              </p:nvSpPr>
              <p:spPr>
                <a:xfrm>
                  <a:off x="7134840" y="3962520"/>
                  <a:ext cx="390960" cy="770760"/>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32" name="Google Shape;732;p28"/>
              <p:cNvSpPr/>
              <p:nvPr/>
            </p:nvSpPr>
            <p:spPr>
              <a:xfrm rot="1800091">
                <a:off x="8392444" y="2478445"/>
                <a:ext cx="218038" cy="677098"/>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3" name="Google Shape;733;p28"/>
              <p:cNvSpPr/>
              <p:nvPr/>
            </p:nvSpPr>
            <p:spPr>
              <a:xfrm rot="1800091">
                <a:off x="7978004" y="3121687"/>
                <a:ext cx="218038" cy="826189"/>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4" name="Google Shape;734;p28"/>
              <p:cNvSpPr/>
              <p:nvPr/>
            </p:nvSpPr>
            <p:spPr>
              <a:xfrm rot="1800091">
                <a:off x="6690879" y="3298982"/>
                <a:ext cx="1246355" cy="618758"/>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5" name="Google Shape;735;p28"/>
              <p:cNvSpPr/>
              <p:nvPr/>
            </p:nvSpPr>
            <p:spPr>
              <a:xfrm rot="1800091">
                <a:off x="6882313" y="2489052"/>
                <a:ext cx="218038" cy="826189"/>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6" name="Google Shape;736;p28"/>
              <p:cNvSpPr/>
              <p:nvPr/>
            </p:nvSpPr>
            <p:spPr>
              <a:xfrm rot="1800091">
                <a:off x="7296752" y="1845810"/>
                <a:ext cx="218038" cy="677098"/>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7" name="Google Shape;737;p28"/>
              <p:cNvSpPr/>
              <p:nvPr/>
            </p:nvSpPr>
            <p:spPr>
              <a:xfrm rot="1800091">
                <a:off x="7584326" y="1950493"/>
                <a:ext cx="1143229" cy="398362"/>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8" name="Google Shape;738;p28"/>
              <p:cNvSpPr/>
              <p:nvPr/>
            </p:nvSpPr>
            <p:spPr>
              <a:xfrm rot="1800091">
                <a:off x="7677178" y="1534212"/>
                <a:ext cx="239253" cy="231003"/>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9" name="Google Shape;739;p28"/>
              <p:cNvSpPr/>
              <p:nvPr/>
            </p:nvSpPr>
            <p:spPr>
              <a:xfrm rot="1800091">
                <a:off x="8648819" y="2095391"/>
                <a:ext cx="239842" cy="231003"/>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0" name="Google Shape;740;p28"/>
              <p:cNvSpPr/>
              <p:nvPr/>
            </p:nvSpPr>
            <p:spPr>
              <a:xfrm rot="1800091">
                <a:off x="7359871" y="2101937"/>
                <a:ext cx="418987" cy="1254016"/>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1" name="Google Shape;741;p28"/>
              <p:cNvSpPr/>
              <p:nvPr/>
            </p:nvSpPr>
            <p:spPr>
              <a:xfrm rot="1800091">
                <a:off x="7737872" y="2320869"/>
                <a:ext cx="421345" cy="1254016"/>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2" name="Google Shape;742;p28"/>
              <p:cNvSpPr/>
              <p:nvPr/>
            </p:nvSpPr>
            <p:spPr>
              <a:xfrm rot="1800091">
                <a:off x="6662900" y="1509406"/>
                <a:ext cx="1830934" cy="3282362"/>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3" name="Google Shape;743;p28"/>
              <p:cNvSpPr/>
              <p:nvPr/>
            </p:nvSpPr>
            <p:spPr>
              <a:xfrm rot="1800091">
                <a:off x="6352507" y="3446666"/>
                <a:ext cx="631133" cy="1262266"/>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4" name="Google Shape;744;p28"/>
              <p:cNvSpPr/>
              <p:nvPr/>
            </p:nvSpPr>
            <p:spPr>
              <a:xfrm rot="1800091">
                <a:off x="6911606" y="3772668"/>
                <a:ext cx="639972" cy="1261676"/>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5" name="Google Shape;745;p28"/>
              <p:cNvSpPr/>
              <p:nvPr/>
            </p:nvSpPr>
            <p:spPr>
              <a:xfrm rot="1799864">
                <a:off x="8234349" y="2618812"/>
                <a:ext cx="178580" cy="554563"/>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6" name="Google Shape;746;p28"/>
              <p:cNvSpPr/>
              <p:nvPr/>
            </p:nvSpPr>
            <p:spPr>
              <a:xfrm rot="1799864">
                <a:off x="7894950" y="3145668"/>
                <a:ext cx="178580" cy="676673"/>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7" name="Google Shape;747;p28"/>
              <p:cNvSpPr/>
              <p:nvPr/>
            </p:nvSpPr>
            <p:spPr>
              <a:xfrm rot="1799864">
                <a:off x="6840760" y="3290919"/>
                <a:ext cx="1020801" cy="50678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8" name="Google Shape;748;p28"/>
              <p:cNvSpPr/>
              <p:nvPr/>
            </p:nvSpPr>
            <p:spPr>
              <a:xfrm rot="1799864">
                <a:off x="6997512" y="2627580"/>
                <a:ext cx="178580" cy="676673"/>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9" name="Google Shape;749;p28"/>
              <p:cNvSpPr/>
              <p:nvPr/>
            </p:nvSpPr>
            <p:spPr>
              <a:xfrm rot="1799864">
                <a:off x="7336912" y="2100724"/>
                <a:ext cx="178580" cy="554563"/>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0" name="Google Shape;750;p28"/>
              <p:cNvSpPr/>
              <p:nvPr/>
            </p:nvSpPr>
            <p:spPr>
              <a:xfrm rot="1799864">
                <a:off x="7572441" y="2186421"/>
                <a:ext cx="936337" cy="32627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1" name="Google Shape;751;p28"/>
              <p:cNvSpPr/>
              <p:nvPr/>
            </p:nvSpPr>
            <p:spPr>
              <a:xfrm rot="1799864">
                <a:off x="7648463" y="1845494"/>
                <a:ext cx="195955" cy="189198"/>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2" name="Google Shape;752;p28"/>
              <p:cNvSpPr/>
              <p:nvPr/>
            </p:nvSpPr>
            <p:spPr>
              <a:xfrm rot="1799864">
                <a:off x="8444295" y="2305065"/>
                <a:ext cx="196438" cy="189198"/>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3" name="Google Shape;753;p28"/>
              <p:cNvSpPr/>
              <p:nvPr/>
            </p:nvSpPr>
            <p:spPr>
              <a:xfrm rot="1799864">
                <a:off x="7388637" y="2310490"/>
                <a:ext cx="343163" cy="1027075"/>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4" name="Google Shape;754;p28"/>
              <p:cNvSpPr/>
              <p:nvPr/>
            </p:nvSpPr>
            <p:spPr>
              <a:xfrm rot="1799864">
                <a:off x="7698243" y="2489782"/>
                <a:ext cx="345093" cy="1027075"/>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5" name="Google Shape;755;p28"/>
              <p:cNvSpPr/>
              <p:nvPr/>
            </p:nvSpPr>
            <p:spPr>
              <a:xfrm rot="1799864">
                <a:off x="6817821" y="1825189"/>
                <a:ext cx="1499587" cy="268835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6" name="Google Shape;756;p28"/>
              <p:cNvSpPr/>
              <p:nvPr/>
            </p:nvSpPr>
            <p:spPr>
              <a:xfrm rot="1799864">
                <a:off x="6563648" y="3411911"/>
                <a:ext cx="516916" cy="1033832"/>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7" name="Google Shape;757;p28"/>
              <p:cNvSpPr/>
              <p:nvPr/>
            </p:nvSpPr>
            <p:spPr>
              <a:xfrm rot="1799864">
                <a:off x="7021584" y="3678886"/>
                <a:ext cx="524156" cy="1033349"/>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5"/>
        <p:cNvGrpSpPr/>
        <p:nvPr/>
      </p:nvGrpSpPr>
      <p:grpSpPr>
        <a:xfrm>
          <a:off x="0" y="0"/>
          <a:ext cx="0" cy="0"/>
          <a:chOff x="0" y="0"/>
          <a:chExt cx="0" cy="0"/>
        </a:xfrm>
      </p:grpSpPr>
      <p:grpSp>
        <p:nvGrpSpPr>
          <p:cNvPr id="136" name="Google Shape;136;p5"/>
          <p:cNvGrpSpPr/>
          <p:nvPr/>
        </p:nvGrpSpPr>
        <p:grpSpPr>
          <a:xfrm>
            <a:off x="2362373" y="-1301775"/>
            <a:ext cx="10028154" cy="8130225"/>
            <a:chOff x="2362373" y="-1301775"/>
            <a:chExt cx="10028154" cy="8130225"/>
          </a:xfrm>
        </p:grpSpPr>
        <p:pic>
          <p:nvPicPr>
            <p:cNvPr id="137" name="Google Shape;137;p5"/>
            <p:cNvPicPr preferRelativeResize="0"/>
            <p:nvPr/>
          </p:nvPicPr>
          <p:blipFill>
            <a:blip r:embed="rId2">
              <a:alphaModFix/>
            </a:blip>
            <a:stretch>
              <a:fillRect/>
            </a:stretch>
          </p:blipFill>
          <p:spPr>
            <a:xfrm rot="10800000" flipH="1">
              <a:off x="2760025" y="-1301775"/>
              <a:ext cx="9450898" cy="3620250"/>
            </a:xfrm>
            <a:prstGeom prst="rect">
              <a:avLst/>
            </a:prstGeom>
            <a:noFill/>
            <a:ln>
              <a:noFill/>
            </a:ln>
          </p:spPr>
        </p:pic>
        <p:pic>
          <p:nvPicPr>
            <p:cNvPr id="138" name="Google Shape;138;p5"/>
            <p:cNvPicPr preferRelativeResize="0"/>
            <p:nvPr/>
          </p:nvPicPr>
          <p:blipFill>
            <a:blip r:embed="rId3">
              <a:alphaModFix/>
            </a:blip>
            <a:stretch>
              <a:fillRect/>
            </a:stretch>
          </p:blipFill>
          <p:spPr>
            <a:xfrm rot="10800000">
              <a:off x="2362373" y="2989150"/>
              <a:ext cx="10028154" cy="3839300"/>
            </a:xfrm>
            <a:prstGeom prst="rect">
              <a:avLst/>
            </a:prstGeom>
            <a:noFill/>
            <a:ln>
              <a:noFill/>
            </a:ln>
          </p:spPr>
        </p:pic>
      </p:grpSp>
      <p:grpSp>
        <p:nvGrpSpPr>
          <p:cNvPr id="139" name="Google Shape;139;p5"/>
          <p:cNvGrpSpPr/>
          <p:nvPr/>
        </p:nvGrpSpPr>
        <p:grpSpPr>
          <a:xfrm>
            <a:off x="6734210" y="-694116"/>
            <a:ext cx="2394828" cy="2096727"/>
            <a:chOff x="6734210" y="-694116"/>
            <a:chExt cx="2394828" cy="2096727"/>
          </a:xfrm>
        </p:grpSpPr>
        <p:grpSp>
          <p:nvGrpSpPr>
            <p:cNvPr id="140" name="Google Shape;140;p5"/>
            <p:cNvGrpSpPr/>
            <p:nvPr/>
          </p:nvGrpSpPr>
          <p:grpSpPr>
            <a:xfrm rot="1918338">
              <a:off x="6882874" y="-226960"/>
              <a:ext cx="2097501" cy="1162415"/>
              <a:chOff x="4231800" y="869400"/>
              <a:chExt cx="2285280" cy="1266480"/>
            </a:xfrm>
          </p:grpSpPr>
          <p:sp>
            <p:nvSpPr>
              <p:cNvPr id="141" name="Google Shape;141;p5"/>
              <p:cNvSpPr/>
              <p:nvPr/>
            </p:nvSpPr>
            <p:spPr>
              <a:xfrm>
                <a:off x="4301280" y="1719720"/>
                <a:ext cx="158040" cy="158040"/>
              </a:xfrm>
              <a:custGeom>
                <a:avLst/>
                <a:gdLst/>
                <a:ahLst/>
                <a:cxnLst/>
                <a:rect l="l" t="t" r="r" b="b"/>
                <a:pathLst>
                  <a:path w="439" h="439" extrusionOk="0">
                    <a:moveTo>
                      <a:pt x="37" y="0"/>
                    </a:moveTo>
                    <a:lnTo>
                      <a:pt x="37" y="0"/>
                    </a:lnTo>
                    <a:cubicBezTo>
                      <a:pt x="16" y="0"/>
                      <a:pt x="0" y="17"/>
                      <a:pt x="0" y="37"/>
                    </a:cubicBezTo>
                    <a:cubicBezTo>
                      <a:pt x="0" y="259"/>
                      <a:pt x="180" y="439"/>
                      <a:pt x="402" y="439"/>
                    </a:cubicBezTo>
                    <a:cubicBezTo>
                      <a:pt x="422" y="439"/>
                      <a:pt x="439" y="422"/>
                      <a:pt x="439" y="402"/>
                    </a:cubicBezTo>
                    <a:cubicBezTo>
                      <a:pt x="439" y="392"/>
                      <a:pt x="435" y="383"/>
                      <a:pt x="428" y="376"/>
                    </a:cubicBezTo>
                    <a:lnTo>
                      <a:pt x="63" y="11"/>
                    </a:lnTo>
                    <a:cubicBezTo>
                      <a:pt x="56" y="4"/>
                      <a:pt x="47" y="0"/>
                      <a:pt x="37" y="0"/>
                    </a:cubicBezTo>
                    <a:moveTo>
                      <a:pt x="37" y="18"/>
                    </a:moveTo>
                    <a:cubicBezTo>
                      <a:pt x="42" y="18"/>
                      <a:pt x="47" y="19"/>
                      <a:pt x="51" y="23"/>
                    </a:cubicBezTo>
                    <a:lnTo>
                      <a:pt x="416" y="388"/>
                    </a:lnTo>
                    <a:cubicBezTo>
                      <a:pt x="419" y="392"/>
                      <a:pt x="421" y="397"/>
                      <a:pt x="421" y="402"/>
                    </a:cubicBezTo>
                    <a:cubicBezTo>
                      <a:pt x="421" y="412"/>
                      <a:pt x="414" y="422"/>
                      <a:pt x="402" y="422"/>
                    </a:cubicBezTo>
                    <a:cubicBezTo>
                      <a:pt x="189" y="422"/>
                      <a:pt x="17" y="249"/>
                      <a:pt x="17" y="37"/>
                    </a:cubicBezTo>
                    <a:cubicBezTo>
                      <a:pt x="17" y="25"/>
                      <a:pt x="27" y="18"/>
                      <a:pt x="37"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 name="Google Shape;142;p5"/>
              <p:cNvSpPr/>
              <p:nvPr/>
            </p:nvSpPr>
            <p:spPr>
              <a:xfrm>
                <a:off x="4301280" y="1127160"/>
                <a:ext cx="158040" cy="158040"/>
              </a:xfrm>
              <a:custGeom>
                <a:avLst/>
                <a:gdLst/>
                <a:ahLst/>
                <a:cxnLst/>
                <a:rect l="l" t="t" r="r" b="b"/>
                <a:pathLst>
                  <a:path w="439" h="439" extrusionOk="0">
                    <a:moveTo>
                      <a:pt x="402" y="0"/>
                    </a:moveTo>
                    <a:cubicBezTo>
                      <a:pt x="180" y="0"/>
                      <a:pt x="0" y="180"/>
                      <a:pt x="0" y="402"/>
                    </a:cubicBezTo>
                    <a:cubicBezTo>
                      <a:pt x="0" y="423"/>
                      <a:pt x="16" y="439"/>
                      <a:pt x="37" y="439"/>
                    </a:cubicBezTo>
                    <a:cubicBezTo>
                      <a:pt x="47" y="439"/>
                      <a:pt x="56" y="435"/>
                      <a:pt x="63" y="429"/>
                    </a:cubicBezTo>
                    <a:lnTo>
                      <a:pt x="428" y="64"/>
                    </a:lnTo>
                    <a:cubicBezTo>
                      <a:pt x="435" y="57"/>
                      <a:pt x="439" y="47"/>
                      <a:pt x="439" y="37"/>
                    </a:cubicBezTo>
                    <a:cubicBezTo>
                      <a:pt x="439" y="17"/>
                      <a:pt x="422" y="0"/>
                      <a:pt x="402" y="0"/>
                    </a:cubicBezTo>
                    <a:moveTo>
                      <a:pt x="402" y="18"/>
                    </a:moveTo>
                    <a:cubicBezTo>
                      <a:pt x="414" y="18"/>
                      <a:pt x="421" y="28"/>
                      <a:pt x="421" y="37"/>
                    </a:cubicBezTo>
                    <a:cubicBezTo>
                      <a:pt x="421" y="42"/>
                      <a:pt x="420" y="47"/>
                      <a:pt x="416" y="51"/>
                    </a:cubicBezTo>
                    <a:lnTo>
                      <a:pt x="51" y="416"/>
                    </a:lnTo>
                    <a:cubicBezTo>
                      <a:pt x="47" y="420"/>
                      <a:pt x="42" y="422"/>
                      <a:pt x="37" y="422"/>
                    </a:cubicBezTo>
                    <a:cubicBezTo>
                      <a:pt x="27" y="422"/>
                      <a:pt x="17" y="414"/>
                      <a:pt x="17" y="402"/>
                    </a:cubicBezTo>
                    <a:cubicBezTo>
                      <a:pt x="17" y="190"/>
                      <a:pt x="189" y="18"/>
                      <a:pt x="402"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143;p5"/>
              <p:cNvSpPr/>
              <p:nvPr/>
            </p:nvSpPr>
            <p:spPr>
              <a:xfrm>
                <a:off x="5786280" y="1947960"/>
                <a:ext cx="140760" cy="187920"/>
              </a:xfrm>
              <a:custGeom>
                <a:avLst/>
                <a:gdLst/>
                <a:ahLst/>
                <a:cxnLst/>
                <a:rect l="l" t="t" r="r" b="b"/>
                <a:pathLst>
                  <a:path w="391" h="522" extrusionOk="0">
                    <a:moveTo>
                      <a:pt x="391" y="0"/>
                    </a:moveTo>
                    <a:lnTo>
                      <a:pt x="373" y="0"/>
                    </a:lnTo>
                    <a:lnTo>
                      <a:pt x="18" y="0"/>
                    </a:lnTo>
                    <a:lnTo>
                      <a:pt x="0" y="0"/>
                    </a:lnTo>
                    <a:lnTo>
                      <a:pt x="0" y="17"/>
                    </a:lnTo>
                    <a:lnTo>
                      <a:pt x="0" y="412"/>
                    </a:lnTo>
                    <a:cubicBezTo>
                      <a:pt x="0" y="441"/>
                      <a:pt x="12" y="469"/>
                      <a:pt x="32" y="490"/>
                    </a:cubicBezTo>
                    <a:cubicBezTo>
                      <a:pt x="53" y="510"/>
                      <a:pt x="81" y="522"/>
                      <a:pt x="109" y="522"/>
                    </a:cubicBezTo>
                    <a:cubicBezTo>
                      <a:pt x="149" y="522"/>
                      <a:pt x="185" y="501"/>
                      <a:pt x="204" y="467"/>
                    </a:cubicBezTo>
                    <a:lnTo>
                      <a:pt x="329" y="248"/>
                    </a:lnTo>
                    <a:cubicBezTo>
                      <a:pt x="369" y="177"/>
                      <a:pt x="391" y="98"/>
                      <a:pt x="391" y="17"/>
                    </a:cubicBezTo>
                    <a:lnTo>
                      <a:pt x="391" y="0"/>
                    </a:lnTo>
                    <a:moveTo>
                      <a:pt x="373" y="17"/>
                    </a:moveTo>
                    <a:cubicBezTo>
                      <a:pt x="373" y="95"/>
                      <a:pt x="353" y="171"/>
                      <a:pt x="314" y="239"/>
                    </a:cubicBezTo>
                    <a:lnTo>
                      <a:pt x="189" y="458"/>
                    </a:lnTo>
                    <a:cubicBezTo>
                      <a:pt x="173" y="486"/>
                      <a:pt x="142" y="504"/>
                      <a:pt x="109" y="504"/>
                    </a:cubicBezTo>
                    <a:cubicBezTo>
                      <a:pt x="84" y="504"/>
                      <a:pt x="61" y="494"/>
                      <a:pt x="45" y="477"/>
                    </a:cubicBezTo>
                    <a:cubicBezTo>
                      <a:pt x="28" y="461"/>
                      <a:pt x="18" y="437"/>
                      <a:pt x="18" y="412"/>
                    </a:cubicBezTo>
                    <a:lnTo>
                      <a:pt x="18" y="17"/>
                    </a:lnTo>
                    <a:lnTo>
                      <a:pt x="373"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5"/>
              <p:cNvSpPr/>
              <p:nvPr/>
            </p:nvSpPr>
            <p:spPr>
              <a:xfrm>
                <a:off x="5786280" y="869400"/>
                <a:ext cx="140760" cy="187920"/>
              </a:xfrm>
              <a:custGeom>
                <a:avLst/>
                <a:gdLst/>
                <a:ahLst/>
                <a:cxnLst/>
                <a:rect l="l" t="t" r="r" b="b"/>
                <a:pathLst>
                  <a:path w="391" h="522" extrusionOk="0">
                    <a:moveTo>
                      <a:pt x="109" y="0"/>
                    </a:moveTo>
                    <a:cubicBezTo>
                      <a:pt x="81" y="0"/>
                      <a:pt x="53" y="11"/>
                      <a:pt x="32" y="31"/>
                    </a:cubicBezTo>
                    <a:cubicBezTo>
                      <a:pt x="11" y="52"/>
                      <a:pt x="0" y="80"/>
                      <a:pt x="0" y="109"/>
                    </a:cubicBezTo>
                    <a:lnTo>
                      <a:pt x="0" y="504"/>
                    </a:lnTo>
                    <a:lnTo>
                      <a:pt x="0" y="522"/>
                    </a:lnTo>
                    <a:lnTo>
                      <a:pt x="18" y="522"/>
                    </a:lnTo>
                    <a:lnTo>
                      <a:pt x="373" y="522"/>
                    </a:lnTo>
                    <a:lnTo>
                      <a:pt x="391" y="522"/>
                    </a:lnTo>
                    <a:lnTo>
                      <a:pt x="391" y="504"/>
                    </a:lnTo>
                    <a:cubicBezTo>
                      <a:pt x="391" y="424"/>
                      <a:pt x="369" y="344"/>
                      <a:pt x="329" y="274"/>
                    </a:cubicBezTo>
                    <a:lnTo>
                      <a:pt x="204" y="55"/>
                    </a:lnTo>
                    <a:cubicBezTo>
                      <a:pt x="185" y="21"/>
                      <a:pt x="149" y="0"/>
                      <a:pt x="109" y="0"/>
                    </a:cubicBezTo>
                    <a:moveTo>
                      <a:pt x="109" y="17"/>
                    </a:moveTo>
                    <a:cubicBezTo>
                      <a:pt x="142" y="17"/>
                      <a:pt x="173" y="35"/>
                      <a:pt x="189" y="63"/>
                    </a:cubicBezTo>
                    <a:lnTo>
                      <a:pt x="314" y="282"/>
                    </a:lnTo>
                    <a:cubicBezTo>
                      <a:pt x="353" y="350"/>
                      <a:pt x="373" y="426"/>
                      <a:pt x="373" y="504"/>
                    </a:cubicBezTo>
                    <a:lnTo>
                      <a:pt x="18" y="504"/>
                    </a:lnTo>
                    <a:lnTo>
                      <a:pt x="18" y="109"/>
                    </a:lnTo>
                    <a:cubicBezTo>
                      <a:pt x="18" y="83"/>
                      <a:pt x="28" y="61"/>
                      <a:pt x="45" y="44"/>
                    </a:cubicBezTo>
                    <a:cubicBezTo>
                      <a:pt x="61" y="27"/>
                      <a:pt x="84" y="17"/>
                      <a:pt x="109"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5"/>
              <p:cNvSpPr/>
              <p:nvPr/>
            </p:nvSpPr>
            <p:spPr>
              <a:xfrm>
                <a:off x="6213240" y="1121760"/>
                <a:ext cx="196920" cy="156600"/>
              </a:xfrm>
              <a:custGeom>
                <a:avLst/>
                <a:gdLst/>
                <a:ahLst/>
                <a:cxnLst/>
                <a:rect l="l" t="t" r="r" b="b"/>
                <a:pathLst>
                  <a:path w="547" h="435" extrusionOk="0">
                    <a:moveTo>
                      <a:pt x="52" y="0"/>
                    </a:moveTo>
                    <a:lnTo>
                      <a:pt x="52" y="0"/>
                    </a:lnTo>
                    <a:cubicBezTo>
                      <a:pt x="24" y="0"/>
                      <a:pt x="0" y="23"/>
                      <a:pt x="0" y="52"/>
                    </a:cubicBezTo>
                    <a:lnTo>
                      <a:pt x="0" y="169"/>
                    </a:lnTo>
                    <a:cubicBezTo>
                      <a:pt x="0" y="316"/>
                      <a:pt x="119" y="435"/>
                      <a:pt x="266" y="435"/>
                    </a:cubicBezTo>
                    <a:lnTo>
                      <a:pt x="494" y="435"/>
                    </a:lnTo>
                    <a:cubicBezTo>
                      <a:pt x="513" y="435"/>
                      <a:pt x="531" y="424"/>
                      <a:pt x="540" y="407"/>
                    </a:cubicBezTo>
                    <a:cubicBezTo>
                      <a:pt x="550" y="389"/>
                      <a:pt x="549" y="368"/>
                      <a:pt x="538" y="352"/>
                    </a:cubicBezTo>
                    <a:cubicBezTo>
                      <a:pt x="424" y="187"/>
                      <a:pt x="258" y="63"/>
                      <a:pt x="68" y="2"/>
                    </a:cubicBezTo>
                    <a:cubicBezTo>
                      <a:pt x="63" y="0"/>
                      <a:pt x="58" y="0"/>
                      <a:pt x="52" y="0"/>
                    </a:cubicBezTo>
                    <a:moveTo>
                      <a:pt x="52" y="17"/>
                    </a:moveTo>
                    <a:cubicBezTo>
                      <a:pt x="56" y="17"/>
                      <a:pt x="59" y="18"/>
                      <a:pt x="63" y="19"/>
                    </a:cubicBezTo>
                    <a:cubicBezTo>
                      <a:pt x="252" y="80"/>
                      <a:pt x="413" y="202"/>
                      <a:pt x="523" y="362"/>
                    </a:cubicBezTo>
                    <a:cubicBezTo>
                      <a:pt x="539" y="385"/>
                      <a:pt x="522" y="418"/>
                      <a:pt x="494" y="418"/>
                    </a:cubicBezTo>
                    <a:lnTo>
                      <a:pt x="266" y="418"/>
                    </a:lnTo>
                    <a:cubicBezTo>
                      <a:pt x="129" y="418"/>
                      <a:pt x="18" y="306"/>
                      <a:pt x="18" y="169"/>
                    </a:cubicBezTo>
                    <a:lnTo>
                      <a:pt x="18" y="52"/>
                    </a:lnTo>
                    <a:cubicBezTo>
                      <a:pt x="18" y="33"/>
                      <a:pt x="34" y="17"/>
                      <a:pt x="52"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 name="Google Shape;146;p5"/>
              <p:cNvSpPr/>
              <p:nvPr/>
            </p:nvSpPr>
            <p:spPr>
              <a:xfrm>
                <a:off x="6213240" y="1726560"/>
                <a:ext cx="196920" cy="156960"/>
              </a:xfrm>
              <a:custGeom>
                <a:avLst/>
                <a:gdLst/>
                <a:ahLst/>
                <a:cxnLst/>
                <a:rect l="l" t="t" r="r" b="b"/>
                <a:pathLst>
                  <a:path w="547" h="436" extrusionOk="0">
                    <a:moveTo>
                      <a:pt x="494" y="0"/>
                    </a:moveTo>
                    <a:lnTo>
                      <a:pt x="266" y="0"/>
                    </a:lnTo>
                    <a:cubicBezTo>
                      <a:pt x="119" y="0"/>
                      <a:pt x="0" y="119"/>
                      <a:pt x="0" y="266"/>
                    </a:cubicBezTo>
                    <a:lnTo>
                      <a:pt x="0" y="383"/>
                    </a:lnTo>
                    <a:cubicBezTo>
                      <a:pt x="0" y="412"/>
                      <a:pt x="24" y="436"/>
                      <a:pt x="52" y="436"/>
                    </a:cubicBezTo>
                    <a:cubicBezTo>
                      <a:pt x="58" y="436"/>
                      <a:pt x="63" y="435"/>
                      <a:pt x="68" y="433"/>
                    </a:cubicBezTo>
                    <a:cubicBezTo>
                      <a:pt x="257" y="372"/>
                      <a:pt x="424" y="248"/>
                      <a:pt x="537" y="83"/>
                    </a:cubicBezTo>
                    <a:cubicBezTo>
                      <a:pt x="549" y="67"/>
                      <a:pt x="550" y="46"/>
                      <a:pt x="540" y="28"/>
                    </a:cubicBezTo>
                    <a:cubicBezTo>
                      <a:pt x="531" y="11"/>
                      <a:pt x="513" y="0"/>
                      <a:pt x="494" y="0"/>
                    </a:cubicBezTo>
                    <a:moveTo>
                      <a:pt x="494" y="18"/>
                    </a:moveTo>
                    <a:cubicBezTo>
                      <a:pt x="522" y="18"/>
                      <a:pt x="539" y="49"/>
                      <a:pt x="523" y="73"/>
                    </a:cubicBezTo>
                    <a:cubicBezTo>
                      <a:pt x="413" y="233"/>
                      <a:pt x="252" y="356"/>
                      <a:pt x="63" y="416"/>
                    </a:cubicBezTo>
                    <a:cubicBezTo>
                      <a:pt x="59" y="418"/>
                      <a:pt x="56" y="418"/>
                      <a:pt x="52" y="418"/>
                    </a:cubicBezTo>
                    <a:cubicBezTo>
                      <a:pt x="34" y="418"/>
                      <a:pt x="18" y="402"/>
                      <a:pt x="18" y="383"/>
                    </a:cubicBezTo>
                    <a:lnTo>
                      <a:pt x="18" y="266"/>
                    </a:lnTo>
                    <a:cubicBezTo>
                      <a:pt x="18" y="129"/>
                      <a:pt x="129" y="18"/>
                      <a:pt x="266" y="18"/>
                    </a:cubicBezTo>
                    <a:lnTo>
                      <a:pt x="494"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 name="Google Shape;147;p5"/>
              <p:cNvSpPr/>
              <p:nvPr/>
            </p:nvSpPr>
            <p:spPr>
              <a:xfrm>
                <a:off x="6423480" y="1396440"/>
                <a:ext cx="51120" cy="212040"/>
              </a:xfrm>
              <a:custGeom>
                <a:avLst/>
                <a:gdLst/>
                <a:ahLst/>
                <a:cxnLst/>
                <a:rect l="l" t="t" r="r" b="b"/>
                <a:pathLst>
                  <a:path w="142" h="589" extrusionOk="0">
                    <a:moveTo>
                      <a:pt x="72" y="0"/>
                    </a:moveTo>
                    <a:cubicBezTo>
                      <a:pt x="32" y="0"/>
                      <a:pt x="0" y="32"/>
                      <a:pt x="0" y="71"/>
                    </a:cubicBezTo>
                    <a:lnTo>
                      <a:pt x="0" y="518"/>
                    </a:lnTo>
                    <a:cubicBezTo>
                      <a:pt x="0" y="557"/>
                      <a:pt x="32" y="589"/>
                      <a:pt x="72" y="589"/>
                    </a:cubicBezTo>
                    <a:cubicBezTo>
                      <a:pt x="111" y="589"/>
                      <a:pt x="142" y="557"/>
                      <a:pt x="142" y="518"/>
                    </a:cubicBezTo>
                    <a:lnTo>
                      <a:pt x="142" y="71"/>
                    </a:lnTo>
                    <a:cubicBezTo>
                      <a:pt x="142" y="32"/>
                      <a:pt x="111" y="0"/>
                      <a:pt x="72" y="0"/>
                    </a:cubicBezTo>
                    <a:moveTo>
                      <a:pt x="72" y="18"/>
                    </a:moveTo>
                    <a:cubicBezTo>
                      <a:pt x="101" y="18"/>
                      <a:pt x="125" y="42"/>
                      <a:pt x="125" y="71"/>
                    </a:cubicBezTo>
                    <a:lnTo>
                      <a:pt x="125" y="518"/>
                    </a:lnTo>
                    <a:cubicBezTo>
                      <a:pt x="125" y="548"/>
                      <a:pt x="101" y="572"/>
                      <a:pt x="72" y="572"/>
                    </a:cubicBezTo>
                    <a:cubicBezTo>
                      <a:pt x="42" y="572"/>
                      <a:pt x="18" y="548"/>
                      <a:pt x="18" y="518"/>
                    </a:cubicBezTo>
                    <a:lnTo>
                      <a:pt x="18" y="71"/>
                    </a:lnTo>
                    <a:cubicBezTo>
                      <a:pt x="18" y="42"/>
                      <a:pt x="42" y="18"/>
                      <a:pt x="72"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 name="Google Shape;148;p5"/>
              <p:cNvSpPr/>
              <p:nvPr/>
            </p:nvSpPr>
            <p:spPr>
              <a:xfrm>
                <a:off x="5976720" y="1364040"/>
                <a:ext cx="437760" cy="277200"/>
              </a:xfrm>
              <a:custGeom>
                <a:avLst/>
                <a:gdLst/>
                <a:ahLst/>
                <a:cxnLst/>
                <a:rect l="l" t="t" r="r" b="b"/>
                <a:pathLst>
                  <a:path w="1216" h="770" extrusionOk="0">
                    <a:moveTo>
                      <a:pt x="885" y="0"/>
                    </a:moveTo>
                    <a:lnTo>
                      <a:pt x="20" y="0"/>
                    </a:lnTo>
                    <a:lnTo>
                      <a:pt x="0" y="0"/>
                    </a:lnTo>
                    <a:lnTo>
                      <a:pt x="3" y="20"/>
                    </a:lnTo>
                    <a:cubicBezTo>
                      <a:pt x="38" y="262"/>
                      <a:pt x="38" y="507"/>
                      <a:pt x="3" y="750"/>
                    </a:cubicBezTo>
                    <a:lnTo>
                      <a:pt x="0" y="770"/>
                    </a:lnTo>
                    <a:lnTo>
                      <a:pt x="20" y="770"/>
                    </a:lnTo>
                    <a:lnTo>
                      <a:pt x="885" y="770"/>
                    </a:lnTo>
                    <a:cubicBezTo>
                      <a:pt x="1067" y="770"/>
                      <a:pt x="1216" y="621"/>
                      <a:pt x="1216" y="439"/>
                    </a:cubicBezTo>
                    <a:lnTo>
                      <a:pt x="1216" y="330"/>
                    </a:lnTo>
                    <a:cubicBezTo>
                      <a:pt x="1216" y="148"/>
                      <a:pt x="1067" y="0"/>
                      <a:pt x="885" y="0"/>
                    </a:cubicBezTo>
                    <a:moveTo>
                      <a:pt x="885" y="17"/>
                    </a:moveTo>
                    <a:cubicBezTo>
                      <a:pt x="1058" y="17"/>
                      <a:pt x="1198" y="157"/>
                      <a:pt x="1198" y="330"/>
                    </a:cubicBezTo>
                    <a:lnTo>
                      <a:pt x="1198" y="439"/>
                    </a:lnTo>
                    <a:cubicBezTo>
                      <a:pt x="1198" y="612"/>
                      <a:pt x="1058" y="752"/>
                      <a:pt x="885" y="752"/>
                    </a:cubicBezTo>
                    <a:lnTo>
                      <a:pt x="20" y="752"/>
                    </a:lnTo>
                    <a:cubicBezTo>
                      <a:pt x="55" y="508"/>
                      <a:pt x="55" y="261"/>
                      <a:pt x="20" y="17"/>
                    </a:cubicBezTo>
                    <a:lnTo>
                      <a:pt x="885"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 name="Google Shape;149;p5"/>
              <p:cNvSpPr/>
              <p:nvPr/>
            </p:nvSpPr>
            <p:spPr>
              <a:xfrm>
                <a:off x="4660920" y="1137600"/>
                <a:ext cx="1010520" cy="116280"/>
              </a:xfrm>
              <a:custGeom>
                <a:avLst/>
                <a:gdLst/>
                <a:ahLst/>
                <a:cxnLst/>
                <a:rect l="l" t="t" r="r" b="b"/>
                <a:pathLst>
                  <a:path w="2807" h="323" extrusionOk="0">
                    <a:moveTo>
                      <a:pt x="2807" y="0"/>
                    </a:moveTo>
                    <a:lnTo>
                      <a:pt x="2714" y="0"/>
                    </a:lnTo>
                    <a:lnTo>
                      <a:pt x="67" y="0"/>
                    </a:lnTo>
                    <a:lnTo>
                      <a:pt x="0" y="0"/>
                    </a:lnTo>
                    <a:lnTo>
                      <a:pt x="58" y="33"/>
                    </a:lnTo>
                    <a:lnTo>
                      <a:pt x="316" y="179"/>
                    </a:lnTo>
                    <a:cubicBezTo>
                      <a:pt x="482" y="273"/>
                      <a:pt x="670" y="323"/>
                      <a:pt x="861" y="323"/>
                    </a:cubicBezTo>
                    <a:lnTo>
                      <a:pt x="1777" y="323"/>
                    </a:lnTo>
                    <a:cubicBezTo>
                      <a:pt x="1911" y="323"/>
                      <a:pt x="2043" y="298"/>
                      <a:pt x="2169" y="251"/>
                    </a:cubicBezTo>
                    <a:lnTo>
                      <a:pt x="2720" y="34"/>
                    </a:lnTo>
                    <a:lnTo>
                      <a:pt x="2807" y="0"/>
                    </a:lnTo>
                    <a:moveTo>
                      <a:pt x="2714" y="18"/>
                    </a:moveTo>
                    <a:lnTo>
                      <a:pt x="2163" y="234"/>
                    </a:lnTo>
                    <a:cubicBezTo>
                      <a:pt x="2040" y="281"/>
                      <a:pt x="1909" y="305"/>
                      <a:pt x="1777" y="305"/>
                    </a:cubicBezTo>
                    <a:lnTo>
                      <a:pt x="861" y="305"/>
                    </a:lnTo>
                    <a:cubicBezTo>
                      <a:pt x="673" y="305"/>
                      <a:pt x="488" y="256"/>
                      <a:pt x="325" y="164"/>
                    </a:cubicBezTo>
                    <a:lnTo>
                      <a:pt x="67" y="18"/>
                    </a:lnTo>
                    <a:lnTo>
                      <a:pt x="2714"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 name="Google Shape;150;p5"/>
              <p:cNvSpPr/>
              <p:nvPr/>
            </p:nvSpPr>
            <p:spPr>
              <a:xfrm>
                <a:off x="4660920" y="1751400"/>
                <a:ext cx="1010520" cy="115920"/>
              </a:xfrm>
              <a:custGeom>
                <a:avLst/>
                <a:gdLst/>
                <a:ahLst/>
                <a:cxnLst/>
                <a:rect l="l" t="t" r="r" b="b"/>
                <a:pathLst>
                  <a:path w="2807" h="322" extrusionOk="0">
                    <a:moveTo>
                      <a:pt x="1777" y="0"/>
                    </a:moveTo>
                    <a:lnTo>
                      <a:pt x="861" y="0"/>
                    </a:lnTo>
                    <a:cubicBezTo>
                      <a:pt x="670" y="0"/>
                      <a:pt x="482" y="49"/>
                      <a:pt x="316" y="143"/>
                    </a:cubicBezTo>
                    <a:lnTo>
                      <a:pt x="58" y="289"/>
                    </a:lnTo>
                    <a:lnTo>
                      <a:pt x="0" y="322"/>
                    </a:lnTo>
                    <a:lnTo>
                      <a:pt x="67" y="322"/>
                    </a:lnTo>
                    <a:lnTo>
                      <a:pt x="2714" y="322"/>
                    </a:lnTo>
                    <a:lnTo>
                      <a:pt x="2807" y="322"/>
                    </a:lnTo>
                    <a:lnTo>
                      <a:pt x="2720" y="288"/>
                    </a:lnTo>
                    <a:lnTo>
                      <a:pt x="2169" y="71"/>
                    </a:lnTo>
                    <a:cubicBezTo>
                      <a:pt x="2043" y="24"/>
                      <a:pt x="1911" y="0"/>
                      <a:pt x="1777" y="0"/>
                    </a:cubicBezTo>
                    <a:moveTo>
                      <a:pt x="1777" y="17"/>
                    </a:moveTo>
                    <a:cubicBezTo>
                      <a:pt x="1909" y="17"/>
                      <a:pt x="2040" y="41"/>
                      <a:pt x="2163" y="88"/>
                    </a:cubicBezTo>
                    <a:lnTo>
                      <a:pt x="2714" y="304"/>
                    </a:lnTo>
                    <a:lnTo>
                      <a:pt x="67" y="304"/>
                    </a:lnTo>
                    <a:lnTo>
                      <a:pt x="325" y="158"/>
                    </a:lnTo>
                    <a:cubicBezTo>
                      <a:pt x="488" y="66"/>
                      <a:pt x="673" y="17"/>
                      <a:pt x="861" y="17"/>
                    </a:cubicBezTo>
                    <a:lnTo>
                      <a:pt x="1777"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 name="Google Shape;151;p5"/>
              <p:cNvSpPr/>
              <p:nvPr/>
            </p:nvSpPr>
            <p:spPr>
              <a:xfrm>
                <a:off x="5585040" y="1137960"/>
                <a:ext cx="389160" cy="729360"/>
              </a:xfrm>
              <a:custGeom>
                <a:avLst/>
                <a:gdLst/>
                <a:ahLst/>
                <a:cxnLst/>
                <a:rect l="l" t="t" r="r" b="b"/>
                <a:pathLst>
                  <a:path w="1081" h="2026" extrusionOk="0">
                    <a:moveTo>
                      <a:pt x="748" y="0"/>
                    </a:moveTo>
                    <a:lnTo>
                      <a:pt x="748" y="0"/>
                    </a:lnTo>
                    <a:cubicBezTo>
                      <a:pt x="725" y="0"/>
                      <a:pt x="701" y="3"/>
                      <a:pt x="679" y="10"/>
                    </a:cubicBezTo>
                    <a:lnTo>
                      <a:pt x="167" y="159"/>
                    </a:lnTo>
                    <a:cubicBezTo>
                      <a:pt x="62" y="190"/>
                      <a:pt x="-8" y="292"/>
                      <a:pt x="1" y="402"/>
                    </a:cubicBezTo>
                    <a:lnTo>
                      <a:pt x="40" y="845"/>
                    </a:lnTo>
                    <a:cubicBezTo>
                      <a:pt x="50" y="956"/>
                      <a:pt x="50" y="1069"/>
                      <a:pt x="40" y="1180"/>
                    </a:cubicBezTo>
                    <a:lnTo>
                      <a:pt x="1" y="1624"/>
                    </a:lnTo>
                    <a:cubicBezTo>
                      <a:pt x="-8" y="1733"/>
                      <a:pt x="62" y="1835"/>
                      <a:pt x="167" y="1866"/>
                    </a:cubicBezTo>
                    <a:lnTo>
                      <a:pt x="679" y="2016"/>
                    </a:lnTo>
                    <a:cubicBezTo>
                      <a:pt x="701" y="2022"/>
                      <a:pt x="725" y="2026"/>
                      <a:pt x="748" y="2026"/>
                    </a:cubicBezTo>
                    <a:cubicBezTo>
                      <a:pt x="867" y="2026"/>
                      <a:pt x="970" y="1937"/>
                      <a:pt x="989" y="1819"/>
                    </a:cubicBezTo>
                    <a:lnTo>
                      <a:pt x="1052" y="1405"/>
                    </a:lnTo>
                    <a:lnTo>
                      <a:pt x="1053" y="1394"/>
                    </a:lnTo>
                    <a:lnTo>
                      <a:pt x="1055" y="1383"/>
                    </a:lnTo>
                    <a:cubicBezTo>
                      <a:pt x="1090" y="1137"/>
                      <a:pt x="1090" y="888"/>
                      <a:pt x="1055" y="643"/>
                    </a:cubicBezTo>
                    <a:lnTo>
                      <a:pt x="1053" y="631"/>
                    </a:lnTo>
                    <a:lnTo>
                      <a:pt x="1052" y="620"/>
                    </a:lnTo>
                    <a:lnTo>
                      <a:pt x="989" y="206"/>
                    </a:lnTo>
                    <a:cubicBezTo>
                      <a:pt x="970" y="89"/>
                      <a:pt x="867" y="0"/>
                      <a:pt x="748" y="0"/>
                    </a:cubicBezTo>
                    <a:moveTo>
                      <a:pt x="748" y="17"/>
                    </a:moveTo>
                    <a:cubicBezTo>
                      <a:pt x="856" y="17"/>
                      <a:pt x="954" y="96"/>
                      <a:pt x="971" y="209"/>
                    </a:cubicBezTo>
                    <a:lnTo>
                      <a:pt x="1034" y="623"/>
                    </a:lnTo>
                    <a:cubicBezTo>
                      <a:pt x="1035" y="630"/>
                      <a:pt x="1036" y="638"/>
                      <a:pt x="1037" y="645"/>
                    </a:cubicBezTo>
                    <a:cubicBezTo>
                      <a:pt x="1073" y="889"/>
                      <a:pt x="1073" y="1136"/>
                      <a:pt x="1037" y="1380"/>
                    </a:cubicBezTo>
                    <a:cubicBezTo>
                      <a:pt x="1036" y="1387"/>
                      <a:pt x="1035" y="1395"/>
                      <a:pt x="1034" y="1403"/>
                    </a:cubicBezTo>
                    <a:lnTo>
                      <a:pt x="971" y="1816"/>
                    </a:lnTo>
                    <a:cubicBezTo>
                      <a:pt x="954" y="1929"/>
                      <a:pt x="856" y="2008"/>
                      <a:pt x="748" y="2008"/>
                    </a:cubicBezTo>
                    <a:cubicBezTo>
                      <a:pt x="727" y="2008"/>
                      <a:pt x="705" y="2005"/>
                      <a:pt x="684" y="1999"/>
                    </a:cubicBezTo>
                    <a:lnTo>
                      <a:pt x="172" y="1849"/>
                    </a:lnTo>
                    <a:cubicBezTo>
                      <a:pt x="74" y="1821"/>
                      <a:pt x="10" y="1727"/>
                      <a:pt x="19" y="1625"/>
                    </a:cubicBezTo>
                    <a:lnTo>
                      <a:pt x="57" y="1181"/>
                    </a:lnTo>
                    <a:cubicBezTo>
                      <a:pt x="67" y="1069"/>
                      <a:pt x="67" y="956"/>
                      <a:pt x="57" y="844"/>
                    </a:cubicBezTo>
                    <a:lnTo>
                      <a:pt x="19" y="400"/>
                    </a:lnTo>
                    <a:cubicBezTo>
                      <a:pt x="10" y="298"/>
                      <a:pt x="74" y="205"/>
                      <a:pt x="172" y="176"/>
                    </a:cubicBezTo>
                    <a:lnTo>
                      <a:pt x="684" y="26"/>
                    </a:lnTo>
                    <a:cubicBezTo>
                      <a:pt x="705" y="20"/>
                      <a:pt x="727" y="17"/>
                      <a:pt x="748"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 name="Google Shape;152;p5"/>
              <p:cNvSpPr/>
              <p:nvPr/>
            </p:nvSpPr>
            <p:spPr>
              <a:xfrm>
                <a:off x="4477680" y="1137960"/>
                <a:ext cx="258840" cy="729360"/>
              </a:xfrm>
              <a:custGeom>
                <a:avLst/>
                <a:gdLst/>
                <a:ahLst/>
                <a:cxnLst/>
                <a:rect l="l" t="t" r="r" b="b"/>
                <a:pathLst>
                  <a:path w="719" h="2026" extrusionOk="0">
                    <a:moveTo>
                      <a:pt x="224" y="0"/>
                    </a:moveTo>
                    <a:lnTo>
                      <a:pt x="224" y="0"/>
                    </a:lnTo>
                    <a:cubicBezTo>
                      <a:pt x="141" y="0"/>
                      <a:pt x="72" y="87"/>
                      <a:pt x="60" y="207"/>
                    </a:cubicBezTo>
                    <a:lnTo>
                      <a:pt x="19" y="621"/>
                    </a:lnTo>
                    <a:cubicBezTo>
                      <a:pt x="-7" y="881"/>
                      <a:pt x="-7" y="1144"/>
                      <a:pt x="19" y="1404"/>
                    </a:cubicBezTo>
                    <a:lnTo>
                      <a:pt x="60" y="1818"/>
                    </a:lnTo>
                    <a:cubicBezTo>
                      <a:pt x="72" y="1938"/>
                      <a:pt x="141" y="2026"/>
                      <a:pt x="224" y="2026"/>
                    </a:cubicBezTo>
                    <a:cubicBezTo>
                      <a:pt x="240" y="2026"/>
                      <a:pt x="257" y="2022"/>
                      <a:pt x="273" y="2015"/>
                    </a:cubicBezTo>
                    <a:lnTo>
                      <a:pt x="607" y="1865"/>
                    </a:lnTo>
                    <a:cubicBezTo>
                      <a:pt x="679" y="1833"/>
                      <a:pt x="724" y="1734"/>
                      <a:pt x="718" y="1624"/>
                    </a:cubicBezTo>
                    <a:lnTo>
                      <a:pt x="693" y="1180"/>
                    </a:lnTo>
                    <a:cubicBezTo>
                      <a:pt x="687" y="1069"/>
                      <a:pt x="687" y="956"/>
                      <a:pt x="693" y="845"/>
                    </a:cubicBezTo>
                    <a:lnTo>
                      <a:pt x="718" y="401"/>
                    </a:lnTo>
                    <a:cubicBezTo>
                      <a:pt x="724" y="291"/>
                      <a:pt x="679" y="192"/>
                      <a:pt x="607" y="160"/>
                    </a:cubicBezTo>
                    <a:lnTo>
                      <a:pt x="273" y="10"/>
                    </a:lnTo>
                    <a:cubicBezTo>
                      <a:pt x="257" y="3"/>
                      <a:pt x="240" y="0"/>
                      <a:pt x="224" y="0"/>
                    </a:cubicBezTo>
                    <a:moveTo>
                      <a:pt x="224" y="17"/>
                    </a:moveTo>
                    <a:cubicBezTo>
                      <a:pt x="238" y="17"/>
                      <a:pt x="252" y="20"/>
                      <a:pt x="266" y="26"/>
                    </a:cubicBezTo>
                    <a:lnTo>
                      <a:pt x="600" y="176"/>
                    </a:lnTo>
                    <a:cubicBezTo>
                      <a:pt x="664" y="205"/>
                      <a:pt x="706" y="298"/>
                      <a:pt x="700" y="400"/>
                    </a:cubicBezTo>
                    <a:lnTo>
                      <a:pt x="675" y="844"/>
                    </a:lnTo>
                    <a:cubicBezTo>
                      <a:pt x="669" y="956"/>
                      <a:pt x="669" y="1069"/>
                      <a:pt x="675" y="1181"/>
                    </a:cubicBezTo>
                    <a:lnTo>
                      <a:pt x="700" y="1625"/>
                    </a:lnTo>
                    <a:cubicBezTo>
                      <a:pt x="706" y="1727"/>
                      <a:pt x="664" y="1821"/>
                      <a:pt x="600" y="1849"/>
                    </a:cubicBezTo>
                    <a:lnTo>
                      <a:pt x="266" y="1999"/>
                    </a:lnTo>
                    <a:cubicBezTo>
                      <a:pt x="252" y="2005"/>
                      <a:pt x="238" y="2008"/>
                      <a:pt x="224" y="2008"/>
                    </a:cubicBezTo>
                    <a:cubicBezTo>
                      <a:pt x="153" y="2008"/>
                      <a:pt x="89" y="1929"/>
                      <a:pt x="78" y="1816"/>
                    </a:cubicBezTo>
                    <a:lnTo>
                      <a:pt x="36" y="1403"/>
                    </a:lnTo>
                    <a:cubicBezTo>
                      <a:pt x="11" y="1144"/>
                      <a:pt x="11" y="881"/>
                      <a:pt x="36" y="623"/>
                    </a:cubicBezTo>
                    <a:lnTo>
                      <a:pt x="78" y="209"/>
                    </a:lnTo>
                    <a:cubicBezTo>
                      <a:pt x="89" y="96"/>
                      <a:pt x="153" y="17"/>
                      <a:pt x="224"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153;p5"/>
              <p:cNvSpPr/>
              <p:nvPr/>
            </p:nvSpPr>
            <p:spPr>
              <a:xfrm>
                <a:off x="4231800" y="1063440"/>
                <a:ext cx="2285280" cy="878040"/>
              </a:xfrm>
              <a:custGeom>
                <a:avLst/>
                <a:gdLst/>
                <a:ahLst/>
                <a:cxnLst/>
                <a:rect l="l" t="t" r="r" b="b"/>
                <a:pathLst>
                  <a:path w="6348" h="2439" extrusionOk="0">
                    <a:moveTo>
                      <a:pt x="5640" y="0"/>
                    </a:moveTo>
                    <a:lnTo>
                      <a:pt x="453" y="0"/>
                    </a:lnTo>
                    <a:cubicBezTo>
                      <a:pt x="203" y="0"/>
                      <a:pt x="0" y="203"/>
                      <a:pt x="0" y="453"/>
                    </a:cubicBezTo>
                    <a:lnTo>
                      <a:pt x="0" y="1987"/>
                    </a:lnTo>
                    <a:cubicBezTo>
                      <a:pt x="0" y="2236"/>
                      <a:pt x="203" y="2439"/>
                      <a:pt x="453" y="2439"/>
                    </a:cubicBezTo>
                    <a:lnTo>
                      <a:pt x="5640" y="2439"/>
                    </a:lnTo>
                    <a:cubicBezTo>
                      <a:pt x="6030" y="2439"/>
                      <a:pt x="6348" y="2121"/>
                      <a:pt x="6348" y="1731"/>
                    </a:cubicBezTo>
                    <a:lnTo>
                      <a:pt x="6348" y="708"/>
                    </a:lnTo>
                    <a:cubicBezTo>
                      <a:pt x="6348" y="318"/>
                      <a:pt x="6030" y="0"/>
                      <a:pt x="5640" y="0"/>
                    </a:cubicBezTo>
                    <a:moveTo>
                      <a:pt x="5640" y="18"/>
                    </a:moveTo>
                    <a:cubicBezTo>
                      <a:pt x="6021" y="18"/>
                      <a:pt x="6330" y="328"/>
                      <a:pt x="6330" y="708"/>
                    </a:cubicBezTo>
                    <a:lnTo>
                      <a:pt x="6330" y="1731"/>
                    </a:lnTo>
                    <a:cubicBezTo>
                      <a:pt x="6330" y="2112"/>
                      <a:pt x="6021" y="2421"/>
                      <a:pt x="5640" y="2421"/>
                    </a:cubicBezTo>
                    <a:lnTo>
                      <a:pt x="453" y="2421"/>
                    </a:lnTo>
                    <a:cubicBezTo>
                      <a:pt x="213" y="2421"/>
                      <a:pt x="18" y="2226"/>
                      <a:pt x="18" y="1987"/>
                    </a:cubicBezTo>
                    <a:lnTo>
                      <a:pt x="18" y="453"/>
                    </a:lnTo>
                    <a:cubicBezTo>
                      <a:pt x="18" y="213"/>
                      <a:pt x="213" y="18"/>
                      <a:pt x="453" y="18"/>
                    </a:cubicBezTo>
                    <a:lnTo>
                      <a:pt x="5640"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4" name="Google Shape;154;p5"/>
            <p:cNvGrpSpPr/>
            <p:nvPr/>
          </p:nvGrpSpPr>
          <p:grpSpPr>
            <a:xfrm rot="1918207">
              <a:off x="6947687" y="-191249"/>
              <a:ext cx="1968145" cy="1090727"/>
              <a:chOff x="4231800" y="869400"/>
              <a:chExt cx="2285280" cy="1266480"/>
            </a:xfrm>
          </p:grpSpPr>
          <p:sp>
            <p:nvSpPr>
              <p:cNvPr id="155" name="Google Shape;155;p5"/>
              <p:cNvSpPr/>
              <p:nvPr/>
            </p:nvSpPr>
            <p:spPr>
              <a:xfrm>
                <a:off x="4301280" y="1719720"/>
                <a:ext cx="158040" cy="158040"/>
              </a:xfrm>
              <a:custGeom>
                <a:avLst/>
                <a:gdLst/>
                <a:ahLst/>
                <a:cxnLst/>
                <a:rect l="l" t="t" r="r" b="b"/>
                <a:pathLst>
                  <a:path w="439" h="439" extrusionOk="0">
                    <a:moveTo>
                      <a:pt x="37" y="0"/>
                    </a:moveTo>
                    <a:lnTo>
                      <a:pt x="37" y="0"/>
                    </a:lnTo>
                    <a:cubicBezTo>
                      <a:pt x="16" y="0"/>
                      <a:pt x="0" y="17"/>
                      <a:pt x="0" y="37"/>
                    </a:cubicBezTo>
                    <a:cubicBezTo>
                      <a:pt x="0" y="259"/>
                      <a:pt x="180" y="439"/>
                      <a:pt x="402" y="439"/>
                    </a:cubicBezTo>
                    <a:cubicBezTo>
                      <a:pt x="422" y="439"/>
                      <a:pt x="439" y="422"/>
                      <a:pt x="439" y="402"/>
                    </a:cubicBezTo>
                    <a:cubicBezTo>
                      <a:pt x="439" y="392"/>
                      <a:pt x="435" y="383"/>
                      <a:pt x="428" y="376"/>
                    </a:cubicBezTo>
                    <a:lnTo>
                      <a:pt x="63" y="11"/>
                    </a:lnTo>
                    <a:cubicBezTo>
                      <a:pt x="56" y="4"/>
                      <a:pt x="47" y="0"/>
                      <a:pt x="37" y="0"/>
                    </a:cubicBezTo>
                    <a:moveTo>
                      <a:pt x="37" y="18"/>
                    </a:moveTo>
                    <a:cubicBezTo>
                      <a:pt x="42" y="18"/>
                      <a:pt x="47" y="19"/>
                      <a:pt x="51" y="23"/>
                    </a:cubicBezTo>
                    <a:lnTo>
                      <a:pt x="416" y="388"/>
                    </a:lnTo>
                    <a:cubicBezTo>
                      <a:pt x="419" y="392"/>
                      <a:pt x="421" y="397"/>
                      <a:pt x="421" y="402"/>
                    </a:cubicBezTo>
                    <a:cubicBezTo>
                      <a:pt x="421" y="412"/>
                      <a:pt x="414" y="422"/>
                      <a:pt x="402" y="422"/>
                    </a:cubicBezTo>
                    <a:cubicBezTo>
                      <a:pt x="189" y="422"/>
                      <a:pt x="17" y="249"/>
                      <a:pt x="17" y="37"/>
                    </a:cubicBezTo>
                    <a:cubicBezTo>
                      <a:pt x="17" y="25"/>
                      <a:pt x="27" y="18"/>
                      <a:pt x="37"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 name="Google Shape;156;p5"/>
              <p:cNvSpPr/>
              <p:nvPr/>
            </p:nvSpPr>
            <p:spPr>
              <a:xfrm>
                <a:off x="4301280" y="1127160"/>
                <a:ext cx="158040" cy="158040"/>
              </a:xfrm>
              <a:custGeom>
                <a:avLst/>
                <a:gdLst/>
                <a:ahLst/>
                <a:cxnLst/>
                <a:rect l="l" t="t" r="r" b="b"/>
                <a:pathLst>
                  <a:path w="439" h="439" extrusionOk="0">
                    <a:moveTo>
                      <a:pt x="402" y="0"/>
                    </a:moveTo>
                    <a:cubicBezTo>
                      <a:pt x="180" y="0"/>
                      <a:pt x="0" y="180"/>
                      <a:pt x="0" y="402"/>
                    </a:cubicBezTo>
                    <a:cubicBezTo>
                      <a:pt x="0" y="423"/>
                      <a:pt x="16" y="439"/>
                      <a:pt x="37" y="439"/>
                    </a:cubicBezTo>
                    <a:cubicBezTo>
                      <a:pt x="47" y="439"/>
                      <a:pt x="56" y="435"/>
                      <a:pt x="63" y="429"/>
                    </a:cubicBezTo>
                    <a:lnTo>
                      <a:pt x="428" y="64"/>
                    </a:lnTo>
                    <a:cubicBezTo>
                      <a:pt x="435" y="57"/>
                      <a:pt x="439" y="47"/>
                      <a:pt x="439" y="37"/>
                    </a:cubicBezTo>
                    <a:cubicBezTo>
                      <a:pt x="439" y="17"/>
                      <a:pt x="422" y="0"/>
                      <a:pt x="402" y="0"/>
                    </a:cubicBezTo>
                    <a:moveTo>
                      <a:pt x="402" y="18"/>
                    </a:moveTo>
                    <a:cubicBezTo>
                      <a:pt x="414" y="18"/>
                      <a:pt x="421" y="28"/>
                      <a:pt x="421" y="37"/>
                    </a:cubicBezTo>
                    <a:cubicBezTo>
                      <a:pt x="421" y="42"/>
                      <a:pt x="420" y="47"/>
                      <a:pt x="416" y="51"/>
                    </a:cubicBezTo>
                    <a:lnTo>
                      <a:pt x="51" y="416"/>
                    </a:lnTo>
                    <a:cubicBezTo>
                      <a:pt x="47" y="420"/>
                      <a:pt x="42" y="422"/>
                      <a:pt x="37" y="422"/>
                    </a:cubicBezTo>
                    <a:cubicBezTo>
                      <a:pt x="27" y="422"/>
                      <a:pt x="17" y="414"/>
                      <a:pt x="17" y="402"/>
                    </a:cubicBezTo>
                    <a:cubicBezTo>
                      <a:pt x="17" y="190"/>
                      <a:pt x="189" y="18"/>
                      <a:pt x="402"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 name="Google Shape;157;p5"/>
              <p:cNvSpPr/>
              <p:nvPr/>
            </p:nvSpPr>
            <p:spPr>
              <a:xfrm>
                <a:off x="5786280" y="1947960"/>
                <a:ext cx="140760" cy="187920"/>
              </a:xfrm>
              <a:custGeom>
                <a:avLst/>
                <a:gdLst/>
                <a:ahLst/>
                <a:cxnLst/>
                <a:rect l="l" t="t" r="r" b="b"/>
                <a:pathLst>
                  <a:path w="391" h="522" extrusionOk="0">
                    <a:moveTo>
                      <a:pt x="391" y="0"/>
                    </a:moveTo>
                    <a:lnTo>
                      <a:pt x="373" y="0"/>
                    </a:lnTo>
                    <a:lnTo>
                      <a:pt x="18" y="0"/>
                    </a:lnTo>
                    <a:lnTo>
                      <a:pt x="0" y="0"/>
                    </a:lnTo>
                    <a:lnTo>
                      <a:pt x="0" y="17"/>
                    </a:lnTo>
                    <a:lnTo>
                      <a:pt x="0" y="412"/>
                    </a:lnTo>
                    <a:cubicBezTo>
                      <a:pt x="0" y="441"/>
                      <a:pt x="12" y="469"/>
                      <a:pt x="32" y="490"/>
                    </a:cubicBezTo>
                    <a:cubicBezTo>
                      <a:pt x="53" y="510"/>
                      <a:pt x="81" y="522"/>
                      <a:pt x="109" y="522"/>
                    </a:cubicBezTo>
                    <a:cubicBezTo>
                      <a:pt x="149" y="522"/>
                      <a:pt x="185" y="501"/>
                      <a:pt x="204" y="467"/>
                    </a:cubicBezTo>
                    <a:lnTo>
                      <a:pt x="329" y="248"/>
                    </a:lnTo>
                    <a:cubicBezTo>
                      <a:pt x="369" y="177"/>
                      <a:pt x="391" y="98"/>
                      <a:pt x="391" y="17"/>
                    </a:cubicBezTo>
                    <a:lnTo>
                      <a:pt x="391" y="0"/>
                    </a:lnTo>
                    <a:moveTo>
                      <a:pt x="373" y="17"/>
                    </a:moveTo>
                    <a:cubicBezTo>
                      <a:pt x="373" y="95"/>
                      <a:pt x="353" y="171"/>
                      <a:pt x="314" y="239"/>
                    </a:cubicBezTo>
                    <a:lnTo>
                      <a:pt x="189" y="458"/>
                    </a:lnTo>
                    <a:cubicBezTo>
                      <a:pt x="173" y="486"/>
                      <a:pt x="142" y="504"/>
                      <a:pt x="109" y="504"/>
                    </a:cubicBezTo>
                    <a:cubicBezTo>
                      <a:pt x="84" y="504"/>
                      <a:pt x="61" y="494"/>
                      <a:pt x="45" y="477"/>
                    </a:cubicBezTo>
                    <a:cubicBezTo>
                      <a:pt x="28" y="461"/>
                      <a:pt x="18" y="437"/>
                      <a:pt x="18" y="412"/>
                    </a:cubicBezTo>
                    <a:lnTo>
                      <a:pt x="18" y="17"/>
                    </a:lnTo>
                    <a:lnTo>
                      <a:pt x="373" y="17"/>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 name="Google Shape;158;p5"/>
              <p:cNvSpPr/>
              <p:nvPr/>
            </p:nvSpPr>
            <p:spPr>
              <a:xfrm>
                <a:off x="5786280" y="869400"/>
                <a:ext cx="140760" cy="187920"/>
              </a:xfrm>
              <a:custGeom>
                <a:avLst/>
                <a:gdLst/>
                <a:ahLst/>
                <a:cxnLst/>
                <a:rect l="l" t="t" r="r" b="b"/>
                <a:pathLst>
                  <a:path w="391" h="522" extrusionOk="0">
                    <a:moveTo>
                      <a:pt x="109" y="0"/>
                    </a:moveTo>
                    <a:cubicBezTo>
                      <a:pt x="81" y="0"/>
                      <a:pt x="53" y="11"/>
                      <a:pt x="32" y="31"/>
                    </a:cubicBezTo>
                    <a:cubicBezTo>
                      <a:pt x="11" y="52"/>
                      <a:pt x="0" y="80"/>
                      <a:pt x="0" y="109"/>
                    </a:cubicBezTo>
                    <a:lnTo>
                      <a:pt x="0" y="504"/>
                    </a:lnTo>
                    <a:lnTo>
                      <a:pt x="0" y="522"/>
                    </a:lnTo>
                    <a:lnTo>
                      <a:pt x="18" y="522"/>
                    </a:lnTo>
                    <a:lnTo>
                      <a:pt x="373" y="522"/>
                    </a:lnTo>
                    <a:lnTo>
                      <a:pt x="391" y="522"/>
                    </a:lnTo>
                    <a:lnTo>
                      <a:pt x="391" y="504"/>
                    </a:lnTo>
                    <a:cubicBezTo>
                      <a:pt x="391" y="424"/>
                      <a:pt x="369" y="344"/>
                      <a:pt x="329" y="274"/>
                    </a:cubicBezTo>
                    <a:lnTo>
                      <a:pt x="204" y="55"/>
                    </a:lnTo>
                    <a:cubicBezTo>
                      <a:pt x="185" y="21"/>
                      <a:pt x="149" y="0"/>
                      <a:pt x="109" y="0"/>
                    </a:cubicBezTo>
                    <a:moveTo>
                      <a:pt x="109" y="17"/>
                    </a:moveTo>
                    <a:cubicBezTo>
                      <a:pt x="142" y="17"/>
                      <a:pt x="173" y="35"/>
                      <a:pt x="189" y="63"/>
                    </a:cubicBezTo>
                    <a:lnTo>
                      <a:pt x="314" y="282"/>
                    </a:lnTo>
                    <a:cubicBezTo>
                      <a:pt x="353" y="350"/>
                      <a:pt x="373" y="426"/>
                      <a:pt x="373" y="504"/>
                    </a:cubicBezTo>
                    <a:lnTo>
                      <a:pt x="18" y="504"/>
                    </a:lnTo>
                    <a:lnTo>
                      <a:pt x="18" y="109"/>
                    </a:lnTo>
                    <a:cubicBezTo>
                      <a:pt x="18" y="83"/>
                      <a:pt x="28" y="61"/>
                      <a:pt x="45" y="44"/>
                    </a:cubicBezTo>
                    <a:cubicBezTo>
                      <a:pt x="61" y="27"/>
                      <a:pt x="84" y="17"/>
                      <a:pt x="109" y="17"/>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 name="Google Shape;159;p5"/>
              <p:cNvSpPr/>
              <p:nvPr/>
            </p:nvSpPr>
            <p:spPr>
              <a:xfrm>
                <a:off x="6213240" y="1121760"/>
                <a:ext cx="196920" cy="156600"/>
              </a:xfrm>
              <a:custGeom>
                <a:avLst/>
                <a:gdLst/>
                <a:ahLst/>
                <a:cxnLst/>
                <a:rect l="l" t="t" r="r" b="b"/>
                <a:pathLst>
                  <a:path w="547" h="435" extrusionOk="0">
                    <a:moveTo>
                      <a:pt x="52" y="0"/>
                    </a:moveTo>
                    <a:lnTo>
                      <a:pt x="52" y="0"/>
                    </a:lnTo>
                    <a:cubicBezTo>
                      <a:pt x="24" y="0"/>
                      <a:pt x="0" y="23"/>
                      <a:pt x="0" y="52"/>
                    </a:cubicBezTo>
                    <a:lnTo>
                      <a:pt x="0" y="169"/>
                    </a:lnTo>
                    <a:cubicBezTo>
                      <a:pt x="0" y="316"/>
                      <a:pt x="119" y="435"/>
                      <a:pt x="266" y="435"/>
                    </a:cubicBezTo>
                    <a:lnTo>
                      <a:pt x="494" y="435"/>
                    </a:lnTo>
                    <a:cubicBezTo>
                      <a:pt x="513" y="435"/>
                      <a:pt x="531" y="424"/>
                      <a:pt x="540" y="407"/>
                    </a:cubicBezTo>
                    <a:cubicBezTo>
                      <a:pt x="550" y="389"/>
                      <a:pt x="549" y="368"/>
                      <a:pt x="538" y="352"/>
                    </a:cubicBezTo>
                    <a:cubicBezTo>
                      <a:pt x="424" y="187"/>
                      <a:pt x="258" y="63"/>
                      <a:pt x="68" y="2"/>
                    </a:cubicBezTo>
                    <a:cubicBezTo>
                      <a:pt x="63" y="0"/>
                      <a:pt x="58" y="0"/>
                      <a:pt x="52" y="0"/>
                    </a:cubicBezTo>
                    <a:moveTo>
                      <a:pt x="52" y="17"/>
                    </a:moveTo>
                    <a:cubicBezTo>
                      <a:pt x="56" y="17"/>
                      <a:pt x="59" y="18"/>
                      <a:pt x="63" y="19"/>
                    </a:cubicBezTo>
                    <a:cubicBezTo>
                      <a:pt x="252" y="80"/>
                      <a:pt x="413" y="202"/>
                      <a:pt x="523" y="362"/>
                    </a:cubicBezTo>
                    <a:cubicBezTo>
                      <a:pt x="539" y="385"/>
                      <a:pt x="522" y="418"/>
                      <a:pt x="494" y="418"/>
                    </a:cubicBezTo>
                    <a:lnTo>
                      <a:pt x="266" y="418"/>
                    </a:lnTo>
                    <a:cubicBezTo>
                      <a:pt x="129" y="418"/>
                      <a:pt x="18" y="306"/>
                      <a:pt x="18" y="169"/>
                    </a:cubicBezTo>
                    <a:lnTo>
                      <a:pt x="18" y="52"/>
                    </a:lnTo>
                    <a:cubicBezTo>
                      <a:pt x="18" y="33"/>
                      <a:pt x="34" y="17"/>
                      <a:pt x="52" y="17"/>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60;p5"/>
              <p:cNvSpPr/>
              <p:nvPr/>
            </p:nvSpPr>
            <p:spPr>
              <a:xfrm>
                <a:off x="6213240" y="1726560"/>
                <a:ext cx="196920" cy="156960"/>
              </a:xfrm>
              <a:custGeom>
                <a:avLst/>
                <a:gdLst/>
                <a:ahLst/>
                <a:cxnLst/>
                <a:rect l="l" t="t" r="r" b="b"/>
                <a:pathLst>
                  <a:path w="547" h="436" extrusionOk="0">
                    <a:moveTo>
                      <a:pt x="494" y="0"/>
                    </a:moveTo>
                    <a:lnTo>
                      <a:pt x="266" y="0"/>
                    </a:lnTo>
                    <a:cubicBezTo>
                      <a:pt x="119" y="0"/>
                      <a:pt x="0" y="119"/>
                      <a:pt x="0" y="266"/>
                    </a:cubicBezTo>
                    <a:lnTo>
                      <a:pt x="0" y="383"/>
                    </a:lnTo>
                    <a:cubicBezTo>
                      <a:pt x="0" y="412"/>
                      <a:pt x="24" y="436"/>
                      <a:pt x="52" y="436"/>
                    </a:cubicBezTo>
                    <a:cubicBezTo>
                      <a:pt x="58" y="436"/>
                      <a:pt x="63" y="435"/>
                      <a:pt x="68" y="433"/>
                    </a:cubicBezTo>
                    <a:cubicBezTo>
                      <a:pt x="257" y="372"/>
                      <a:pt x="424" y="248"/>
                      <a:pt x="537" y="83"/>
                    </a:cubicBezTo>
                    <a:cubicBezTo>
                      <a:pt x="549" y="67"/>
                      <a:pt x="550" y="46"/>
                      <a:pt x="540" y="28"/>
                    </a:cubicBezTo>
                    <a:cubicBezTo>
                      <a:pt x="531" y="11"/>
                      <a:pt x="513" y="0"/>
                      <a:pt x="494" y="0"/>
                    </a:cubicBezTo>
                    <a:moveTo>
                      <a:pt x="494" y="18"/>
                    </a:moveTo>
                    <a:cubicBezTo>
                      <a:pt x="522" y="18"/>
                      <a:pt x="539" y="49"/>
                      <a:pt x="523" y="73"/>
                    </a:cubicBezTo>
                    <a:cubicBezTo>
                      <a:pt x="413" y="233"/>
                      <a:pt x="252" y="356"/>
                      <a:pt x="63" y="416"/>
                    </a:cubicBezTo>
                    <a:cubicBezTo>
                      <a:pt x="59" y="418"/>
                      <a:pt x="56" y="418"/>
                      <a:pt x="52" y="418"/>
                    </a:cubicBezTo>
                    <a:cubicBezTo>
                      <a:pt x="34" y="418"/>
                      <a:pt x="18" y="402"/>
                      <a:pt x="18" y="383"/>
                    </a:cubicBezTo>
                    <a:lnTo>
                      <a:pt x="18" y="266"/>
                    </a:lnTo>
                    <a:cubicBezTo>
                      <a:pt x="18" y="129"/>
                      <a:pt x="129" y="18"/>
                      <a:pt x="266" y="18"/>
                    </a:cubicBezTo>
                    <a:lnTo>
                      <a:pt x="494"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161;p5"/>
              <p:cNvSpPr/>
              <p:nvPr/>
            </p:nvSpPr>
            <p:spPr>
              <a:xfrm>
                <a:off x="6423480" y="1396440"/>
                <a:ext cx="51120" cy="212040"/>
              </a:xfrm>
              <a:custGeom>
                <a:avLst/>
                <a:gdLst/>
                <a:ahLst/>
                <a:cxnLst/>
                <a:rect l="l" t="t" r="r" b="b"/>
                <a:pathLst>
                  <a:path w="142" h="589" extrusionOk="0">
                    <a:moveTo>
                      <a:pt x="72" y="0"/>
                    </a:moveTo>
                    <a:cubicBezTo>
                      <a:pt x="32" y="0"/>
                      <a:pt x="0" y="32"/>
                      <a:pt x="0" y="71"/>
                    </a:cubicBezTo>
                    <a:lnTo>
                      <a:pt x="0" y="518"/>
                    </a:lnTo>
                    <a:cubicBezTo>
                      <a:pt x="0" y="557"/>
                      <a:pt x="32" y="589"/>
                      <a:pt x="72" y="589"/>
                    </a:cubicBezTo>
                    <a:cubicBezTo>
                      <a:pt x="111" y="589"/>
                      <a:pt x="142" y="557"/>
                      <a:pt x="142" y="518"/>
                    </a:cubicBezTo>
                    <a:lnTo>
                      <a:pt x="142" y="71"/>
                    </a:lnTo>
                    <a:cubicBezTo>
                      <a:pt x="142" y="32"/>
                      <a:pt x="111" y="0"/>
                      <a:pt x="72" y="0"/>
                    </a:cubicBezTo>
                    <a:moveTo>
                      <a:pt x="72" y="18"/>
                    </a:moveTo>
                    <a:cubicBezTo>
                      <a:pt x="101" y="18"/>
                      <a:pt x="125" y="42"/>
                      <a:pt x="125" y="71"/>
                    </a:cubicBezTo>
                    <a:lnTo>
                      <a:pt x="125" y="518"/>
                    </a:lnTo>
                    <a:cubicBezTo>
                      <a:pt x="125" y="548"/>
                      <a:pt x="101" y="572"/>
                      <a:pt x="72" y="572"/>
                    </a:cubicBezTo>
                    <a:cubicBezTo>
                      <a:pt x="42" y="572"/>
                      <a:pt x="18" y="548"/>
                      <a:pt x="18" y="518"/>
                    </a:cubicBezTo>
                    <a:lnTo>
                      <a:pt x="18" y="71"/>
                    </a:lnTo>
                    <a:cubicBezTo>
                      <a:pt x="18" y="42"/>
                      <a:pt x="42" y="18"/>
                      <a:pt x="72"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 name="Google Shape;162;p5"/>
              <p:cNvSpPr/>
              <p:nvPr/>
            </p:nvSpPr>
            <p:spPr>
              <a:xfrm>
                <a:off x="5976720" y="1364040"/>
                <a:ext cx="437760" cy="277200"/>
              </a:xfrm>
              <a:custGeom>
                <a:avLst/>
                <a:gdLst/>
                <a:ahLst/>
                <a:cxnLst/>
                <a:rect l="l" t="t" r="r" b="b"/>
                <a:pathLst>
                  <a:path w="1216" h="770" extrusionOk="0">
                    <a:moveTo>
                      <a:pt x="885" y="0"/>
                    </a:moveTo>
                    <a:lnTo>
                      <a:pt x="20" y="0"/>
                    </a:lnTo>
                    <a:lnTo>
                      <a:pt x="0" y="0"/>
                    </a:lnTo>
                    <a:lnTo>
                      <a:pt x="3" y="20"/>
                    </a:lnTo>
                    <a:cubicBezTo>
                      <a:pt x="38" y="262"/>
                      <a:pt x="38" y="507"/>
                      <a:pt x="3" y="750"/>
                    </a:cubicBezTo>
                    <a:lnTo>
                      <a:pt x="0" y="770"/>
                    </a:lnTo>
                    <a:lnTo>
                      <a:pt x="20" y="770"/>
                    </a:lnTo>
                    <a:lnTo>
                      <a:pt x="885" y="770"/>
                    </a:lnTo>
                    <a:cubicBezTo>
                      <a:pt x="1067" y="770"/>
                      <a:pt x="1216" y="621"/>
                      <a:pt x="1216" y="439"/>
                    </a:cubicBezTo>
                    <a:lnTo>
                      <a:pt x="1216" y="330"/>
                    </a:lnTo>
                    <a:cubicBezTo>
                      <a:pt x="1216" y="148"/>
                      <a:pt x="1067" y="0"/>
                      <a:pt x="885" y="0"/>
                    </a:cubicBezTo>
                    <a:moveTo>
                      <a:pt x="885" y="17"/>
                    </a:moveTo>
                    <a:cubicBezTo>
                      <a:pt x="1058" y="17"/>
                      <a:pt x="1198" y="157"/>
                      <a:pt x="1198" y="330"/>
                    </a:cubicBezTo>
                    <a:lnTo>
                      <a:pt x="1198" y="439"/>
                    </a:lnTo>
                    <a:cubicBezTo>
                      <a:pt x="1198" y="612"/>
                      <a:pt x="1058" y="752"/>
                      <a:pt x="885" y="752"/>
                    </a:cubicBezTo>
                    <a:lnTo>
                      <a:pt x="20" y="752"/>
                    </a:lnTo>
                    <a:cubicBezTo>
                      <a:pt x="55" y="508"/>
                      <a:pt x="55" y="261"/>
                      <a:pt x="20" y="17"/>
                    </a:cubicBezTo>
                    <a:lnTo>
                      <a:pt x="885" y="17"/>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 name="Google Shape;163;p5"/>
              <p:cNvSpPr/>
              <p:nvPr/>
            </p:nvSpPr>
            <p:spPr>
              <a:xfrm>
                <a:off x="4660920" y="1137600"/>
                <a:ext cx="1010520" cy="116280"/>
              </a:xfrm>
              <a:custGeom>
                <a:avLst/>
                <a:gdLst/>
                <a:ahLst/>
                <a:cxnLst/>
                <a:rect l="l" t="t" r="r" b="b"/>
                <a:pathLst>
                  <a:path w="2807" h="323" extrusionOk="0">
                    <a:moveTo>
                      <a:pt x="2807" y="0"/>
                    </a:moveTo>
                    <a:lnTo>
                      <a:pt x="2714" y="0"/>
                    </a:lnTo>
                    <a:lnTo>
                      <a:pt x="67" y="0"/>
                    </a:lnTo>
                    <a:lnTo>
                      <a:pt x="0" y="0"/>
                    </a:lnTo>
                    <a:lnTo>
                      <a:pt x="58" y="33"/>
                    </a:lnTo>
                    <a:lnTo>
                      <a:pt x="316" y="179"/>
                    </a:lnTo>
                    <a:cubicBezTo>
                      <a:pt x="482" y="273"/>
                      <a:pt x="670" y="323"/>
                      <a:pt x="861" y="323"/>
                    </a:cubicBezTo>
                    <a:lnTo>
                      <a:pt x="1777" y="323"/>
                    </a:lnTo>
                    <a:cubicBezTo>
                      <a:pt x="1911" y="323"/>
                      <a:pt x="2043" y="298"/>
                      <a:pt x="2169" y="251"/>
                    </a:cubicBezTo>
                    <a:lnTo>
                      <a:pt x="2720" y="34"/>
                    </a:lnTo>
                    <a:lnTo>
                      <a:pt x="2807" y="0"/>
                    </a:lnTo>
                    <a:moveTo>
                      <a:pt x="2714" y="18"/>
                    </a:moveTo>
                    <a:lnTo>
                      <a:pt x="2163" y="234"/>
                    </a:lnTo>
                    <a:cubicBezTo>
                      <a:pt x="2040" y="281"/>
                      <a:pt x="1909" y="305"/>
                      <a:pt x="1777" y="305"/>
                    </a:cubicBezTo>
                    <a:lnTo>
                      <a:pt x="861" y="305"/>
                    </a:lnTo>
                    <a:cubicBezTo>
                      <a:pt x="673" y="305"/>
                      <a:pt x="488" y="256"/>
                      <a:pt x="325" y="164"/>
                    </a:cubicBezTo>
                    <a:lnTo>
                      <a:pt x="67" y="18"/>
                    </a:lnTo>
                    <a:lnTo>
                      <a:pt x="2714"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 name="Google Shape;164;p5"/>
              <p:cNvSpPr/>
              <p:nvPr/>
            </p:nvSpPr>
            <p:spPr>
              <a:xfrm>
                <a:off x="4660920" y="1751400"/>
                <a:ext cx="1010520" cy="115920"/>
              </a:xfrm>
              <a:custGeom>
                <a:avLst/>
                <a:gdLst/>
                <a:ahLst/>
                <a:cxnLst/>
                <a:rect l="l" t="t" r="r" b="b"/>
                <a:pathLst>
                  <a:path w="2807" h="322" extrusionOk="0">
                    <a:moveTo>
                      <a:pt x="1777" y="0"/>
                    </a:moveTo>
                    <a:lnTo>
                      <a:pt x="861" y="0"/>
                    </a:lnTo>
                    <a:cubicBezTo>
                      <a:pt x="670" y="0"/>
                      <a:pt x="482" y="49"/>
                      <a:pt x="316" y="143"/>
                    </a:cubicBezTo>
                    <a:lnTo>
                      <a:pt x="58" y="289"/>
                    </a:lnTo>
                    <a:lnTo>
                      <a:pt x="0" y="322"/>
                    </a:lnTo>
                    <a:lnTo>
                      <a:pt x="67" y="322"/>
                    </a:lnTo>
                    <a:lnTo>
                      <a:pt x="2714" y="322"/>
                    </a:lnTo>
                    <a:lnTo>
                      <a:pt x="2807" y="322"/>
                    </a:lnTo>
                    <a:lnTo>
                      <a:pt x="2720" y="288"/>
                    </a:lnTo>
                    <a:lnTo>
                      <a:pt x="2169" y="71"/>
                    </a:lnTo>
                    <a:cubicBezTo>
                      <a:pt x="2043" y="24"/>
                      <a:pt x="1911" y="0"/>
                      <a:pt x="1777" y="0"/>
                    </a:cubicBezTo>
                    <a:moveTo>
                      <a:pt x="1777" y="17"/>
                    </a:moveTo>
                    <a:cubicBezTo>
                      <a:pt x="1909" y="17"/>
                      <a:pt x="2040" y="41"/>
                      <a:pt x="2163" y="88"/>
                    </a:cubicBezTo>
                    <a:lnTo>
                      <a:pt x="2714" y="304"/>
                    </a:lnTo>
                    <a:lnTo>
                      <a:pt x="67" y="304"/>
                    </a:lnTo>
                    <a:lnTo>
                      <a:pt x="325" y="158"/>
                    </a:lnTo>
                    <a:cubicBezTo>
                      <a:pt x="488" y="66"/>
                      <a:pt x="673" y="17"/>
                      <a:pt x="861" y="17"/>
                    </a:cubicBezTo>
                    <a:lnTo>
                      <a:pt x="1777" y="17"/>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 name="Google Shape;165;p5"/>
              <p:cNvSpPr/>
              <p:nvPr/>
            </p:nvSpPr>
            <p:spPr>
              <a:xfrm>
                <a:off x="5585040" y="1137960"/>
                <a:ext cx="389160" cy="729360"/>
              </a:xfrm>
              <a:custGeom>
                <a:avLst/>
                <a:gdLst/>
                <a:ahLst/>
                <a:cxnLst/>
                <a:rect l="l" t="t" r="r" b="b"/>
                <a:pathLst>
                  <a:path w="1081" h="2026" extrusionOk="0">
                    <a:moveTo>
                      <a:pt x="748" y="0"/>
                    </a:moveTo>
                    <a:lnTo>
                      <a:pt x="748" y="0"/>
                    </a:lnTo>
                    <a:cubicBezTo>
                      <a:pt x="725" y="0"/>
                      <a:pt x="701" y="3"/>
                      <a:pt x="679" y="10"/>
                    </a:cubicBezTo>
                    <a:lnTo>
                      <a:pt x="167" y="159"/>
                    </a:lnTo>
                    <a:cubicBezTo>
                      <a:pt x="62" y="190"/>
                      <a:pt x="-8" y="292"/>
                      <a:pt x="1" y="402"/>
                    </a:cubicBezTo>
                    <a:lnTo>
                      <a:pt x="40" y="845"/>
                    </a:lnTo>
                    <a:cubicBezTo>
                      <a:pt x="50" y="956"/>
                      <a:pt x="50" y="1069"/>
                      <a:pt x="40" y="1180"/>
                    </a:cubicBezTo>
                    <a:lnTo>
                      <a:pt x="1" y="1624"/>
                    </a:lnTo>
                    <a:cubicBezTo>
                      <a:pt x="-8" y="1733"/>
                      <a:pt x="62" y="1835"/>
                      <a:pt x="167" y="1866"/>
                    </a:cubicBezTo>
                    <a:lnTo>
                      <a:pt x="679" y="2016"/>
                    </a:lnTo>
                    <a:cubicBezTo>
                      <a:pt x="701" y="2022"/>
                      <a:pt x="725" y="2026"/>
                      <a:pt x="748" y="2026"/>
                    </a:cubicBezTo>
                    <a:cubicBezTo>
                      <a:pt x="867" y="2026"/>
                      <a:pt x="970" y="1937"/>
                      <a:pt x="989" y="1819"/>
                    </a:cubicBezTo>
                    <a:lnTo>
                      <a:pt x="1052" y="1405"/>
                    </a:lnTo>
                    <a:lnTo>
                      <a:pt x="1053" y="1394"/>
                    </a:lnTo>
                    <a:lnTo>
                      <a:pt x="1055" y="1383"/>
                    </a:lnTo>
                    <a:cubicBezTo>
                      <a:pt x="1090" y="1137"/>
                      <a:pt x="1090" y="888"/>
                      <a:pt x="1055" y="643"/>
                    </a:cubicBezTo>
                    <a:lnTo>
                      <a:pt x="1053" y="631"/>
                    </a:lnTo>
                    <a:lnTo>
                      <a:pt x="1052" y="620"/>
                    </a:lnTo>
                    <a:lnTo>
                      <a:pt x="989" y="206"/>
                    </a:lnTo>
                    <a:cubicBezTo>
                      <a:pt x="970" y="89"/>
                      <a:pt x="867" y="0"/>
                      <a:pt x="748" y="0"/>
                    </a:cubicBezTo>
                    <a:moveTo>
                      <a:pt x="748" y="17"/>
                    </a:moveTo>
                    <a:cubicBezTo>
                      <a:pt x="856" y="17"/>
                      <a:pt x="954" y="96"/>
                      <a:pt x="971" y="209"/>
                    </a:cubicBezTo>
                    <a:lnTo>
                      <a:pt x="1034" y="623"/>
                    </a:lnTo>
                    <a:cubicBezTo>
                      <a:pt x="1035" y="630"/>
                      <a:pt x="1036" y="638"/>
                      <a:pt x="1037" y="645"/>
                    </a:cubicBezTo>
                    <a:cubicBezTo>
                      <a:pt x="1073" y="889"/>
                      <a:pt x="1073" y="1136"/>
                      <a:pt x="1037" y="1380"/>
                    </a:cubicBezTo>
                    <a:cubicBezTo>
                      <a:pt x="1036" y="1387"/>
                      <a:pt x="1035" y="1395"/>
                      <a:pt x="1034" y="1403"/>
                    </a:cubicBezTo>
                    <a:lnTo>
                      <a:pt x="971" y="1816"/>
                    </a:lnTo>
                    <a:cubicBezTo>
                      <a:pt x="954" y="1929"/>
                      <a:pt x="856" y="2008"/>
                      <a:pt x="748" y="2008"/>
                    </a:cubicBezTo>
                    <a:cubicBezTo>
                      <a:pt x="727" y="2008"/>
                      <a:pt x="705" y="2005"/>
                      <a:pt x="684" y="1999"/>
                    </a:cubicBezTo>
                    <a:lnTo>
                      <a:pt x="172" y="1849"/>
                    </a:lnTo>
                    <a:cubicBezTo>
                      <a:pt x="74" y="1821"/>
                      <a:pt x="10" y="1727"/>
                      <a:pt x="19" y="1625"/>
                    </a:cubicBezTo>
                    <a:lnTo>
                      <a:pt x="57" y="1181"/>
                    </a:lnTo>
                    <a:cubicBezTo>
                      <a:pt x="67" y="1069"/>
                      <a:pt x="67" y="956"/>
                      <a:pt x="57" y="844"/>
                    </a:cubicBezTo>
                    <a:lnTo>
                      <a:pt x="19" y="400"/>
                    </a:lnTo>
                    <a:cubicBezTo>
                      <a:pt x="10" y="298"/>
                      <a:pt x="74" y="205"/>
                      <a:pt x="172" y="176"/>
                    </a:cubicBezTo>
                    <a:lnTo>
                      <a:pt x="684" y="26"/>
                    </a:lnTo>
                    <a:cubicBezTo>
                      <a:pt x="705" y="20"/>
                      <a:pt x="727" y="17"/>
                      <a:pt x="748" y="17"/>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 name="Google Shape;166;p5"/>
              <p:cNvSpPr/>
              <p:nvPr/>
            </p:nvSpPr>
            <p:spPr>
              <a:xfrm>
                <a:off x="4477680" y="1137960"/>
                <a:ext cx="258840" cy="729360"/>
              </a:xfrm>
              <a:custGeom>
                <a:avLst/>
                <a:gdLst/>
                <a:ahLst/>
                <a:cxnLst/>
                <a:rect l="l" t="t" r="r" b="b"/>
                <a:pathLst>
                  <a:path w="719" h="2026" extrusionOk="0">
                    <a:moveTo>
                      <a:pt x="224" y="0"/>
                    </a:moveTo>
                    <a:lnTo>
                      <a:pt x="224" y="0"/>
                    </a:lnTo>
                    <a:cubicBezTo>
                      <a:pt x="141" y="0"/>
                      <a:pt x="72" y="87"/>
                      <a:pt x="60" y="207"/>
                    </a:cubicBezTo>
                    <a:lnTo>
                      <a:pt x="19" y="621"/>
                    </a:lnTo>
                    <a:cubicBezTo>
                      <a:pt x="-7" y="881"/>
                      <a:pt x="-7" y="1144"/>
                      <a:pt x="19" y="1404"/>
                    </a:cubicBezTo>
                    <a:lnTo>
                      <a:pt x="60" y="1818"/>
                    </a:lnTo>
                    <a:cubicBezTo>
                      <a:pt x="72" y="1938"/>
                      <a:pt x="141" y="2026"/>
                      <a:pt x="224" y="2026"/>
                    </a:cubicBezTo>
                    <a:cubicBezTo>
                      <a:pt x="240" y="2026"/>
                      <a:pt x="257" y="2022"/>
                      <a:pt x="273" y="2015"/>
                    </a:cubicBezTo>
                    <a:lnTo>
                      <a:pt x="607" y="1865"/>
                    </a:lnTo>
                    <a:cubicBezTo>
                      <a:pt x="679" y="1833"/>
                      <a:pt x="724" y="1734"/>
                      <a:pt x="718" y="1624"/>
                    </a:cubicBezTo>
                    <a:lnTo>
                      <a:pt x="693" y="1180"/>
                    </a:lnTo>
                    <a:cubicBezTo>
                      <a:pt x="687" y="1069"/>
                      <a:pt x="687" y="956"/>
                      <a:pt x="693" y="845"/>
                    </a:cubicBezTo>
                    <a:lnTo>
                      <a:pt x="718" y="401"/>
                    </a:lnTo>
                    <a:cubicBezTo>
                      <a:pt x="724" y="291"/>
                      <a:pt x="679" y="192"/>
                      <a:pt x="607" y="160"/>
                    </a:cubicBezTo>
                    <a:lnTo>
                      <a:pt x="273" y="10"/>
                    </a:lnTo>
                    <a:cubicBezTo>
                      <a:pt x="257" y="3"/>
                      <a:pt x="240" y="0"/>
                      <a:pt x="224" y="0"/>
                    </a:cubicBezTo>
                    <a:moveTo>
                      <a:pt x="224" y="17"/>
                    </a:moveTo>
                    <a:cubicBezTo>
                      <a:pt x="238" y="17"/>
                      <a:pt x="252" y="20"/>
                      <a:pt x="266" y="26"/>
                    </a:cubicBezTo>
                    <a:lnTo>
                      <a:pt x="600" y="176"/>
                    </a:lnTo>
                    <a:cubicBezTo>
                      <a:pt x="664" y="205"/>
                      <a:pt x="706" y="298"/>
                      <a:pt x="700" y="400"/>
                    </a:cubicBezTo>
                    <a:lnTo>
                      <a:pt x="675" y="844"/>
                    </a:lnTo>
                    <a:cubicBezTo>
                      <a:pt x="669" y="956"/>
                      <a:pt x="669" y="1069"/>
                      <a:pt x="675" y="1181"/>
                    </a:cubicBezTo>
                    <a:lnTo>
                      <a:pt x="700" y="1625"/>
                    </a:lnTo>
                    <a:cubicBezTo>
                      <a:pt x="706" y="1727"/>
                      <a:pt x="664" y="1821"/>
                      <a:pt x="600" y="1849"/>
                    </a:cubicBezTo>
                    <a:lnTo>
                      <a:pt x="266" y="1999"/>
                    </a:lnTo>
                    <a:cubicBezTo>
                      <a:pt x="252" y="2005"/>
                      <a:pt x="238" y="2008"/>
                      <a:pt x="224" y="2008"/>
                    </a:cubicBezTo>
                    <a:cubicBezTo>
                      <a:pt x="153" y="2008"/>
                      <a:pt x="89" y="1929"/>
                      <a:pt x="78" y="1816"/>
                    </a:cubicBezTo>
                    <a:lnTo>
                      <a:pt x="36" y="1403"/>
                    </a:lnTo>
                    <a:cubicBezTo>
                      <a:pt x="11" y="1144"/>
                      <a:pt x="11" y="881"/>
                      <a:pt x="36" y="623"/>
                    </a:cubicBezTo>
                    <a:lnTo>
                      <a:pt x="78" y="209"/>
                    </a:lnTo>
                    <a:cubicBezTo>
                      <a:pt x="89" y="96"/>
                      <a:pt x="153" y="17"/>
                      <a:pt x="224" y="17"/>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 name="Google Shape;167;p5"/>
              <p:cNvSpPr/>
              <p:nvPr/>
            </p:nvSpPr>
            <p:spPr>
              <a:xfrm>
                <a:off x="4231800" y="1063440"/>
                <a:ext cx="2285280" cy="878040"/>
              </a:xfrm>
              <a:custGeom>
                <a:avLst/>
                <a:gdLst/>
                <a:ahLst/>
                <a:cxnLst/>
                <a:rect l="l" t="t" r="r" b="b"/>
                <a:pathLst>
                  <a:path w="6348" h="2439" extrusionOk="0">
                    <a:moveTo>
                      <a:pt x="5640" y="0"/>
                    </a:moveTo>
                    <a:lnTo>
                      <a:pt x="453" y="0"/>
                    </a:lnTo>
                    <a:cubicBezTo>
                      <a:pt x="203" y="0"/>
                      <a:pt x="0" y="203"/>
                      <a:pt x="0" y="453"/>
                    </a:cubicBezTo>
                    <a:lnTo>
                      <a:pt x="0" y="1987"/>
                    </a:lnTo>
                    <a:cubicBezTo>
                      <a:pt x="0" y="2236"/>
                      <a:pt x="203" y="2439"/>
                      <a:pt x="453" y="2439"/>
                    </a:cubicBezTo>
                    <a:lnTo>
                      <a:pt x="5640" y="2439"/>
                    </a:lnTo>
                    <a:cubicBezTo>
                      <a:pt x="6030" y="2439"/>
                      <a:pt x="6348" y="2121"/>
                      <a:pt x="6348" y="1731"/>
                    </a:cubicBezTo>
                    <a:lnTo>
                      <a:pt x="6348" y="708"/>
                    </a:lnTo>
                    <a:cubicBezTo>
                      <a:pt x="6348" y="318"/>
                      <a:pt x="6030" y="0"/>
                      <a:pt x="5640" y="0"/>
                    </a:cubicBezTo>
                    <a:moveTo>
                      <a:pt x="5640" y="18"/>
                    </a:moveTo>
                    <a:cubicBezTo>
                      <a:pt x="6021" y="18"/>
                      <a:pt x="6330" y="328"/>
                      <a:pt x="6330" y="708"/>
                    </a:cubicBezTo>
                    <a:lnTo>
                      <a:pt x="6330" y="1731"/>
                    </a:lnTo>
                    <a:cubicBezTo>
                      <a:pt x="6330" y="2112"/>
                      <a:pt x="6021" y="2421"/>
                      <a:pt x="5640" y="2421"/>
                    </a:cubicBezTo>
                    <a:lnTo>
                      <a:pt x="453" y="2421"/>
                    </a:lnTo>
                    <a:cubicBezTo>
                      <a:pt x="213" y="2421"/>
                      <a:pt x="18" y="2226"/>
                      <a:pt x="18" y="1987"/>
                    </a:cubicBezTo>
                    <a:lnTo>
                      <a:pt x="18" y="453"/>
                    </a:lnTo>
                    <a:cubicBezTo>
                      <a:pt x="18" y="213"/>
                      <a:pt x="213" y="18"/>
                      <a:pt x="453" y="18"/>
                    </a:cubicBezTo>
                    <a:lnTo>
                      <a:pt x="5640"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8" name="Google Shape;168;p5"/>
            <p:cNvGrpSpPr/>
            <p:nvPr/>
          </p:nvGrpSpPr>
          <p:grpSpPr>
            <a:xfrm rot="1918068">
              <a:off x="6990486" y="-167725"/>
              <a:ext cx="1883241" cy="1043674"/>
              <a:chOff x="4231800" y="869400"/>
              <a:chExt cx="2285280" cy="1266480"/>
            </a:xfrm>
          </p:grpSpPr>
          <p:sp>
            <p:nvSpPr>
              <p:cNvPr id="169" name="Google Shape;169;p5"/>
              <p:cNvSpPr/>
              <p:nvPr/>
            </p:nvSpPr>
            <p:spPr>
              <a:xfrm>
                <a:off x="4301280" y="1719720"/>
                <a:ext cx="158040" cy="158040"/>
              </a:xfrm>
              <a:custGeom>
                <a:avLst/>
                <a:gdLst/>
                <a:ahLst/>
                <a:cxnLst/>
                <a:rect l="l" t="t" r="r" b="b"/>
                <a:pathLst>
                  <a:path w="439" h="439" extrusionOk="0">
                    <a:moveTo>
                      <a:pt x="37" y="0"/>
                    </a:moveTo>
                    <a:lnTo>
                      <a:pt x="37" y="0"/>
                    </a:lnTo>
                    <a:cubicBezTo>
                      <a:pt x="16" y="0"/>
                      <a:pt x="0" y="17"/>
                      <a:pt x="0" y="37"/>
                    </a:cubicBezTo>
                    <a:cubicBezTo>
                      <a:pt x="0" y="259"/>
                      <a:pt x="180" y="439"/>
                      <a:pt x="402" y="439"/>
                    </a:cubicBezTo>
                    <a:cubicBezTo>
                      <a:pt x="422" y="439"/>
                      <a:pt x="439" y="422"/>
                      <a:pt x="439" y="402"/>
                    </a:cubicBezTo>
                    <a:cubicBezTo>
                      <a:pt x="439" y="392"/>
                      <a:pt x="435" y="383"/>
                      <a:pt x="428" y="376"/>
                    </a:cubicBezTo>
                    <a:lnTo>
                      <a:pt x="63" y="11"/>
                    </a:lnTo>
                    <a:cubicBezTo>
                      <a:pt x="56" y="4"/>
                      <a:pt x="47" y="0"/>
                      <a:pt x="37" y="0"/>
                    </a:cubicBezTo>
                    <a:moveTo>
                      <a:pt x="37" y="18"/>
                    </a:moveTo>
                    <a:cubicBezTo>
                      <a:pt x="42" y="18"/>
                      <a:pt x="47" y="19"/>
                      <a:pt x="51" y="23"/>
                    </a:cubicBezTo>
                    <a:lnTo>
                      <a:pt x="416" y="388"/>
                    </a:lnTo>
                    <a:cubicBezTo>
                      <a:pt x="419" y="392"/>
                      <a:pt x="421" y="397"/>
                      <a:pt x="421" y="402"/>
                    </a:cubicBezTo>
                    <a:cubicBezTo>
                      <a:pt x="421" y="412"/>
                      <a:pt x="414" y="422"/>
                      <a:pt x="402" y="422"/>
                    </a:cubicBezTo>
                    <a:cubicBezTo>
                      <a:pt x="189" y="422"/>
                      <a:pt x="17" y="249"/>
                      <a:pt x="17" y="37"/>
                    </a:cubicBezTo>
                    <a:cubicBezTo>
                      <a:pt x="17" y="25"/>
                      <a:pt x="27" y="18"/>
                      <a:pt x="37"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 name="Google Shape;170;p5"/>
              <p:cNvSpPr/>
              <p:nvPr/>
            </p:nvSpPr>
            <p:spPr>
              <a:xfrm>
                <a:off x="4301280" y="1127160"/>
                <a:ext cx="158040" cy="158040"/>
              </a:xfrm>
              <a:custGeom>
                <a:avLst/>
                <a:gdLst/>
                <a:ahLst/>
                <a:cxnLst/>
                <a:rect l="l" t="t" r="r" b="b"/>
                <a:pathLst>
                  <a:path w="439" h="439" extrusionOk="0">
                    <a:moveTo>
                      <a:pt x="402" y="0"/>
                    </a:moveTo>
                    <a:cubicBezTo>
                      <a:pt x="180" y="0"/>
                      <a:pt x="0" y="180"/>
                      <a:pt x="0" y="402"/>
                    </a:cubicBezTo>
                    <a:cubicBezTo>
                      <a:pt x="0" y="423"/>
                      <a:pt x="16" y="439"/>
                      <a:pt x="37" y="439"/>
                    </a:cubicBezTo>
                    <a:cubicBezTo>
                      <a:pt x="47" y="439"/>
                      <a:pt x="56" y="435"/>
                      <a:pt x="63" y="429"/>
                    </a:cubicBezTo>
                    <a:lnTo>
                      <a:pt x="428" y="64"/>
                    </a:lnTo>
                    <a:cubicBezTo>
                      <a:pt x="435" y="57"/>
                      <a:pt x="439" y="47"/>
                      <a:pt x="439" y="37"/>
                    </a:cubicBezTo>
                    <a:cubicBezTo>
                      <a:pt x="439" y="17"/>
                      <a:pt x="422" y="0"/>
                      <a:pt x="402" y="0"/>
                    </a:cubicBezTo>
                    <a:moveTo>
                      <a:pt x="402" y="18"/>
                    </a:moveTo>
                    <a:cubicBezTo>
                      <a:pt x="414" y="18"/>
                      <a:pt x="421" y="28"/>
                      <a:pt x="421" y="37"/>
                    </a:cubicBezTo>
                    <a:cubicBezTo>
                      <a:pt x="421" y="42"/>
                      <a:pt x="420" y="47"/>
                      <a:pt x="416" y="51"/>
                    </a:cubicBezTo>
                    <a:lnTo>
                      <a:pt x="51" y="416"/>
                    </a:lnTo>
                    <a:cubicBezTo>
                      <a:pt x="47" y="420"/>
                      <a:pt x="42" y="422"/>
                      <a:pt x="37" y="422"/>
                    </a:cubicBezTo>
                    <a:cubicBezTo>
                      <a:pt x="27" y="422"/>
                      <a:pt x="17" y="414"/>
                      <a:pt x="17" y="402"/>
                    </a:cubicBezTo>
                    <a:cubicBezTo>
                      <a:pt x="17" y="190"/>
                      <a:pt x="189" y="18"/>
                      <a:pt x="402"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5"/>
              <p:cNvSpPr/>
              <p:nvPr/>
            </p:nvSpPr>
            <p:spPr>
              <a:xfrm>
                <a:off x="5786280" y="1947960"/>
                <a:ext cx="140760" cy="187920"/>
              </a:xfrm>
              <a:custGeom>
                <a:avLst/>
                <a:gdLst/>
                <a:ahLst/>
                <a:cxnLst/>
                <a:rect l="l" t="t" r="r" b="b"/>
                <a:pathLst>
                  <a:path w="391" h="522" extrusionOk="0">
                    <a:moveTo>
                      <a:pt x="391" y="0"/>
                    </a:moveTo>
                    <a:lnTo>
                      <a:pt x="373" y="0"/>
                    </a:lnTo>
                    <a:lnTo>
                      <a:pt x="18" y="0"/>
                    </a:lnTo>
                    <a:lnTo>
                      <a:pt x="0" y="0"/>
                    </a:lnTo>
                    <a:lnTo>
                      <a:pt x="0" y="17"/>
                    </a:lnTo>
                    <a:lnTo>
                      <a:pt x="0" y="412"/>
                    </a:lnTo>
                    <a:cubicBezTo>
                      <a:pt x="0" y="441"/>
                      <a:pt x="12" y="469"/>
                      <a:pt x="32" y="490"/>
                    </a:cubicBezTo>
                    <a:cubicBezTo>
                      <a:pt x="53" y="510"/>
                      <a:pt x="81" y="522"/>
                      <a:pt x="109" y="522"/>
                    </a:cubicBezTo>
                    <a:cubicBezTo>
                      <a:pt x="149" y="522"/>
                      <a:pt x="185" y="501"/>
                      <a:pt x="204" y="467"/>
                    </a:cubicBezTo>
                    <a:lnTo>
                      <a:pt x="329" y="248"/>
                    </a:lnTo>
                    <a:cubicBezTo>
                      <a:pt x="369" y="177"/>
                      <a:pt x="391" y="98"/>
                      <a:pt x="391" y="17"/>
                    </a:cubicBezTo>
                    <a:lnTo>
                      <a:pt x="391" y="0"/>
                    </a:lnTo>
                    <a:moveTo>
                      <a:pt x="373" y="17"/>
                    </a:moveTo>
                    <a:cubicBezTo>
                      <a:pt x="373" y="95"/>
                      <a:pt x="353" y="171"/>
                      <a:pt x="314" y="239"/>
                    </a:cubicBezTo>
                    <a:lnTo>
                      <a:pt x="189" y="458"/>
                    </a:lnTo>
                    <a:cubicBezTo>
                      <a:pt x="173" y="486"/>
                      <a:pt x="142" y="504"/>
                      <a:pt x="109" y="504"/>
                    </a:cubicBezTo>
                    <a:cubicBezTo>
                      <a:pt x="84" y="504"/>
                      <a:pt x="61" y="494"/>
                      <a:pt x="45" y="477"/>
                    </a:cubicBezTo>
                    <a:cubicBezTo>
                      <a:pt x="28" y="461"/>
                      <a:pt x="18" y="437"/>
                      <a:pt x="18" y="412"/>
                    </a:cubicBezTo>
                    <a:lnTo>
                      <a:pt x="18" y="17"/>
                    </a:lnTo>
                    <a:lnTo>
                      <a:pt x="373"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 name="Google Shape;172;p5"/>
              <p:cNvSpPr/>
              <p:nvPr/>
            </p:nvSpPr>
            <p:spPr>
              <a:xfrm>
                <a:off x="5786280" y="869400"/>
                <a:ext cx="140760" cy="187920"/>
              </a:xfrm>
              <a:custGeom>
                <a:avLst/>
                <a:gdLst/>
                <a:ahLst/>
                <a:cxnLst/>
                <a:rect l="l" t="t" r="r" b="b"/>
                <a:pathLst>
                  <a:path w="391" h="522" extrusionOk="0">
                    <a:moveTo>
                      <a:pt x="109" y="0"/>
                    </a:moveTo>
                    <a:cubicBezTo>
                      <a:pt x="81" y="0"/>
                      <a:pt x="53" y="11"/>
                      <a:pt x="32" y="31"/>
                    </a:cubicBezTo>
                    <a:cubicBezTo>
                      <a:pt x="11" y="52"/>
                      <a:pt x="0" y="80"/>
                      <a:pt x="0" y="109"/>
                    </a:cubicBezTo>
                    <a:lnTo>
                      <a:pt x="0" y="504"/>
                    </a:lnTo>
                    <a:lnTo>
                      <a:pt x="0" y="522"/>
                    </a:lnTo>
                    <a:lnTo>
                      <a:pt x="18" y="522"/>
                    </a:lnTo>
                    <a:lnTo>
                      <a:pt x="373" y="522"/>
                    </a:lnTo>
                    <a:lnTo>
                      <a:pt x="391" y="522"/>
                    </a:lnTo>
                    <a:lnTo>
                      <a:pt x="391" y="504"/>
                    </a:lnTo>
                    <a:cubicBezTo>
                      <a:pt x="391" y="424"/>
                      <a:pt x="369" y="344"/>
                      <a:pt x="329" y="274"/>
                    </a:cubicBezTo>
                    <a:lnTo>
                      <a:pt x="204" y="55"/>
                    </a:lnTo>
                    <a:cubicBezTo>
                      <a:pt x="185" y="21"/>
                      <a:pt x="149" y="0"/>
                      <a:pt x="109" y="0"/>
                    </a:cubicBezTo>
                    <a:moveTo>
                      <a:pt x="109" y="17"/>
                    </a:moveTo>
                    <a:cubicBezTo>
                      <a:pt x="142" y="17"/>
                      <a:pt x="173" y="35"/>
                      <a:pt x="189" y="63"/>
                    </a:cubicBezTo>
                    <a:lnTo>
                      <a:pt x="314" y="282"/>
                    </a:lnTo>
                    <a:cubicBezTo>
                      <a:pt x="353" y="350"/>
                      <a:pt x="373" y="426"/>
                      <a:pt x="373" y="504"/>
                    </a:cubicBezTo>
                    <a:lnTo>
                      <a:pt x="18" y="504"/>
                    </a:lnTo>
                    <a:lnTo>
                      <a:pt x="18" y="109"/>
                    </a:lnTo>
                    <a:cubicBezTo>
                      <a:pt x="18" y="83"/>
                      <a:pt x="28" y="61"/>
                      <a:pt x="45" y="44"/>
                    </a:cubicBezTo>
                    <a:cubicBezTo>
                      <a:pt x="61" y="27"/>
                      <a:pt x="84" y="17"/>
                      <a:pt x="109"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 name="Google Shape;173;p5"/>
              <p:cNvSpPr/>
              <p:nvPr/>
            </p:nvSpPr>
            <p:spPr>
              <a:xfrm>
                <a:off x="6213240" y="1121760"/>
                <a:ext cx="196920" cy="156600"/>
              </a:xfrm>
              <a:custGeom>
                <a:avLst/>
                <a:gdLst/>
                <a:ahLst/>
                <a:cxnLst/>
                <a:rect l="l" t="t" r="r" b="b"/>
                <a:pathLst>
                  <a:path w="547" h="435" extrusionOk="0">
                    <a:moveTo>
                      <a:pt x="52" y="0"/>
                    </a:moveTo>
                    <a:lnTo>
                      <a:pt x="52" y="0"/>
                    </a:lnTo>
                    <a:cubicBezTo>
                      <a:pt x="24" y="0"/>
                      <a:pt x="0" y="23"/>
                      <a:pt x="0" y="52"/>
                    </a:cubicBezTo>
                    <a:lnTo>
                      <a:pt x="0" y="169"/>
                    </a:lnTo>
                    <a:cubicBezTo>
                      <a:pt x="0" y="316"/>
                      <a:pt x="119" y="435"/>
                      <a:pt x="266" y="435"/>
                    </a:cubicBezTo>
                    <a:lnTo>
                      <a:pt x="494" y="435"/>
                    </a:lnTo>
                    <a:cubicBezTo>
                      <a:pt x="513" y="435"/>
                      <a:pt x="531" y="424"/>
                      <a:pt x="540" y="407"/>
                    </a:cubicBezTo>
                    <a:cubicBezTo>
                      <a:pt x="550" y="389"/>
                      <a:pt x="549" y="368"/>
                      <a:pt x="538" y="352"/>
                    </a:cubicBezTo>
                    <a:cubicBezTo>
                      <a:pt x="424" y="187"/>
                      <a:pt x="258" y="63"/>
                      <a:pt x="68" y="2"/>
                    </a:cubicBezTo>
                    <a:cubicBezTo>
                      <a:pt x="63" y="0"/>
                      <a:pt x="58" y="0"/>
                      <a:pt x="52" y="0"/>
                    </a:cubicBezTo>
                    <a:moveTo>
                      <a:pt x="52" y="17"/>
                    </a:moveTo>
                    <a:cubicBezTo>
                      <a:pt x="56" y="17"/>
                      <a:pt x="59" y="18"/>
                      <a:pt x="63" y="19"/>
                    </a:cubicBezTo>
                    <a:cubicBezTo>
                      <a:pt x="252" y="80"/>
                      <a:pt x="413" y="202"/>
                      <a:pt x="523" y="362"/>
                    </a:cubicBezTo>
                    <a:cubicBezTo>
                      <a:pt x="539" y="385"/>
                      <a:pt x="522" y="418"/>
                      <a:pt x="494" y="418"/>
                    </a:cubicBezTo>
                    <a:lnTo>
                      <a:pt x="266" y="418"/>
                    </a:lnTo>
                    <a:cubicBezTo>
                      <a:pt x="129" y="418"/>
                      <a:pt x="18" y="306"/>
                      <a:pt x="18" y="169"/>
                    </a:cubicBezTo>
                    <a:lnTo>
                      <a:pt x="18" y="52"/>
                    </a:lnTo>
                    <a:cubicBezTo>
                      <a:pt x="18" y="33"/>
                      <a:pt x="34" y="17"/>
                      <a:pt x="52"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174;p5"/>
              <p:cNvSpPr/>
              <p:nvPr/>
            </p:nvSpPr>
            <p:spPr>
              <a:xfrm>
                <a:off x="6213240" y="1726560"/>
                <a:ext cx="196920" cy="156960"/>
              </a:xfrm>
              <a:custGeom>
                <a:avLst/>
                <a:gdLst/>
                <a:ahLst/>
                <a:cxnLst/>
                <a:rect l="l" t="t" r="r" b="b"/>
                <a:pathLst>
                  <a:path w="547" h="436" extrusionOk="0">
                    <a:moveTo>
                      <a:pt x="494" y="0"/>
                    </a:moveTo>
                    <a:lnTo>
                      <a:pt x="266" y="0"/>
                    </a:lnTo>
                    <a:cubicBezTo>
                      <a:pt x="119" y="0"/>
                      <a:pt x="0" y="119"/>
                      <a:pt x="0" y="266"/>
                    </a:cubicBezTo>
                    <a:lnTo>
                      <a:pt x="0" y="383"/>
                    </a:lnTo>
                    <a:cubicBezTo>
                      <a:pt x="0" y="412"/>
                      <a:pt x="24" y="436"/>
                      <a:pt x="52" y="436"/>
                    </a:cubicBezTo>
                    <a:cubicBezTo>
                      <a:pt x="58" y="436"/>
                      <a:pt x="63" y="435"/>
                      <a:pt x="68" y="433"/>
                    </a:cubicBezTo>
                    <a:cubicBezTo>
                      <a:pt x="257" y="372"/>
                      <a:pt x="424" y="248"/>
                      <a:pt x="537" y="83"/>
                    </a:cubicBezTo>
                    <a:cubicBezTo>
                      <a:pt x="549" y="67"/>
                      <a:pt x="550" y="46"/>
                      <a:pt x="540" y="28"/>
                    </a:cubicBezTo>
                    <a:cubicBezTo>
                      <a:pt x="531" y="11"/>
                      <a:pt x="513" y="0"/>
                      <a:pt x="494" y="0"/>
                    </a:cubicBezTo>
                    <a:moveTo>
                      <a:pt x="494" y="18"/>
                    </a:moveTo>
                    <a:cubicBezTo>
                      <a:pt x="522" y="18"/>
                      <a:pt x="539" y="49"/>
                      <a:pt x="523" y="73"/>
                    </a:cubicBezTo>
                    <a:cubicBezTo>
                      <a:pt x="413" y="233"/>
                      <a:pt x="252" y="356"/>
                      <a:pt x="63" y="416"/>
                    </a:cubicBezTo>
                    <a:cubicBezTo>
                      <a:pt x="59" y="418"/>
                      <a:pt x="56" y="418"/>
                      <a:pt x="52" y="418"/>
                    </a:cubicBezTo>
                    <a:cubicBezTo>
                      <a:pt x="34" y="418"/>
                      <a:pt x="18" y="402"/>
                      <a:pt x="18" y="383"/>
                    </a:cubicBezTo>
                    <a:lnTo>
                      <a:pt x="18" y="266"/>
                    </a:lnTo>
                    <a:cubicBezTo>
                      <a:pt x="18" y="129"/>
                      <a:pt x="129" y="18"/>
                      <a:pt x="266" y="18"/>
                    </a:cubicBezTo>
                    <a:lnTo>
                      <a:pt x="494"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5"/>
              <p:cNvSpPr/>
              <p:nvPr/>
            </p:nvSpPr>
            <p:spPr>
              <a:xfrm>
                <a:off x="6423480" y="1396440"/>
                <a:ext cx="51120" cy="212040"/>
              </a:xfrm>
              <a:custGeom>
                <a:avLst/>
                <a:gdLst/>
                <a:ahLst/>
                <a:cxnLst/>
                <a:rect l="l" t="t" r="r" b="b"/>
                <a:pathLst>
                  <a:path w="142" h="589" extrusionOk="0">
                    <a:moveTo>
                      <a:pt x="72" y="0"/>
                    </a:moveTo>
                    <a:cubicBezTo>
                      <a:pt x="32" y="0"/>
                      <a:pt x="0" y="32"/>
                      <a:pt x="0" y="71"/>
                    </a:cubicBezTo>
                    <a:lnTo>
                      <a:pt x="0" y="518"/>
                    </a:lnTo>
                    <a:cubicBezTo>
                      <a:pt x="0" y="557"/>
                      <a:pt x="32" y="589"/>
                      <a:pt x="72" y="589"/>
                    </a:cubicBezTo>
                    <a:cubicBezTo>
                      <a:pt x="111" y="589"/>
                      <a:pt x="142" y="557"/>
                      <a:pt x="142" y="518"/>
                    </a:cubicBezTo>
                    <a:lnTo>
                      <a:pt x="142" y="71"/>
                    </a:lnTo>
                    <a:cubicBezTo>
                      <a:pt x="142" y="32"/>
                      <a:pt x="111" y="0"/>
                      <a:pt x="72" y="0"/>
                    </a:cubicBezTo>
                    <a:moveTo>
                      <a:pt x="72" y="18"/>
                    </a:moveTo>
                    <a:cubicBezTo>
                      <a:pt x="101" y="18"/>
                      <a:pt x="125" y="42"/>
                      <a:pt x="125" y="71"/>
                    </a:cubicBezTo>
                    <a:lnTo>
                      <a:pt x="125" y="518"/>
                    </a:lnTo>
                    <a:cubicBezTo>
                      <a:pt x="125" y="548"/>
                      <a:pt x="101" y="572"/>
                      <a:pt x="72" y="572"/>
                    </a:cubicBezTo>
                    <a:cubicBezTo>
                      <a:pt x="42" y="572"/>
                      <a:pt x="18" y="548"/>
                      <a:pt x="18" y="518"/>
                    </a:cubicBezTo>
                    <a:lnTo>
                      <a:pt x="18" y="71"/>
                    </a:lnTo>
                    <a:cubicBezTo>
                      <a:pt x="18" y="42"/>
                      <a:pt x="42" y="18"/>
                      <a:pt x="72"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5"/>
              <p:cNvSpPr/>
              <p:nvPr/>
            </p:nvSpPr>
            <p:spPr>
              <a:xfrm>
                <a:off x="5976720" y="1364040"/>
                <a:ext cx="437760" cy="277200"/>
              </a:xfrm>
              <a:custGeom>
                <a:avLst/>
                <a:gdLst/>
                <a:ahLst/>
                <a:cxnLst/>
                <a:rect l="l" t="t" r="r" b="b"/>
                <a:pathLst>
                  <a:path w="1216" h="770" extrusionOk="0">
                    <a:moveTo>
                      <a:pt x="885" y="0"/>
                    </a:moveTo>
                    <a:lnTo>
                      <a:pt x="20" y="0"/>
                    </a:lnTo>
                    <a:lnTo>
                      <a:pt x="0" y="0"/>
                    </a:lnTo>
                    <a:lnTo>
                      <a:pt x="3" y="20"/>
                    </a:lnTo>
                    <a:cubicBezTo>
                      <a:pt x="38" y="262"/>
                      <a:pt x="38" y="507"/>
                      <a:pt x="3" y="750"/>
                    </a:cubicBezTo>
                    <a:lnTo>
                      <a:pt x="0" y="770"/>
                    </a:lnTo>
                    <a:lnTo>
                      <a:pt x="20" y="770"/>
                    </a:lnTo>
                    <a:lnTo>
                      <a:pt x="885" y="770"/>
                    </a:lnTo>
                    <a:cubicBezTo>
                      <a:pt x="1067" y="770"/>
                      <a:pt x="1216" y="621"/>
                      <a:pt x="1216" y="439"/>
                    </a:cubicBezTo>
                    <a:lnTo>
                      <a:pt x="1216" y="330"/>
                    </a:lnTo>
                    <a:cubicBezTo>
                      <a:pt x="1216" y="148"/>
                      <a:pt x="1067" y="0"/>
                      <a:pt x="885" y="0"/>
                    </a:cubicBezTo>
                    <a:moveTo>
                      <a:pt x="885" y="17"/>
                    </a:moveTo>
                    <a:cubicBezTo>
                      <a:pt x="1058" y="17"/>
                      <a:pt x="1198" y="157"/>
                      <a:pt x="1198" y="330"/>
                    </a:cubicBezTo>
                    <a:lnTo>
                      <a:pt x="1198" y="439"/>
                    </a:lnTo>
                    <a:cubicBezTo>
                      <a:pt x="1198" y="612"/>
                      <a:pt x="1058" y="752"/>
                      <a:pt x="885" y="752"/>
                    </a:cubicBezTo>
                    <a:lnTo>
                      <a:pt x="20" y="752"/>
                    </a:lnTo>
                    <a:cubicBezTo>
                      <a:pt x="55" y="508"/>
                      <a:pt x="55" y="261"/>
                      <a:pt x="20" y="17"/>
                    </a:cubicBezTo>
                    <a:lnTo>
                      <a:pt x="885"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5"/>
              <p:cNvSpPr/>
              <p:nvPr/>
            </p:nvSpPr>
            <p:spPr>
              <a:xfrm>
                <a:off x="4660920" y="1137600"/>
                <a:ext cx="1010520" cy="116280"/>
              </a:xfrm>
              <a:custGeom>
                <a:avLst/>
                <a:gdLst/>
                <a:ahLst/>
                <a:cxnLst/>
                <a:rect l="l" t="t" r="r" b="b"/>
                <a:pathLst>
                  <a:path w="2807" h="323" extrusionOk="0">
                    <a:moveTo>
                      <a:pt x="2807" y="0"/>
                    </a:moveTo>
                    <a:lnTo>
                      <a:pt x="2714" y="0"/>
                    </a:lnTo>
                    <a:lnTo>
                      <a:pt x="67" y="0"/>
                    </a:lnTo>
                    <a:lnTo>
                      <a:pt x="0" y="0"/>
                    </a:lnTo>
                    <a:lnTo>
                      <a:pt x="58" y="33"/>
                    </a:lnTo>
                    <a:lnTo>
                      <a:pt x="316" y="179"/>
                    </a:lnTo>
                    <a:cubicBezTo>
                      <a:pt x="482" y="273"/>
                      <a:pt x="670" y="323"/>
                      <a:pt x="861" y="323"/>
                    </a:cubicBezTo>
                    <a:lnTo>
                      <a:pt x="1777" y="323"/>
                    </a:lnTo>
                    <a:cubicBezTo>
                      <a:pt x="1911" y="323"/>
                      <a:pt x="2043" y="298"/>
                      <a:pt x="2169" y="251"/>
                    </a:cubicBezTo>
                    <a:lnTo>
                      <a:pt x="2720" y="34"/>
                    </a:lnTo>
                    <a:lnTo>
                      <a:pt x="2807" y="0"/>
                    </a:lnTo>
                    <a:moveTo>
                      <a:pt x="2714" y="18"/>
                    </a:moveTo>
                    <a:lnTo>
                      <a:pt x="2163" y="234"/>
                    </a:lnTo>
                    <a:cubicBezTo>
                      <a:pt x="2040" y="281"/>
                      <a:pt x="1909" y="305"/>
                      <a:pt x="1777" y="305"/>
                    </a:cubicBezTo>
                    <a:lnTo>
                      <a:pt x="861" y="305"/>
                    </a:lnTo>
                    <a:cubicBezTo>
                      <a:pt x="673" y="305"/>
                      <a:pt x="488" y="256"/>
                      <a:pt x="325" y="164"/>
                    </a:cubicBezTo>
                    <a:lnTo>
                      <a:pt x="67" y="18"/>
                    </a:lnTo>
                    <a:lnTo>
                      <a:pt x="2714"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178;p5"/>
              <p:cNvSpPr/>
              <p:nvPr/>
            </p:nvSpPr>
            <p:spPr>
              <a:xfrm>
                <a:off x="4660920" y="1751400"/>
                <a:ext cx="1010520" cy="115920"/>
              </a:xfrm>
              <a:custGeom>
                <a:avLst/>
                <a:gdLst/>
                <a:ahLst/>
                <a:cxnLst/>
                <a:rect l="l" t="t" r="r" b="b"/>
                <a:pathLst>
                  <a:path w="2807" h="322" extrusionOk="0">
                    <a:moveTo>
                      <a:pt x="1777" y="0"/>
                    </a:moveTo>
                    <a:lnTo>
                      <a:pt x="861" y="0"/>
                    </a:lnTo>
                    <a:cubicBezTo>
                      <a:pt x="670" y="0"/>
                      <a:pt x="482" y="49"/>
                      <a:pt x="316" y="143"/>
                    </a:cubicBezTo>
                    <a:lnTo>
                      <a:pt x="58" y="289"/>
                    </a:lnTo>
                    <a:lnTo>
                      <a:pt x="0" y="322"/>
                    </a:lnTo>
                    <a:lnTo>
                      <a:pt x="67" y="322"/>
                    </a:lnTo>
                    <a:lnTo>
                      <a:pt x="2714" y="322"/>
                    </a:lnTo>
                    <a:lnTo>
                      <a:pt x="2807" y="322"/>
                    </a:lnTo>
                    <a:lnTo>
                      <a:pt x="2720" y="288"/>
                    </a:lnTo>
                    <a:lnTo>
                      <a:pt x="2169" y="71"/>
                    </a:lnTo>
                    <a:cubicBezTo>
                      <a:pt x="2043" y="24"/>
                      <a:pt x="1911" y="0"/>
                      <a:pt x="1777" y="0"/>
                    </a:cubicBezTo>
                    <a:moveTo>
                      <a:pt x="1777" y="17"/>
                    </a:moveTo>
                    <a:cubicBezTo>
                      <a:pt x="1909" y="17"/>
                      <a:pt x="2040" y="41"/>
                      <a:pt x="2163" y="88"/>
                    </a:cubicBezTo>
                    <a:lnTo>
                      <a:pt x="2714" y="304"/>
                    </a:lnTo>
                    <a:lnTo>
                      <a:pt x="67" y="304"/>
                    </a:lnTo>
                    <a:lnTo>
                      <a:pt x="325" y="158"/>
                    </a:lnTo>
                    <a:cubicBezTo>
                      <a:pt x="488" y="66"/>
                      <a:pt x="673" y="17"/>
                      <a:pt x="861" y="17"/>
                    </a:cubicBezTo>
                    <a:lnTo>
                      <a:pt x="1777"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 name="Google Shape;179;p5"/>
              <p:cNvSpPr/>
              <p:nvPr/>
            </p:nvSpPr>
            <p:spPr>
              <a:xfrm>
                <a:off x="5585040" y="1137960"/>
                <a:ext cx="389160" cy="729360"/>
              </a:xfrm>
              <a:custGeom>
                <a:avLst/>
                <a:gdLst/>
                <a:ahLst/>
                <a:cxnLst/>
                <a:rect l="l" t="t" r="r" b="b"/>
                <a:pathLst>
                  <a:path w="1081" h="2026" extrusionOk="0">
                    <a:moveTo>
                      <a:pt x="748" y="0"/>
                    </a:moveTo>
                    <a:lnTo>
                      <a:pt x="748" y="0"/>
                    </a:lnTo>
                    <a:cubicBezTo>
                      <a:pt x="725" y="0"/>
                      <a:pt x="701" y="3"/>
                      <a:pt x="679" y="10"/>
                    </a:cubicBezTo>
                    <a:lnTo>
                      <a:pt x="167" y="159"/>
                    </a:lnTo>
                    <a:cubicBezTo>
                      <a:pt x="62" y="190"/>
                      <a:pt x="-8" y="292"/>
                      <a:pt x="1" y="402"/>
                    </a:cubicBezTo>
                    <a:lnTo>
                      <a:pt x="40" y="845"/>
                    </a:lnTo>
                    <a:cubicBezTo>
                      <a:pt x="50" y="956"/>
                      <a:pt x="50" y="1069"/>
                      <a:pt x="40" y="1180"/>
                    </a:cubicBezTo>
                    <a:lnTo>
                      <a:pt x="1" y="1624"/>
                    </a:lnTo>
                    <a:cubicBezTo>
                      <a:pt x="-8" y="1733"/>
                      <a:pt x="62" y="1835"/>
                      <a:pt x="167" y="1866"/>
                    </a:cubicBezTo>
                    <a:lnTo>
                      <a:pt x="679" y="2016"/>
                    </a:lnTo>
                    <a:cubicBezTo>
                      <a:pt x="701" y="2022"/>
                      <a:pt x="725" y="2026"/>
                      <a:pt x="748" y="2026"/>
                    </a:cubicBezTo>
                    <a:cubicBezTo>
                      <a:pt x="867" y="2026"/>
                      <a:pt x="970" y="1937"/>
                      <a:pt x="989" y="1819"/>
                    </a:cubicBezTo>
                    <a:lnTo>
                      <a:pt x="1052" y="1405"/>
                    </a:lnTo>
                    <a:lnTo>
                      <a:pt x="1053" y="1394"/>
                    </a:lnTo>
                    <a:lnTo>
                      <a:pt x="1055" y="1383"/>
                    </a:lnTo>
                    <a:cubicBezTo>
                      <a:pt x="1090" y="1137"/>
                      <a:pt x="1090" y="888"/>
                      <a:pt x="1055" y="643"/>
                    </a:cubicBezTo>
                    <a:lnTo>
                      <a:pt x="1053" y="631"/>
                    </a:lnTo>
                    <a:lnTo>
                      <a:pt x="1052" y="620"/>
                    </a:lnTo>
                    <a:lnTo>
                      <a:pt x="989" y="206"/>
                    </a:lnTo>
                    <a:cubicBezTo>
                      <a:pt x="970" y="89"/>
                      <a:pt x="867" y="0"/>
                      <a:pt x="748" y="0"/>
                    </a:cubicBezTo>
                    <a:moveTo>
                      <a:pt x="748" y="17"/>
                    </a:moveTo>
                    <a:cubicBezTo>
                      <a:pt x="856" y="17"/>
                      <a:pt x="954" y="96"/>
                      <a:pt x="971" y="209"/>
                    </a:cubicBezTo>
                    <a:lnTo>
                      <a:pt x="1034" y="623"/>
                    </a:lnTo>
                    <a:cubicBezTo>
                      <a:pt x="1035" y="630"/>
                      <a:pt x="1036" y="638"/>
                      <a:pt x="1037" y="645"/>
                    </a:cubicBezTo>
                    <a:cubicBezTo>
                      <a:pt x="1073" y="889"/>
                      <a:pt x="1073" y="1136"/>
                      <a:pt x="1037" y="1380"/>
                    </a:cubicBezTo>
                    <a:cubicBezTo>
                      <a:pt x="1036" y="1387"/>
                      <a:pt x="1035" y="1395"/>
                      <a:pt x="1034" y="1403"/>
                    </a:cubicBezTo>
                    <a:lnTo>
                      <a:pt x="971" y="1816"/>
                    </a:lnTo>
                    <a:cubicBezTo>
                      <a:pt x="954" y="1929"/>
                      <a:pt x="856" y="2008"/>
                      <a:pt x="748" y="2008"/>
                    </a:cubicBezTo>
                    <a:cubicBezTo>
                      <a:pt x="727" y="2008"/>
                      <a:pt x="705" y="2005"/>
                      <a:pt x="684" y="1999"/>
                    </a:cubicBezTo>
                    <a:lnTo>
                      <a:pt x="172" y="1849"/>
                    </a:lnTo>
                    <a:cubicBezTo>
                      <a:pt x="74" y="1821"/>
                      <a:pt x="10" y="1727"/>
                      <a:pt x="19" y="1625"/>
                    </a:cubicBezTo>
                    <a:lnTo>
                      <a:pt x="57" y="1181"/>
                    </a:lnTo>
                    <a:cubicBezTo>
                      <a:pt x="67" y="1069"/>
                      <a:pt x="67" y="956"/>
                      <a:pt x="57" y="844"/>
                    </a:cubicBezTo>
                    <a:lnTo>
                      <a:pt x="19" y="400"/>
                    </a:lnTo>
                    <a:cubicBezTo>
                      <a:pt x="10" y="298"/>
                      <a:pt x="74" y="205"/>
                      <a:pt x="172" y="176"/>
                    </a:cubicBezTo>
                    <a:lnTo>
                      <a:pt x="684" y="26"/>
                    </a:lnTo>
                    <a:cubicBezTo>
                      <a:pt x="705" y="20"/>
                      <a:pt x="727" y="17"/>
                      <a:pt x="748"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5"/>
              <p:cNvSpPr/>
              <p:nvPr/>
            </p:nvSpPr>
            <p:spPr>
              <a:xfrm>
                <a:off x="4477680" y="1137960"/>
                <a:ext cx="258840" cy="729360"/>
              </a:xfrm>
              <a:custGeom>
                <a:avLst/>
                <a:gdLst/>
                <a:ahLst/>
                <a:cxnLst/>
                <a:rect l="l" t="t" r="r" b="b"/>
                <a:pathLst>
                  <a:path w="719" h="2026" extrusionOk="0">
                    <a:moveTo>
                      <a:pt x="224" y="0"/>
                    </a:moveTo>
                    <a:lnTo>
                      <a:pt x="224" y="0"/>
                    </a:lnTo>
                    <a:cubicBezTo>
                      <a:pt x="141" y="0"/>
                      <a:pt x="72" y="87"/>
                      <a:pt x="60" y="207"/>
                    </a:cubicBezTo>
                    <a:lnTo>
                      <a:pt x="19" y="621"/>
                    </a:lnTo>
                    <a:cubicBezTo>
                      <a:pt x="-7" y="881"/>
                      <a:pt x="-7" y="1144"/>
                      <a:pt x="19" y="1404"/>
                    </a:cubicBezTo>
                    <a:lnTo>
                      <a:pt x="60" y="1818"/>
                    </a:lnTo>
                    <a:cubicBezTo>
                      <a:pt x="72" y="1938"/>
                      <a:pt x="141" y="2026"/>
                      <a:pt x="224" y="2026"/>
                    </a:cubicBezTo>
                    <a:cubicBezTo>
                      <a:pt x="240" y="2026"/>
                      <a:pt x="257" y="2022"/>
                      <a:pt x="273" y="2015"/>
                    </a:cubicBezTo>
                    <a:lnTo>
                      <a:pt x="607" y="1865"/>
                    </a:lnTo>
                    <a:cubicBezTo>
                      <a:pt x="679" y="1833"/>
                      <a:pt x="724" y="1734"/>
                      <a:pt x="718" y="1624"/>
                    </a:cubicBezTo>
                    <a:lnTo>
                      <a:pt x="693" y="1180"/>
                    </a:lnTo>
                    <a:cubicBezTo>
                      <a:pt x="687" y="1069"/>
                      <a:pt x="687" y="956"/>
                      <a:pt x="693" y="845"/>
                    </a:cubicBezTo>
                    <a:lnTo>
                      <a:pt x="718" y="401"/>
                    </a:lnTo>
                    <a:cubicBezTo>
                      <a:pt x="724" y="291"/>
                      <a:pt x="679" y="192"/>
                      <a:pt x="607" y="160"/>
                    </a:cubicBezTo>
                    <a:lnTo>
                      <a:pt x="273" y="10"/>
                    </a:lnTo>
                    <a:cubicBezTo>
                      <a:pt x="257" y="3"/>
                      <a:pt x="240" y="0"/>
                      <a:pt x="224" y="0"/>
                    </a:cubicBezTo>
                    <a:moveTo>
                      <a:pt x="224" y="17"/>
                    </a:moveTo>
                    <a:cubicBezTo>
                      <a:pt x="238" y="17"/>
                      <a:pt x="252" y="20"/>
                      <a:pt x="266" y="26"/>
                    </a:cubicBezTo>
                    <a:lnTo>
                      <a:pt x="600" y="176"/>
                    </a:lnTo>
                    <a:cubicBezTo>
                      <a:pt x="664" y="205"/>
                      <a:pt x="706" y="298"/>
                      <a:pt x="700" y="400"/>
                    </a:cubicBezTo>
                    <a:lnTo>
                      <a:pt x="675" y="844"/>
                    </a:lnTo>
                    <a:cubicBezTo>
                      <a:pt x="669" y="956"/>
                      <a:pt x="669" y="1069"/>
                      <a:pt x="675" y="1181"/>
                    </a:cubicBezTo>
                    <a:lnTo>
                      <a:pt x="700" y="1625"/>
                    </a:lnTo>
                    <a:cubicBezTo>
                      <a:pt x="706" y="1727"/>
                      <a:pt x="664" y="1821"/>
                      <a:pt x="600" y="1849"/>
                    </a:cubicBezTo>
                    <a:lnTo>
                      <a:pt x="266" y="1999"/>
                    </a:lnTo>
                    <a:cubicBezTo>
                      <a:pt x="252" y="2005"/>
                      <a:pt x="238" y="2008"/>
                      <a:pt x="224" y="2008"/>
                    </a:cubicBezTo>
                    <a:cubicBezTo>
                      <a:pt x="153" y="2008"/>
                      <a:pt x="89" y="1929"/>
                      <a:pt x="78" y="1816"/>
                    </a:cubicBezTo>
                    <a:lnTo>
                      <a:pt x="36" y="1403"/>
                    </a:lnTo>
                    <a:cubicBezTo>
                      <a:pt x="11" y="1144"/>
                      <a:pt x="11" y="881"/>
                      <a:pt x="36" y="623"/>
                    </a:cubicBezTo>
                    <a:lnTo>
                      <a:pt x="78" y="209"/>
                    </a:lnTo>
                    <a:cubicBezTo>
                      <a:pt x="89" y="96"/>
                      <a:pt x="153" y="17"/>
                      <a:pt x="224"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181;p5"/>
              <p:cNvSpPr/>
              <p:nvPr/>
            </p:nvSpPr>
            <p:spPr>
              <a:xfrm>
                <a:off x="4231800" y="1063440"/>
                <a:ext cx="2285280" cy="878040"/>
              </a:xfrm>
              <a:custGeom>
                <a:avLst/>
                <a:gdLst/>
                <a:ahLst/>
                <a:cxnLst/>
                <a:rect l="l" t="t" r="r" b="b"/>
                <a:pathLst>
                  <a:path w="6348" h="2439" extrusionOk="0">
                    <a:moveTo>
                      <a:pt x="5640" y="0"/>
                    </a:moveTo>
                    <a:lnTo>
                      <a:pt x="453" y="0"/>
                    </a:lnTo>
                    <a:cubicBezTo>
                      <a:pt x="203" y="0"/>
                      <a:pt x="0" y="203"/>
                      <a:pt x="0" y="453"/>
                    </a:cubicBezTo>
                    <a:lnTo>
                      <a:pt x="0" y="1987"/>
                    </a:lnTo>
                    <a:cubicBezTo>
                      <a:pt x="0" y="2236"/>
                      <a:pt x="203" y="2439"/>
                      <a:pt x="453" y="2439"/>
                    </a:cubicBezTo>
                    <a:lnTo>
                      <a:pt x="5640" y="2439"/>
                    </a:lnTo>
                    <a:cubicBezTo>
                      <a:pt x="6030" y="2439"/>
                      <a:pt x="6348" y="2121"/>
                      <a:pt x="6348" y="1731"/>
                    </a:cubicBezTo>
                    <a:lnTo>
                      <a:pt x="6348" y="708"/>
                    </a:lnTo>
                    <a:cubicBezTo>
                      <a:pt x="6348" y="318"/>
                      <a:pt x="6030" y="0"/>
                      <a:pt x="5640" y="0"/>
                    </a:cubicBezTo>
                    <a:moveTo>
                      <a:pt x="5640" y="18"/>
                    </a:moveTo>
                    <a:cubicBezTo>
                      <a:pt x="6021" y="18"/>
                      <a:pt x="6330" y="328"/>
                      <a:pt x="6330" y="708"/>
                    </a:cubicBezTo>
                    <a:lnTo>
                      <a:pt x="6330" y="1731"/>
                    </a:lnTo>
                    <a:cubicBezTo>
                      <a:pt x="6330" y="2112"/>
                      <a:pt x="6021" y="2421"/>
                      <a:pt x="5640" y="2421"/>
                    </a:cubicBezTo>
                    <a:lnTo>
                      <a:pt x="453" y="2421"/>
                    </a:lnTo>
                    <a:cubicBezTo>
                      <a:pt x="213" y="2421"/>
                      <a:pt x="18" y="2226"/>
                      <a:pt x="18" y="1987"/>
                    </a:cubicBezTo>
                    <a:lnTo>
                      <a:pt x="18" y="453"/>
                    </a:lnTo>
                    <a:cubicBezTo>
                      <a:pt x="18" y="213"/>
                      <a:pt x="213" y="18"/>
                      <a:pt x="453" y="18"/>
                    </a:cubicBezTo>
                    <a:lnTo>
                      <a:pt x="5640"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82" name="Google Shape;182;p5"/>
          <p:cNvGrpSpPr/>
          <p:nvPr/>
        </p:nvGrpSpPr>
        <p:grpSpPr>
          <a:xfrm>
            <a:off x="713223" y="4603991"/>
            <a:ext cx="469800" cy="65160"/>
            <a:chOff x="9146520" y="317880"/>
            <a:chExt cx="469800" cy="65160"/>
          </a:xfrm>
        </p:grpSpPr>
        <p:sp>
          <p:nvSpPr>
            <p:cNvPr id="183" name="Google Shape;183;p5"/>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 name="Google Shape;184;p5"/>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 name="Google Shape;185;p5"/>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86" name="Google Shape;186;p5"/>
          <p:cNvSpPr txBox="1">
            <a:spLocks noGrp="1"/>
          </p:cNvSpPr>
          <p:nvPr>
            <p:ph type="subTitle" idx="1"/>
          </p:nvPr>
        </p:nvSpPr>
        <p:spPr>
          <a:xfrm>
            <a:off x="4376801" y="2345549"/>
            <a:ext cx="2856000" cy="12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7" name="Google Shape;187;p5"/>
          <p:cNvSpPr txBox="1">
            <a:spLocks noGrp="1"/>
          </p:cNvSpPr>
          <p:nvPr>
            <p:ph type="subTitle" idx="2"/>
          </p:nvPr>
        </p:nvSpPr>
        <p:spPr>
          <a:xfrm>
            <a:off x="720000" y="2345549"/>
            <a:ext cx="2856000" cy="12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8" name="Google Shape;188;p5"/>
          <p:cNvSpPr txBox="1">
            <a:spLocks noGrp="1"/>
          </p:cNvSpPr>
          <p:nvPr>
            <p:ph type="subTitle" idx="3"/>
          </p:nvPr>
        </p:nvSpPr>
        <p:spPr>
          <a:xfrm>
            <a:off x="720000" y="1938325"/>
            <a:ext cx="28560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9" name="Google Shape;189;p5"/>
          <p:cNvSpPr txBox="1">
            <a:spLocks noGrp="1"/>
          </p:cNvSpPr>
          <p:nvPr>
            <p:ph type="subTitle" idx="4"/>
          </p:nvPr>
        </p:nvSpPr>
        <p:spPr>
          <a:xfrm>
            <a:off x="4376802" y="1938325"/>
            <a:ext cx="28560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0" name="Google Shape;190;p5"/>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2"/>
        <p:cNvGrpSpPr/>
        <p:nvPr/>
      </p:nvGrpSpPr>
      <p:grpSpPr>
        <a:xfrm>
          <a:off x="0" y="0"/>
          <a:ext cx="0" cy="0"/>
          <a:chOff x="0" y="0"/>
          <a:chExt cx="0" cy="0"/>
        </a:xfrm>
      </p:grpSpPr>
      <p:grpSp>
        <p:nvGrpSpPr>
          <p:cNvPr id="203" name="Google Shape;203;p7"/>
          <p:cNvGrpSpPr/>
          <p:nvPr/>
        </p:nvGrpSpPr>
        <p:grpSpPr>
          <a:xfrm>
            <a:off x="-1049350" y="-1702125"/>
            <a:ext cx="10612902" cy="8036699"/>
            <a:chOff x="-1049350" y="-1702125"/>
            <a:chExt cx="10612902" cy="8036699"/>
          </a:xfrm>
        </p:grpSpPr>
        <p:pic>
          <p:nvPicPr>
            <p:cNvPr id="204" name="Google Shape;204;p7"/>
            <p:cNvPicPr preferRelativeResize="0"/>
            <p:nvPr/>
          </p:nvPicPr>
          <p:blipFill>
            <a:blip r:embed="rId2">
              <a:alphaModFix/>
            </a:blip>
            <a:stretch>
              <a:fillRect/>
            </a:stretch>
          </p:blipFill>
          <p:spPr>
            <a:xfrm flipH="1">
              <a:off x="-464602" y="-1702125"/>
              <a:ext cx="10028154" cy="3839300"/>
            </a:xfrm>
            <a:prstGeom prst="rect">
              <a:avLst/>
            </a:prstGeom>
            <a:noFill/>
            <a:ln>
              <a:noFill/>
            </a:ln>
          </p:spPr>
        </p:pic>
        <p:pic>
          <p:nvPicPr>
            <p:cNvPr id="205" name="Google Shape;205;p7"/>
            <p:cNvPicPr preferRelativeResize="0"/>
            <p:nvPr/>
          </p:nvPicPr>
          <p:blipFill>
            <a:blip r:embed="rId3">
              <a:alphaModFix/>
            </a:blip>
            <a:stretch>
              <a:fillRect/>
            </a:stretch>
          </p:blipFill>
          <p:spPr>
            <a:xfrm>
              <a:off x="-1049350" y="3936924"/>
              <a:ext cx="2399700" cy="2397651"/>
            </a:xfrm>
            <a:prstGeom prst="rect">
              <a:avLst/>
            </a:prstGeom>
            <a:noFill/>
            <a:ln>
              <a:noFill/>
            </a:ln>
          </p:spPr>
        </p:pic>
      </p:grpSp>
      <p:sp>
        <p:nvSpPr>
          <p:cNvPr id="206" name="Google Shape;206;p7"/>
          <p:cNvSpPr txBox="1">
            <a:spLocks noGrp="1"/>
          </p:cNvSpPr>
          <p:nvPr>
            <p:ph type="title"/>
          </p:nvPr>
        </p:nvSpPr>
        <p:spPr>
          <a:xfrm>
            <a:off x="713225" y="765600"/>
            <a:ext cx="3811500" cy="102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7" name="Google Shape;207;p7"/>
          <p:cNvSpPr txBox="1">
            <a:spLocks noGrp="1"/>
          </p:cNvSpPr>
          <p:nvPr>
            <p:ph type="subTitle" idx="1"/>
          </p:nvPr>
        </p:nvSpPr>
        <p:spPr>
          <a:xfrm>
            <a:off x="713225" y="1853100"/>
            <a:ext cx="3811500" cy="25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208" name="Google Shape;208;p7"/>
          <p:cNvSpPr>
            <a:spLocks noGrp="1"/>
          </p:cNvSpPr>
          <p:nvPr>
            <p:ph type="pic" idx="2"/>
          </p:nvPr>
        </p:nvSpPr>
        <p:spPr>
          <a:xfrm>
            <a:off x="5019325" y="0"/>
            <a:ext cx="4124700" cy="51435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9"/>
        <p:cNvGrpSpPr/>
        <p:nvPr/>
      </p:nvGrpSpPr>
      <p:grpSpPr>
        <a:xfrm>
          <a:off x="0" y="0"/>
          <a:ext cx="0" cy="0"/>
          <a:chOff x="0" y="0"/>
          <a:chExt cx="0" cy="0"/>
        </a:xfrm>
      </p:grpSpPr>
      <p:sp>
        <p:nvSpPr>
          <p:cNvPr id="210" name="Google Shape;210;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1"/>
        <p:cNvGrpSpPr/>
        <p:nvPr/>
      </p:nvGrpSpPr>
      <p:grpSpPr>
        <a:xfrm>
          <a:off x="0" y="0"/>
          <a:ext cx="0" cy="0"/>
          <a:chOff x="0" y="0"/>
          <a:chExt cx="0" cy="0"/>
        </a:xfrm>
      </p:grpSpPr>
      <p:sp>
        <p:nvSpPr>
          <p:cNvPr id="212" name="Google Shape;212;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13" name="Google Shape;213;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4"/>
        <p:cNvGrpSpPr/>
        <p:nvPr/>
      </p:nvGrpSpPr>
      <p:grpSpPr>
        <a:xfrm>
          <a:off x="0" y="0"/>
          <a:ext cx="0" cy="0"/>
          <a:chOff x="0" y="0"/>
          <a:chExt cx="0" cy="0"/>
        </a:xfrm>
      </p:grpSpPr>
      <p:sp>
        <p:nvSpPr>
          <p:cNvPr id="215" name="Google Shape;215;p10"/>
          <p:cNvSpPr>
            <a:spLocks noGrp="1"/>
          </p:cNvSpPr>
          <p:nvPr>
            <p:ph type="pic" idx="2"/>
          </p:nvPr>
        </p:nvSpPr>
        <p:spPr>
          <a:xfrm>
            <a:off x="0" y="0"/>
            <a:ext cx="9144000" cy="5143500"/>
          </a:xfrm>
          <a:prstGeom prst="rect">
            <a:avLst/>
          </a:prstGeom>
          <a:noFill/>
          <a:ln>
            <a:noFill/>
          </a:ln>
        </p:spPr>
      </p:sp>
      <p:sp>
        <p:nvSpPr>
          <p:cNvPr id="216" name="Google Shape;216;p10"/>
          <p:cNvSpPr txBox="1">
            <a:spLocks noGrp="1"/>
          </p:cNvSpPr>
          <p:nvPr>
            <p:ph type="title"/>
          </p:nvPr>
        </p:nvSpPr>
        <p:spPr>
          <a:xfrm>
            <a:off x="1948800" y="4014450"/>
            <a:ext cx="5246400" cy="4416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7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80"/>
        <p:cNvGrpSpPr/>
        <p:nvPr/>
      </p:nvGrpSpPr>
      <p:grpSpPr>
        <a:xfrm>
          <a:off x="0" y="0"/>
          <a:ext cx="0" cy="0"/>
          <a:chOff x="0" y="0"/>
          <a:chExt cx="0" cy="0"/>
        </a:xfrm>
      </p:grpSpPr>
      <p:grpSp>
        <p:nvGrpSpPr>
          <p:cNvPr id="281" name="Google Shape;281;p13"/>
          <p:cNvGrpSpPr/>
          <p:nvPr/>
        </p:nvGrpSpPr>
        <p:grpSpPr>
          <a:xfrm>
            <a:off x="-635744" y="-762375"/>
            <a:ext cx="14352795" cy="8384397"/>
            <a:chOff x="-635744" y="-762375"/>
            <a:chExt cx="14352795" cy="8384397"/>
          </a:xfrm>
        </p:grpSpPr>
        <p:pic>
          <p:nvPicPr>
            <p:cNvPr id="282" name="Google Shape;282;p13"/>
            <p:cNvPicPr preferRelativeResize="0"/>
            <p:nvPr/>
          </p:nvPicPr>
          <p:blipFill rotWithShape="1">
            <a:blip r:embed="rId2">
              <a:alphaModFix/>
            </a:blip>
            <a:srcRect r="36752"/>
            <a:stretch/>
          </p:blipFill>
          <p:spPr>
            <a:xfrm rot="10546103" flipH="1">
              <a:off x="-510325" y="3786177"/>
              <a:ext cx="5977373" cy="3620249"/>
            </a:xfrm>
            <a:prstGeom prst="rect">
              <a:avLst/>
            </a:prstGeom>
            <a:noFill/>
            <a:ln>
              <a:noFill/>
            </a:ln>
          </p:spPr>
        </p:pic>
        <p:pic>
          <p:nvPicPr>
            <p:cNvPr id="283" name="Google Shape;283;p13"/>
            <p:cNvPicPr preferRelativeResize="0"/>
            <p:nvPr/>
          </p:nvPicPr>
          <p:blipFill>
            <a:blip r:embed="rId2">
              <a:alphaModFix/>
            </a:blip>
            <a:stretch>
              <a:fillRect/>
            </a:stretch>
          </p:blipFill>
          <p:spPr>
            <a:xfrm rot="10800000" flipH="1">
              <a:off x="4266148" y="-762375"/>
              <a:ext cx="9450902" cy="3620248"/>
            </a:xfrm>
            <a:prstGeom prst="rect">
              <a:avLst/>
            </a:prstGeom>
            <a:noFill/>
            <a:ln>
              <a:noFill/>
            </a:ln>
          </p:spPr>
        </p:pic>
        <p:grpSp>
          <p:nvGrpSpPr>
            <p:cNvPr id="284" name="Google Shape;284;p13"/>
            <p:cNvGrpSpPr/>
            <p:nvPr/>
          </p:nvGrpSpPr>
          <p:grpSpPr>
            <a:xfrm rot="5400000">
              <a:off x="8228452" y="4336472"/>
              <a:ext cx="469800" cy="65160"/>
              <a:chOff x="9146520" y="317880"/>
              <a:chExt cx="469800" cy="65160"/>
            </a:xfrm>
          </p:grpSpPr>
          <p:sp>
            <p:nvSpPr>
              <p:cNvPr id="285" name="Google Shape;285;p13"/>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 name="Google Shape;286;p13"/>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 name="Google Shape;287;p13"/>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288" name="Google Shape;288;p13"/>
            <p:cNvPicPr preferRelativeResize="0"/>
            <p:nvPr/>
          </p:nvPicPr>
          <p:blipFill>
            <a:blip r:embed="rId3">
              <a:alphaModFix/>
            </a:blip>
            <a:stretch>
              <a:fillRect/>
            </a:stretch>
          </p:blipFill>
          <p:spPr>
            <a:xfrm>
              <a:off x="5684483" y="4483150"/>
              <a:ext cx="2399700" cy="2397651"/>
            </a:xfrm>
            <a:prstGeom prst="rect">
              <a:avLst/>
            </a:prstGeom>
            <a:noFill/>
            <a:ln>
              <a:noFill/>
            </a:ln>
          </p:spPr>
        </p:pic>
      </p:grpSp>
      <p:grpSp>
        <p:nvGrpSpPr>
          <p:cNvPr id="289" name="Google Shape;289;p13"/>
          <p:cNvGrpSpPr/>
          <p:nvPr/>
        </p:nvGrpSpPr>
        <p:grpSpPr>
          <a:xfrm>
            <a:off x="7060875" y="171998"/>
            <a:ext cx="1874100" cy="1490216"/>
            <a:chOff x="7060875" y="171998"/>
            <a:chExt cx="1874100" cy="1490216"/>
          </a:xfrm>
        </p:grpSpPr>
        <p:grpSp>
          <p:nvGrpSpPr>
            <p:cNvPr id="290" name="Google Shape;290;p13"/>
            <p:cNvGrpSpPr/>
            <p:nvPr/>
          </p:nvGrpSpPr>
          <p:grpSpPr>
            <a:xfrm rot="8999923">
              <a:off x="7445771" y="371715"/>
              <a:ext cx="1091191" cy="1090783"/>
              <a:chOff x="5604480" y="3862800"/>
              <a:chExt cx="1352880" cy="1352520"/>
            </a:xfrm>
          </p:grpSpPr>
          <p:sp>
            <p:nvSpPr>
              <p:cNvPr id="291" name="Google Shape;291;p13"/>
              <p:cNvSpPr/>
              <p:nvPr/>
            </p:nvSpPr>
            <p:spPr>
              <a:xfrm>
                <a:off x="5810040" y="4077000"/>
                <a:ext cx="942120" cy="933120"/>
              </a:xfrm>
              <a:custGeom>
                <a:avLst/>
                <a:gdLst/>
                <a:ahLst/>
                <a:cxnLst/>
                <a:rect l="l" t="t" r="r" b="b"/>
                <a:pathLst>
                  <a:path w="2617" h="2592" extrusionOk="0">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 name="Google Shape;292;p13"/>
              <p:cNvSpPr/>
              <p:nvPr/>
            </p:nvSpPr>
            <p:spPr>
              <a:xfrm>
                <a:off x="6140880" y="4068000"/>
                <a:ext cx="331920" cy="128520"/>
              </a:xfrm>
              <a:custGeom>
                <a:avLst/>
                <a:gdLst/>
                <a:ahLst/>
                <a:cxnLst/>
                <a:rect l="l" t="t" r="r" b="b"/>
                <a:pathLst>
                  <a:path w="922" h="357" extrusionOk="0">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 name="Google Shape;293;p13"/>
              <p:cNvSpPr/>
              <p:nvPr/>
            </p:nvSpPr>
            <p:spPr>
              <a:xfrm>
                <a:off x="5604480" y="4263840"/>
                <a:ext cx="1352880" cy="951480"/>
              </a:xfrm>
              <a:custGeom>
                <a:avLst/>
                <a:gdLst/>
                <a:ahLst/>
                <a:cxnLst/>
                <a:rect l="l" t="t" r="r" b="b"/>
                <a:pathLst>
                  <a:path w="3758" h="2643" extrusionOk="0">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 name="Google Shape;294;p13"/>
              <p:cNvSpPr/>
              <p:nvPr/>
            </p:nvSpPr>
            <p:spPr>
              <a:xfrm>
                <a:off x="6090120" y="3862800"/>
                <a:ext cx="450000" cy="73440"/>
              </a:xfrm>
              <a:custGeom>
                <a:avLst/>
                <a:gdLst/>
                <a:ahLst/>
                <a:cxnLst/>
                <a:rect l="l" t="t" r="r" b="b"/>
                <a:pathLst>
                  <a:path w="1250" h="204" extrusionOk="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 name="Google Shape;295;p13"/>
              <p:cNvSpPr/>
              <p:nvPr/>
            </p:nvSpPr>
            <p:spPr>
              <a:xfrm>
                <a:off x="5739120" y="4004280"/>
                <a:ext cx="145080" cy="147240"/>
              </a:xfrm>
              <a:custGeom>
                <a:avLst/>
                <a:gdLst/>
                <a:ahLst/>
                <a:cxnLst/>
                <a:rect l="l" t="t" r="r" b="b"/>
                <a:pathLst>
                  <a:path w="403" h="409" extrusionOk="0">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 name="Google Shape;296;p13"/>
              <p:cNvSpPr/>
              <p:nvPr/>
            </p:nvSpPr>
            <p:spPr>
              <a:xfrm>
                <a:off x="5680080" y="3937680"/>
                <a:ext cx="1202040" cy="1202400"/>
              </a:xfrm>
              <a:custGeom>
                <a:avLst/>
                <a:gdLst/>
                <a:ahLst/>
                <a:cxnLst/>
                <a:rect l="l" t="t" r="r" b="b"/>
                <a:pathLst>
                  <a:path w="3339" h="3340" extrusionOk="0">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 name="Google Shape;297;p13"/>
              <p:cNvSpPr/>
              <p:nvPr/>
            </p:nvSpPr>
            <p:spPr>
              <a:xfrm>
                <a:off x="6257520" y="4515840"/>
                <a:ext cx="46800" cy="46440"/>
              </a:xfrm>
              <a:custGeom>
                <a:avLst/>
                <a:gdLst/>
                <a:ahLst/>
                <a:cxnLst/>
                <a:rect l="l" t="t" r="r" b="b"/>
                <a:pathLst>
                  <a:path w="130" h="129" extrusionOk="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cxnSp>
          <p:nvCxnSpPr>
            <p:cNvPr id="298" name="Google Shape;298;p13"/>
            <p:cNvCxnSpPr/>
            <p:nvPr/>
          </p:nvCxnSpPr>
          <p:spPr>
            <a:xfrm rot="10800000">
              <a:off x="7060875" y="293104"/>
              <a:ext cx="944100" cy="629700"/>
            </a:xfrm>
            <a:prstGeom prst="straightConnector1">
              <a:avLst/>
            </a:prstGeom>
            <a:noFill/>
            <a:ln w="9525" cap="flat" cmpd="sng">
              <a:solidFill>
                <a:schemeClr val="dk2"/>
              </a:solidFill>
              <a:prstDash val="solid"/>
              <a:round/>
              <a:headEnd type="none" w="med" len="med"/>
              <a:tailEnd type="oval" w="med" len="med"/>
            </a:ln>
          </p:spPr>
        </p:cxnSp>
        <p:cxnSp>
          <p:nvCxnSpPr>
            <p:cNvPr id="299" name="Google Shape;299;p13"/>
            <p:cNvCxnSpPr/>
            <p:nvPr/>
          </p:nvCxnSpPr>
          <p:spPr>
            <a:xfrm>
              <a:off x="8004975" y="915650"/>
              <a:ext cx="930000" cy="14400"/>
            </a:xfrm>
            <a:prstGeom prst="straightConnector1">
              <a:avLst/>
            </a:prstGeom>
            <a:noFill/>
            <a:ln w="9525" cap="flat" cmpd="sng">
              <a:solidFill>
                <a:schemeClr val="dk2"/>
              </a:solidFill>
              <a:prstDash val="solid"/>
              <a:round/>
              <a:headEnd type="none" w="med" len="med"/>
              <a:tailEnd type="oval" w="med" len="med"/>
            </a:ln>
          </p:spPr>
        </p:cxnSp>
      </p:grpSp>
      <p:sp>
        <p:nvSpPr>
          <p:cNvPr id="300" name="Google Shape;300;p13"/>
          <p:cNvSpPr txBox="1">
            <a:spLocks noGrp="1"/>
          </p:cNvSpPr>
          <p:nvPr>
            <p:ph type="title" hasCustomPrompt="1"/>
          </p:nvPr>
        </p:nvSpPr>
        <p:spPr>
          <a:xfrm>
            <a:off x="720000" y="1677348"/>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title" idx="2" hasCustomPrompt="1"/>
          </p:nvPr>
        </p:nvSpPr>
        <p:spPr>
          <a:xfrm>
            <a:off x="3372138" y="167735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2" name="Google Shape;302;p13"/>
          <p:cNvSpPr txBox="1">
            <a:spLocks noGrp="1"/>
          </p:cNvSpPr>
          <p:nvPr>
            <p:ph type="title" idx="3" hasCustomPrompt="1"/>
          </p:nvPr>
        </p:nvSpPr>
        <p:spPr>
          <a:xfrm>
            <a:off x="720000" y="2978959"/>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3" name="Google Shape;303;p13"/>
          <p:cNvSpPr txBox="1">
            <a:spLocks noGrp="1"/>
          </p:cNvSpPr>
          <p:nvPr>
            <p:ph type="title" idx="4" hasCustomPrompt="1"/>
          </p:nvPr>
        </p:nvSpPr>
        <p:spPr>
          <a:xfrm>
            <a:off x="6024288" y="167736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title" idx="5" hasCustomPrompt="1"/>
          </p:nvPr>
        </p:nvSpPr>
        <p:spPr>
          <a:xfrm>
            <a:off x="3372150" y="2978969"/>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5" name="Google Shape;305;p13"/>
          <p:cNvSpPr txBox="1">
            <a:spLocks noGrp="1"/>
          </p:cNvSpPr>
          <p:nvPr>
            <p:ph type="title" idx="6" hasCustomPrompt="1"/>
          </p:nvPr>
        </p:nvSpPr>
        <p:spPr>
          <a:xfrm>
            <a:off x="6024288" y="29789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3"/>
          <p:cNvSpPr txBox="1">
            <a:spLocks noGrp="1"/>
          </p:cNvSpPr>
          <p:nvPr>
            <p:ph type="subTitle" idx="1"/>
          </p:nvPr>
        </p:nvSpPr>
        <p:spPr>
          <a:xfrm>
            <a:off x="720000" y="2201625"/>
            <a:ext cx="23997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7" name="Google Shape;307;p13"/>
          <p:cNvSpPr txBox="1">
            <a:spLocks noGrp="1"/>
          </p:cNvSpPr>
          <p:nvPr>
            <p:ph type="subTitle" idx="7"/>
          </p:nvPr>
        </p:nvSpPr>
        <p:spPr>
          <a:xfrm>
            <a:off x="720000" y="3503228"/>
            <a:ext cx="23997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8" name="Google Shape;308;p13"/>
          <p:cNvSpPr txBox="1">
            <a:spLocks noGrp="1"/>
          </p:cNvSpPr>
          <p:nvPr>
            <p:ph type="subTitle" idx="8"/>
          </p:nvPr>
        </p:nvSpPr>
        <p:spPr>
          <a:xfrm>
            <a:off x="3372161" y="3503249"/>
            <a:ext cx="23997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9" name="Google Shape;309;p13"/>
          <p:cNvSpPr txBox="1">
            <a:spLocks noGrp="1"/>
          </p:cNvSpPr>
          <p:nvPr>
            <p:ph type="subTitle" idx="9"/>
          </p:nvPr>
        </p:nvSpPr>
        <p:spPr>
          <a:xfrm>
            <a:off x="3372149" y="2201675"/>
            <a:ext cx="23997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0" name="Google Shape;310;p13"/>
          <p:cNvSpPr txBox="1">
            <a:spLocks noGrp="1"/>
          </p:cNvSpPr>
          <p:nvPr>
            <p:ph type="subTitle" idx="13"/>
          </p:nvPr>
        </p:nvSpPr>
        <p:spPr>
          <a:xfrm>
            <a:off x="6024299" y="2201675"/>
            <a:ext cx="23997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1" name="Google Shape;311;p13"/>
          <p:cNvSpPr txBox="1">
            <a:spLocks noGrp="1"/>
          </p:cNvSpPr>
          <p:nvPr>
            <p:ph type="subTitle" idx="14"/>
          </p:nvPr>
        </p:nvSpPr>
        <p:spPr>
          <a:xfrm>
            <a:off x="6024299" y="3503296"/>
            <a:ext cx="23997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2" name="Google Shape;312;p13"/>
          <p:cNvSpPr txBox="1">
            <a:spLocks noGrp="1"/>
          </p:cNvSpPr>
          <p:nvPr>
            <p:ph type="title" idx="15"/>
          </p:nvPr>
        </p:nvSpPr>
        <p:spPr>
          <a:xfrm>
            <a:off x="720000" y="539500"/>
            <a:ext cx="5304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76"/>
        <p:cNvGrpSpPr/>
        <p:nvPr/>
      </p:nvGrpSpPr>
      <p:grpSpPr>
        <a:xfrm>
          <a:off x="0" y="0"/>
          <a:ext cx="0" cy="0"/>
          <a:chOff x="0" y="0"/>
          <a:chExt cx="0" cy="0"/>
        </a:xfrm>
      </p:grpSpPr>
      <p:grpSp>
        <p:nvGrpSpPr>
          <p:cNvPr id="377" name="Google Shape;377;p18"/>
          <p:cNvGrpSpPr/>
          <p:nvPr/>
        </p:nvGrpSpPr>
        <p:grpSpPr>
          <a:xfrm>
            <a:off x="-1987125" y="-3879188"/>
            <a:ext cx="13631819" cy="8776940"/>
            <a:chOff x="-1987125" y="-3879188"/>
            <a:chExt cx="13631819" cy="8776940"/>
          </a:xfrm>
        </p:grpSpPr>
        <p:pic>
          <p:nvPicPr>
            <p:cNvPr id="378" name="Google Shape;378;p18"/>
            <p:cNvPicPr preferRelativeResize="0"/>
            <p:nvPr/>
          </p:nvPicPr>
          <p:blipFill>
            <a:blip r:embed="rId2">
              <a:alphaModFix/>
            </a:blip>
            <a:stretch>
              <a:fillRect/>
            </a:stretch>
          </p:blipFill>
          <p:spPr>
            <a:xfrm rot="-9000001">
              <a:off x="1921821" y="-1758975"/>
              <a:ext cx="9450901" cy="3620249"/>
            </a:xfrm>
            <a:prstGeom prst="rect">
              <a:avLst/>
            </a:prstGeom>
            <a:noFill/>
            <a:ln>
              <a:noFill/>
            </a:ln>
          </p:spPr>
        </p:pic>
        <p:grpSp>
          <p:nvGrpSpPr>
            <p:cNvPr id="379" name="Google Shape;379;p18"/>
            <p:cNvGrpSpPr/>
            <p:nvPr/>
          </p:nvGrpSpPr>
          <p:grpSpPr>
            <a:xfrm>
              <a:off x="4337098" y="4832591"/>
              <a:ext cx="469800" cy="65160"/>
              <a:chOff x="9146520" y="317880"/>
              <a:chExt cx="469800" cy="65160"/>
            </a:xfrm>
          </p:grpSpPr>
          <p:sp>
            <p:nvSpPr>
              <p:cNvPr id="380" name="Google Shape;380;p18"/>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1" name="Google Shape;381;p18"/>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2" name="Google Shape;382;p18"/>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383" name="Google Shape;383;p18"/>
            <p:cNvPicPr preferRelativeResize="0"/>
            <p:nvPr/>
          </p:nvPicPr>
          <p:blipFill>
            <a:blip r:embed="rId3">
              <a:alphaModFix/>
            </a:blip>
            <a:stretch>
              <a:fillRect/>
            </a:stretch>
          </p:blipFill>
          <p:spPr>
            <a:xfrm>
              <a:off x="-1987125" y="1689624"/>
              <a:ext cx="2399700" cy="2397651"/>
            </a:xfrm>
            <a:prstGeom prst="rect">
              <a:avLst/>
            </a:prstGeom>
            <a:noFill/>
            <a:ln>
              <a:noFill/>
            </a:ln>
          </p:spPr>
        </p:pic>
      </p:grpSp>
      <p:grpSp>
        <p:nvGrpSpPr>
          <p:cNvPr id="384" name="Google Shape;384;p18"/>
          <p:cNvGrpSpPr/>
          <p:nvPr/>
        </p:nvGrpSpPr>
        <p:grpSpPr>
          <a:xfrm rot="-5400233">
            <a:off x="8050937" y="232595"/>
            <a:ext cx="1460926" cy="1453021"/>
            <a:chOff x="7550280" y="205025"/>
            <a:chExt cx="989720" cy="984365"/>
          </a:xfrm>
        </p:grpSpPr>
        <p:grpSp>
          <p:nvGrpSpPr>
            <p:cNvPr id="385" name="Google Shape;385;p18"/>
            <p:cNvGrpSpPr/>
            <p:nvPr/>
          </p:nvGrpSpPr>
          <p:grpSpPr>
            <a:xfrm>
              <a:off x="7550280" y="241510"/>
              <a:ext cx="948240" cy="947880"/>
              <a:chOff x="3374280" y="221760"/>
              <a:chExt cx="948240" cy="947880"/>
            </a:xfrm>
          </p:grpSpPr>
          <p:sp>
            <p:nvSpPr>
              <p:cNvPr id="386" name="Google Shape;386;p18"/>
              <p:cNvSpPr/>
              <p:nvPr/>
            </p:nvSpPr>
            <p:spPr>
              <a:xfrm>
                <a:off x="3448440" y="295560"/>
                <a:ext cx="500760" cy="520200"/>
              </a:xfrm>
              <a:custGeom>
                <a:avLst/>
                <a:gdLst/>
                <a:ahLst/>
                <a:cxnLst/>
                <a:rect l="l" t="t" r="r" b="b"/>
                <a:pathLst>
                  <a:path w="1391" h="1445" extrusionOk="0">
                    <a:moveTo>
                      <a:pt x="330" y="1445"/>
                    </a:moveTo>
                    <a:cubicBezTo>
                      <a:pt x="315" y="1446"/>
                      <a:pt x="300" y="1440"/>
                      <a:pt x="288" y="1428"/>
                    </a:cubicBezTo>
                    <a:lnTo>
                      <a:pt x="17" y="1162"/>
                    </a:lnTo>
                    <a:cubicBezTo>
                      <a:pt x="6" y="1151"/>
                      <a:pt x="0" y="1136"/>
                      <a:pt x="0" y="1121"/>
                    </a:cubicBezTo>
                    <a:cubicBezTo>
                      <a:pt x="0" y="1105"/>
                      <a:pt x="6" y="1090"/>
                      <a:pt x="16" y="1079"/>
                    </a:cubicBezTo>
                    <a:lnTo>
                      <a:pt x="1060" y="18"/>
                    </a:lnTo>
                    <a:cubicBezTo>
                      <a:pt x="1083" y="-6"/>
                      <a:pt x="1120" y="-6"/>
                      <a:pt x="1143" y="17"/>
                    </a:cubicBezTo>
                    <a:lnTo>
                      <a:pt x="1373" y="243"/>
                    </a:lnTo>
                    <a:cubicBezTo>
                      <a:pt x="1397" y="266"/>
                      <a:pt x="1397" y="303"/>
                      <a:pt x="1374" y="326"/>
                    </a:cubicBezTo>
                    <a:cubicBezTo>
                      <a:pt x="1351" y="350"/>
                      <a:pt x="1314" y="350"/>
                      <a:pt x="1291" y="327"/>
                    </a:cubicBezTo>
                    <a:lnTo>
                      <a:pt x="1103" y="142"/>
                    </a:lnTo>
                    <a:lnTo>
                      <a:pt x="142" y="1120"/>
                    </a:lnTo>
                    <a:lnTo>
                      <a:pt x="370" y="1345"/>
                    </a:lnTo>
                    <a:cubicBezTo>
                      <a:pt x="394" y="1367"/>
                      <a:pt x="394" y="1405"/>
                      <a:pt x="371" y="1428"/>
                    </a:cubicBezTo>
                    <a:cubicBezTo>
                      <a:pt x="360" y="1439"/>
                      <a:pt x="345" y="1445"/>
                      <a:pt x="330" y="144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7" name="Google Shape;387;p18"/>
              <p:cNvSpPr/>
              <p:nvPr/>
            </p:nvSpPr>
            <p:spPr>
              <a:xfrm>
                <a:off x="3374280" y="221760"/>
                <a:ext cx="948240" cy="947880"/>
              </a:xfrm>
              <a:custGeom>
                <a:avLst/>
                <a:gdLst/>
                <a:ahLst/>
                <a:cxnLst/>
                <a:rect l="l" t="t" r="r" b="b"/>
                <a:pathLst>
                  <a:path w="2634" h="2633" extrusionOk="0">
                    <a:moveTo>
                      <a:pt x="56" y="1327"/>
                    </a:moveTo>
                    <a:lnTo>
                      <a:pt x="1328" y="2577"/>
                    </a:lnTo>
                    <a:lnTo>
                      <a:pt x="2578" y="1305"/>
                    </a:lnTo>
                    <a:lnTo>
                      <a:pt x="1306" y="55"/>
                    </a:lnTo>
                    <a:lnTo>
                      <a:pt x="56" y="1327"/>
                    </a:lnTo>
                    <a:moveTo>
                      <a:pt x="1328" y="2633"/>
                    </a:moveTo>
                    <a:cubicBezTo>
                      <a:pt x="1322" y="2633"/>
                      <a:pt x="1316" y="2630"/>
                      <a:pt x="1312" y="2626"/>
                    </a:cubicBezTo>
                    <a:lnTo>
                      <a:pt x="7" y="1344"/>
                    </a:lnTo>
                    <a:cubicBezTo>
                      <a:pt x="3" y="1339"/>
                      <a:pt x="0" y="1334"/>
                      <a:pt x="0" y="1328"/>
                    </a:cubicBezTo>
                    <a:cubicBezTo>
                      <a:pt x="0" y="1321"/>
                      <a:pt x="2" y="1316"/>
                      <a:pt x="7" y="1311"/>
                    </a:cubicBezTo>
                    <a:lnTo>
                      <a:pt x="1289" y="6"/>
                    </a:lnTo>
                    <a:cubicBezTo>
                      <a:pt x="1298" y="-2"/>
                      <a:pt x="1313" y="-3"/>
                      <a:pt x="1322" y="6"/>
                    </a:cubicBezTo>
                    <a:lnTo>
                      <a:pt x="2627" y="1288"/>
                    </a:lnTo>
                    <a:cubicBezTo>
                      <a:pt x="2631" y="1293"/>
                      <a:pt x="2634" y="1299"/>
                      <a:pt x="2634" y="1305"/>
                    </a:cubicBezTo>
                    <a:cubicBezTo>
                      <a:pt x="2634" y="1311"/>
                      <a:pt x="2631" y="1317"/>
                      <a:pt x="2627" y="1321"/>
                    </a:cubicBezTo>
                    <a:lnTo>
                      <a:pt x="1345" y="2626"/>
                    </a:lnTo>
                    <a:cubicBezTo>
                      <a:pt x="1340" y="2630"/>
                      <a:pt x="1334" y="2632"/>
                      <a:pt x="1328" y="263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 name="Google Shape;388;p18"/>
              <p:cNvSpPr/>
              <p:nvPr/>
            </p:nvSpPr>
            <p:spPr>
              <a:xfrm>
                <a:off x="3615120" y="462240"/>
                <a:ext cx="466560" cy="466560"/>
              </a:xfrm>
              <a:custGeom>
                <a:avLst/>
                <a:gdLst/>
                <a:ahLst/>
                <a:cxnLst/>
                <a:rect l="l" t="t" r="r" b="b"/>
                <a:pathLst>
                  <a:path w="1296" h="1296" extrusionOk="0">
                    <a:moveTo>
                      <a:pt x="11" y="653"/>
                    </a:moveTo>
                    <a:lnTo>
                      <a:pt x="653" y="1285"/>
                    </a:lnTo>
                    <a:lnTo>
                      <a:pt x="1285" y="642"/>
                    </a:lnTo>
                    <a:lnTo>
                      <a:pt x="642" y="11"/>
                    </a:lnTo>
                    <a:lnTo>
                      <a:pt x="11" y="653"/>
                    </a:lnTo>
                    <a:moveTo>
                      <a:pt x="653" y="1296"/>
                    </a:moveTo>
                    <a:cubicBezTo>
                      <a:pt x="652" y="1296"/>
                      <a:pt x="651" y="1296"/>
                      <a:pt x="650" y="1295"/>
                    </a:cubicBezTo>
                    <a:lnTo>
                      <a:pt x="1" y="657"/>
                    </a:lnTo>
                    <a:cubicBezTo>
                      <a:pt x="1" y="656"/>
                      <a:pt x="0" y="655"/>
                      <a:pt x="0" y="654"/>
                    </a:cubicBezTo>
                    <a:cubicBezTo>
                      <a:pt x="0" y="653"/>
                      <a:pt x="1" y="651"/>
                      <a:pt x="1" y="651"/>
                    </a:cubicBezTo>
                    <a:lnTo>
                      <a:pt x="639" y="1"/>
                    </a:lnTo>
                    <a:cubicBezTo>
                      <a:pt x="641" y="0"/>
                      <a:pt x="644" y="0"/>
                      <a:pt x="645" y="1"/>
                    </a:cubicBezTo>
                    <a:lnTo>
                      <a:pt x="1294" y="639"/>
                    </a:lnTo>
                    <a:cubicBezTo>
                      <a:pt x="1295" y="640"/>
                      <a:pt x="1296" y="641"/>
                      <a:pt x="1296" y="642"/>
                    </a:cubicBezTo>
                    <a:cubicBezTo>
                      <a:pt x="1296" y="644"/>
                      <a:pt x="1295" y="645"/>
                      <a:pt x="1294" y="646"/>
                    </a:cubicBezTo>
                    <a:lnTo>
                      <a:pt x="657" y="1294"/>
                    </a:lnTo>
                    <a:cubicBezTo>
                      <a:pt x="656" y="1296"/>
                      <a:pt x="655" y="1296"/>
                      <a:pt x="653" y="129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 name="Google Shape;389;p18"/>
              <p:cNvSpPr/>
              <p:nvPr/>
            </p:nvSpPr>
            <p:spPr>
              <a:xfrm>
                <a:off x="3639240" y="483480"/>
                <a:ext cx="609120" cy="612000"/>
              </a:xfrm>
              <a:custGeom>
                <a:avLst/>
                <a:gdLst/>
                <a:ahLst/>
                <a:cxnLst/>
                <a:rect l="l" t="t" r="r" b="b"/>
                <a:pathLst>
                  <a:path w="1692" h="1700" extrusionOk="0">
                    <a:moveTo>
                      <a:pt x="591" y="1700"/>
                    </a:moveTo>
                    <a:cubicBezTo>
                      <a:pt x="575" y="1701"/>
                      <a:pt x="560" y="1695"/>
                      <a:pt x="549" y="1683"/>
                    </a:cubicBezTo>
                    <a:lnTo>
                      <a:pt x="18" y="1162"/>
                    </a:lnTo>
                    <a:cubicBezTo>
                      <a:pt x="-5" y="1139"/>
                      <a:pt x="-5" y="1102"/>
                      <a:pt x="17" y="1078"/>
                    </a:cubicBezTo>
                    <a:cubicBezTo>
                      <a:pt x="40" y="1056"/>
                      <a:pt x="78" y="1055"/>
                      <a:pt x="100" y="1078"/>
                    </a:cubicBezTo>
                    <a:lnTo>
                      <a:pt x="589" y="1558"/>
                    </a:lnTo>
                    <a:lnTo>
                      <a:pt x="1550" y="581"/>
                    </a:lnTo>
                    <a:lnTo>
                      <a:pt x="1061" y="100"/>
                    </a:lnTo>
                    <a:cubicBezTo>
                      <a:pt x="1038" y="77"/>
                      <a:pt x="1038" y="40"/>
                      <a:pt x="1061" y="17"/>
                    </a:cubicBezTo>
                    <a:cubicBezTo>
                      <a:pt x="1083" y="-6"/>
                      <a:pt x="1121" y="-6"/>
                      <a:pt x="1144" y="16"/>
                    </a:cubicBezTo>
                    <a:lnTo>
                      <a:pt x="1675" y="538"/>
                    </a:lnTo>
                    <a:cubicBezTo>
                      <a:pt x="1698" y="561"/>
                      <a:pt x="1698" y="598"/>
                      <a:pt x="1675" y="621"/>
                    </a:cubicBezTo>
                    <a:lnTo>
                      <a:pt x="632" y="1683"/>
                    </a:lnTo>
                    <a:cubicBezTo>
                      <a:pt x="621" y="1694"/>
                      <a:pt x="606" y="1700"/>
                      <a:pt x="591" y="170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 name="Google Shape;390;p18"/>
              <p:cNvSpPr/>
              <p:nvPr/>
            </p:nvSpPr>
            <p:spPr>
              <a:xfrm>
                <a:off x="3488605" y="718043"/>
                <a:ext cx="319680" cy="314640"/>
              </a:xfrm>
              <a:custGeom>
                <a:avLst/>
                <a:gdLst/>
                <a:ahLst/>
                <a:cxnLst/>
                <a:rect l="l" t="t" r="r" b="b"/>
                <a:pathLst>
                  <a:path w="888" h="874" extrusionOk="0">
                    <a:moveTo>
                      <a:pt x="829" y="874"/>
                    </a:moveTo>
                    <a:cubicBezTo>
                      <a:pt x="814" y="874"/>
                      <a:pt x="800" y="868"/>
                      <a:pt x="788" y="857"/>
                    </a:cubicBezTo>
                    <a:lnTo>
                      <a:pt x="18" y="100"/>
                    </a:lnTo>
                    <a:cubicBezTo>
                      <a:pt x="-5" y="78"/>
                      <a:pt x="-6" y="40"/>
                      <a:pt x="17" y="17"/>
                    </a:cubicBezTo>
                    <a:cubicBezTo>
                      <a:pt x="40" y="-6"/>
                      <a:pt x="77" y="-6"/>
                      <a:pt x="100" y="17"/>
                    </a:cubicBezTo>
                    <a:lnTo>
                      <a:pt x="870" y="773"/>
                    </a:lnTo>
                    <a:cubicBezTo>
                      <a:pt x="894" y="796"/>
                      <a:pt x="894" y="833"/>
                      <a:pt x="871" y="857"/>
                    </a:cubicBezTo>
                    <a:cubicBezTo>
                      <a:pt x="860" y="868"/>
                      <a:pt x="845" y="874"/>
                      <a:pt x="829" y="8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cxnSp>
          <p:nvCxnSpPr>
            <p:cNvPr id="391" name="Google Shape;391;p18"/>
            <p:cNvCxnSpPr/>
            <p:nvPr/>
          </p:nvCxnSpPr>
          <p:spPr>
            <a:xfrm rot="10800000" flipH="1">
              <a:off x="8023400" y="205025"/>
              <a:ext cx="516600" cy="516600"/>
            </a:xfrm>
            <a:prstGeom prst="straightConnector1">
              <a:avLst/>
            </a:prstGeom>
            <a:noFill/>
            <a:ln w="9525" cap="flat" cmpd="sng">
              <a:solidFill>
                <a:schemeClr val="dk2"/>
              </a:solidFill>
              <a:prstDash val="solid"/>
              <a:round/>
              <a:headEnd type="none" w="med" len="med"/>
              <a:tailEnd type="oval" w="med" len="med"/>
            </a:ln>
          </p:spPr>
        </p:cxnSp>
      </p:grpSp>
      <p:sp>
        <p:nvSpPr>
          <p:cNvPr id="392" name="Google Shape;392;p18"/>
          <p:cNvSpPr txBox="1">
            <a:spLocks noGrp="1"/>
          </p:cNvSpPr>
          <p:nvPr>
            <p:ph type="subTitle" idx="1"/>
          </p:nvPr>
        </p:nvSpPr>
        <p:spPr>
          <a:xfrm>
            <a:off x="720000" y="1757850"/>
            <a:ext cx="3779400" cy="108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3" name="Google Shape;393;p18"/>
          <p:cNvSpPr txBox="1">
            <a:spLocks noGrp="1"/>
          </p:cNvSpPr>
          <p:nvPr>
            <p:ph type="subTitle" idx="2"/>
          </p:nvPr>
        </p:nvSpPr>
        <p:spPr>
          <a:xfrm>
            <a:off x="4644503" y="1757850"/>
            <a:ext cx="3779400" cy="108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4" name="Google Shape;394;p18"/>
          <p:cNvSpPr txBox="1">
            <a:spLocks noGrp="1"/>
          </p:cNvSpPr>
          <p:nvPr>
            <p:ph type="subTitle" idx="3"/>
          </p:nvPr>
        </p:nvSpPr>
        <p:spPr>
          <a:xfrm>
            <a:off x="720000" y="3418425"/>
            <a:ext cx="3779400" cy="108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5" name="Google Shape;395;p18"/>
          <p:cNvSpPr txBox="1">
            <a:spLocks noGrp="1"/>
          </p:cNvSpPr>
          <p:nvPr>
            <p:ph type="subTitle" idx="4"/>
          </p:nvPr>
        </p:nvSpPr>
        <p:spPr>
          <a:xfrm>
            <a:off x="4644503" y="3418425"/>
            <a:ext cx="3779400" cy="108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6" name="Google Shape;396;p18"/>
          <p:cNvSpPr txBox="1">
            <a:spLocks noGrp="1"/>
          </p:cNvSpPr>
          <p:nvPr>
            <p:ph type="subTitle" idx="5"/>
          </p:nvPr>
        </p:nvSpPr>
        <p:spPr>
          <a:xfrm>
            <a:off x="720001" y="1372850"/>
            <a:ext cx="3779400" cy="46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97" name="Google Shape;397;p18"/>
          <p:cNvSpPr txBox="1">
            <a:spLocks noGrp="1"/>
          </p:cNvSpPr>
          <p:nvPr>
            <p:ph type="subTitle" idx="6"/>
          </p:nvPr>
        </p:nvSpPr>
        <p:spPr>
          <a:xfrm>
            <a:off x="720001" y="3033397"/>
            <a:ext cx="3779400" cy="46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98" name="Google Shape;398;p18"/>
          <p:cNvSpPr txBox="1">
            <a:spLocks noGrp="1"/>
          </p:cNvSpPr>
          <p:nvPr>
            <p:ph type="subTitle" idx="7"/>
          </p:nvPr>
        </p:nvSpPr>
        <p:spPr>
          <a:xfrm>
            <a:off x="4644475" y="1372850"/>
            <a:ext cx="3779400" cy="46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99" name="Google Shape;399;p18"/>
          <p:cNvSpPr txBox="1">
            <a:spLocks noGrp="1"/>
          </p:cNvSpPr>
          <p:nvPr>
            <p:ph type="subTitle" idx="8"/>
          </p:nvPr>
        </p:nvSpPr>
        <p:spPr>
          <a:xfrm>
            <a:off x="4644475" y="3033397"/>
            <a:ext cx="3779400" cy="46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00" name="Google Shape;400;p18"/>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1pPr>
            <a:lvl2pPr lvl="1"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2pPr>
            <a:lvl3pPr lvl="2"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3pPr>
            <a:lvl4pPr lvl="3"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4pPr>
            <a:lvl5pPr lvl="4"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5pPr>
            <a:lvl6pPr lvl="5"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6pPr>
            <a:lvl7pPr lvl="6"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7pPr>
            <a:lvl8pPr lvl="7"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8pPr>
            <a:lvl9pPr lvl="8"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1pPr>
            <a:lvl2pPr marL="914400" lvl="1"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2pPr>
            <a:lvl3pPr marL="1371600" lvl="2"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3pPr>
            <a:lvl4pPr marL="1828800" lvl="3"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4pPr>
            <a:lvl5pPr marL="2286000" lvl="4"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5pPr>
            <a:lvl6pPr marL="2743200" lvl="5"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6pPr>
            <a:lvl7pPr marL="3200400" lvl="6"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7pPr>
            <a:lvl8pPr marL="3657600" lvl="7"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8pPr>
            <a:lvl9pPr marL="4114800" lvl="8"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59" r:id="rId8"/>
    <p:sldLayoutId id="2147483664" r:id="rId9"/>
    <p:sldLayoutId id="2147483665" r:id="rId10"/>
    <p:sldLayoutId id="2147483668" r:id="rId11"/>
    <p:sldLayoutId id="2147483672" r:id="rId12"/>
    <p:sldLayoutId id="214748367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insurancepredictor.shinyapps.io/applic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24"/>
        <p:cNvGrpSpPr/>
        <p:nvPr/>
      </p:nvGrpSpPr>
      <p:grpSpPr>
        <a:xfrm>
          <a:off x="0" y="0"/>
          <a:ext cx="0" cy="0"/>
          <a:chOff x="0" y="0"/>
          <a:chExt cx="0" cy="0"/>
        </a:xfrm>
      </p:grpSpPr>
      <p:sp>
        <p:nvSpPr>
          <p:cNvPr id="825" name="Google Shape;825;p33"/>
          <p:cNvSpPr txBox="1">
            <a:spLocks noGrp="1"/>
          </p:cNvSpPr>
          <p:nvPr>
            <p:ph type="ctrTitle"/>
          </p:nvPr>
        </p:nvSpPr>
        <p:spPr>
          <a:xfrm>
            <a:off x="1585398" y="600800"/>
            <a:ext cx="6104771" cy="285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400" noProof="0" dirty="0"/>
              <a:t>Mandatory Vehicle Insurance   </a:t>
            </a:r>
            <a:r>
              <a:rPr lang="en-US" sz="4400" b="0" noProof="0" dirty="0">
                <a:solidFill>
                  <a:schemeClr val="bg2"/>
                </a:solidFill>
              </a:rPr>
              <a:t>Deployment plan</a:t>
            </a:r>
          </a:p>
        </p:txBody>
      </p:sp>
      <p:sp>
        <p:nvSpPr>
          <p:cNvPr id="826" name="Google Shape;826;p33"/>
          <p:cNvSpPr txBox="1">
            <a:spLocks noGrp="1"/>
          </p:cNvSpPr>
          <p:nvPr>
            <p:ph type="subTitle" idx="1"/>
          </p:nvPr>
        </p:nvSpPr>
        <p:spPr>
          <a:xfrm>
            <a:off x="2716025" y="3457099"/>
            <a:ext cx="3971700" cy="74650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noProof="0" dirty="0"/>
              <a:t>Georgina Szarvák</a:t>
            </a:r>
          </a:p>
          <a:p>
            <a:pPr marL="0" lvl="0" indent="0" algn="ctr" rtl="0">
              <a:spcBef>
                <a:spcPts val="0"/>
              </a:spcBef>
              <a:spcAft>
                <a:spcPts val="0"/>
              </a:spcAft>
              <a:buNone/>
            </a:pPr>
            <a:r>
              <a:rPr lang="en-US" noProof="0" dirty="0"/>
              <a:t>Zsófia Feimann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49842B-3C17-1DAA-23BE-92BD28B42A92}"/>
              </a:ext>
            </a:extLst>
          </p:cNvPr>
          <p:cNvSpPr txBox="1"/>
          <p:nvPr/>
        </p:nvSpPr>
        <p:spPr>
          <a:xfrm>
            <a:off x="447332" y="1122880"/>
            <a:ext cx="6815240" cy="3424014"/>
          </a:xfrm>
          <a:prstGeom prst="rect">
            <a:avLst/>
          </a:prstGeom>
          <a:noFill/>
        </p:spPr>
        <p:txBody>
          <a:bodyPr wrap="square" rtlCol="0">
            <a:spAutoFit/>
          </a:bodyPr>
          <a:lstStyle/>
          <a:p>
            <a:pPr marL="457200" indent="-304800">
              <a:spcAft>
                <a:spcPts val="600"/>
              </a:spcAft>
              <a:buClr>
                <a:schemeClr val="accent6"/>
              </a:buClr>
              <a:buSzPts val="1200"/>
            </a:pPr>
            <a:r>
              <a:rPr lang="en-US" sz="1600" b="1" i="0" u="none" strike="noStrike" cap="none" dirty="0">
                <a:solidFill>
                  <a:schemeClr val="bg2"/>
                </a:solidFill>
                <a:latin typeface="Nunito Sans"/>
                <a:ea typeface="Nunito Sans"/>
                <a:cs typeface="Nunito Sans"/>
                <a:sym typeface="Nunito Sans"/>
              </a:rPr>
              <a:t>Monitoring</a:t>
            </a:r>
          </a:p>
          <a:p>
            <a:pPr marL="457200" indent="-304800">
              <a:spcAft>
                <a:spcPts val="600"/>
              </a:spcAft>
              <a:buClr>
                <a:schemeClr val="accent6"/>
              </a:buClr>
              <a:buSzPts val="1200"/>
            </a:pPr>
            <a:r>
              <a:rPr lang="en-US" sz="1100" b="0" i="0" u="none" strike="noStrike" cap="none" dirty="0">
                <a:solidFill>
                  <a:schemeClr val="accent6"/>
                </a:solidFill>
                <a:latin typeface="Nunito Sans"/>
                <a:ea typeface="Nunito Sans"/>
                <a:cs typeface="Nunito Sans"/>
                <a:sym typeface="Nunito Sans"/>
              </a:rPr>
              <a:t>We will monitor usage and errors manually based on user feedback and file activity.</a:t>
            </a:r>
          </a:p>
          <a:p>
            <a:pPr marL="457200" indent="-304800">
              <a:spcAft>
                <a:spcPts val="600"/>
              </a:spcAft>
              <a:buClr>
                <a:schemeClr val="accent6"/>
              </a:buClr>
              <a:buSzPts val="1200"/>
            </a:pPr>
            <a:r>
              <a:rPr lang="en-US" sz="1600" b="1" i="0" u="none" strike="noStrike" cap="none" dirty="0">
                <a:solidFill>
                  <a:schemeClr val="bg2"/>
                </a:solidFill>
                <a:latin typeface="Nunito Sans"/>
                <a:ea typeface="Nunito Sans"/>
                <a:cs typeface="Nunito Sans"/>
                <a:sym typeface="Nunito Sans"/>
              </a:rPr>
              <a:t>Health Checks</a:t>
            </a:r>
          </a:p>
          <a:p>
            <a:pPr marL="457200" indent="-304800">
              <a:spcAft>
                <a:spcPts val="600"/>
              </a:spcAft>
              <a:buClr>
                <a:schemeClr val="accent6"/>
              </a:buClr>
              <a:buSzPts val="1200"/>
            </a:pPr>
            <a:r>
              <a:rPr lang="en-US" sz="1100" b="0" i="0" u="none" strike="noStrike" cap="none" dirty="0">
                <a:solidFill>
                  <a:schemeClr val="accent6"/>
                </a:solidFill>
                <a:latin typeface="Nunito Sans"/>
                <a:ea typeface="Nunito Sans"/>
                <a:cs typeface="Nunito Sans"/>
                <a:sym typeface="Nunito Sans"/>
              </a:rPr>
              <a:t>Basic tests will ensure the Shiny app opens, runs, and returns results properly.</a:t>
            </a:r>
          </a:p>
          <a:p>
            <a:pPr marL="457200" indent="-304800">
              <a:spcAft>
                <a:spcPts val="600"/>
              </a:spcAft>
              <a:buClr>
                <a:schemeClr val="accent6"/>
              </a:buClr>
              <a:buSzPts val="1200"/>
            </a:pPr>
            <a:r>
              <a:rPr lang="en-US" sz="1600" b="1" i="0" u="none" strike="noStrike" cap="none" dirty="0">
                <a:solidFill>
                  <a:schemeClr val="bg2"/>
                </a:solidFill>
                <a:latin typeface="Nunito Sans"/>
                <a:ea typeface="Nunito Sans"/>
                <a:cs typeface="Nunito Sans"/>
                <a:sym typeface="Nunito Sans"/>
              </a:rPr>
              <a:t>Data Quality</a:t>
            </a:r>
          </a:p>
          <a:p>
            <a:pPr marL="457200" indent="-304800">
              <a:spcAft>
                <a:spcPts val="600"/>
              </a:spcAft>
              <a:buClr>
                <a:schemeClr val="accent6"/>
              </a:buClr>
              <a:buSzPts val="1200"/>
            </a:pPr>
            <a:r>
              <a:rPr lang="en-US" sz="1100" b="0" i="0" u="none" strike="noStrike" cap="none" dirty="0">
                <a:solidFill>
                  <a:schemeClr val="accent6"/>
                </a:solidFill>
                <a:latin typeface="Nunito Sans"/>
                <a:ea typeface="Nunito Sans"/>
                <a:cs typeface="Nunito Sans"/>
                <a:sym typeface="Nunito Sans"/>
              </a:rPr>
              <a:t>Uploaded CSVs will be reviewed regularly for structural issues or unexpected changes.</a:t>
            </a:r>
          </a:p>
          <a:p>
            <a:pPr marL="457200" indent="-304800">
              <a:spcAft>
                <a:spcPts val="600"/>
              </a:spcAft>
              <a:buClr>
                <a:schemeClr val="accent6"/>
              </a:buClr>
              <a:buSzPts val="1200"/>
            </a:pPr>
            <a:r>
              <a:rPr lang="en-US" sz="1600" b="1" i="0" u="none" strike="noStrike" cap="none" dirty="0">
                <a:solidFill>
                  <a:schemeClr val="bg2"/>
                </a:solidFill>
                <a:latin typeface="Nunito Sans"/>
                <a:ea typeface="Nunito Sans"/>
                <a:cs typeface="Nunito Sans"/>
                <a:sym typeface="Nunito Sans"/>
              </a:rPr>
              <a:t>Model Updates</a:t>
            </a:r>
          </a:p>
          <a:p>
            <a:pPr marL="457200" indent="-304800">
              <a:spcAft>
                <a:spcPts val="600"/>
              </a:spcAft>
              <a:buClr>
                <a:schemeClr val="accent6"/>
              </a:buClr>
              <a:buSzPts val="1200"/>
            </a:pPr>
            <a:r>
              <a:rPr lang="en-US" sz="1100" b="0" i="0" u="none" strike="noStrike" cap="none" dirty="0">
                <a:solidFill>
                  <a:schemeClr val="accent6"/>
                </a:solidFill>
                <a:latin typeface="Nunito Sans"/>
                <a:ea typeface="Nunito Sans"/>
                <a:cs typeface="Nunito Sans"/>
                <a:sym typeface="Nunito Sans"/>
              </a:rPr>
              <a:t>The model will be retrained if needed, and earlier versions will be kept for comparison.</a:t>
            </a:r>
          </a:p>
          <a:p>
            <a:pPr marL="457200" indent="-304800">
              <a:spcAft>
                <a:spcPts val="600"/>
              </a:spcAft>
              <a:buClr>
                <a:schemeClr val="accent6"/>
              </a:buClr>
              <a:buSzPts val="1200"/>
            </a:pPr>
            <a:r>
              <a:rPr lang="en-US" sz="1600" b="1" i="0" u="none" strike="noStrike" cap="none" dirty="0">
                <a:solidFill>
                  <a:schemeClr val="bg2"/>
                </a:solidFill>
                <a:latin typeface="Nunito Sans"/>
                <a:ea typeface="Nunito Sans"/>
                <a:cs typeface="Nunito Sans"/>
                <a:sym typeface="Nunito Sans"/>
              </a:rPr>
              <a:t>Performance Tuning</a:t>
            </a:r>
          </a:p>
          <a:p>
            <a:pPr marL="457200" indent="-304800">
              <a:spcAft>
                <a:spcPts val="600"/>
              </a:spcAft>
              <a:buClr>
                <a:schemeClr val="accent6"/>
              </a:buClr>
              <a:buSzPts val="1200"/>
            </a:pPr>
            <a:r>
              <a:rPr lang="en-US" sz="1100" b="0" i="0" u="none" strike="noStrike" cap="none" dirty="0">
                <a:solidFill>
                  <a:schemeClr val="accent6"/>
                </a:solidFill>
                <a:latin typeface="Nunito Sans"/>
                <a:ea typeface="Nunito Sans"/>
                <a:cs typeface="Nunito Sans"/>
                <a:sym typeface="Nunito Sans"/>
              </a:rPr>
              <a:t>Prediction logic (e.g. ranking thresholds) can be adjusted based on outcomes.</a:t>
            </a:r>
          </a:p>
          <a:p>
            <a:pPr marL="457200" indent="-304800">
              <a:spcAft>
                <a:spcPts val="600"/>
              </a:spcAft>
              <a:buClr>
                <a:schemeClr val="accent6"/>
              </a:buClr>
              <a:buSzPts val="1200"/>
            </a:pPr>
            <a:r>
              <a:rPr lang="en-US" sz="1600" b="1" i="0" u="none" strike="noStrike" cap="none" dirty="0">
                <a:solidFill>
                  <a:schemeClr val="bg2"/>
                </a:solidFill>
                <a:latin typeface="Nunito Sans"/>
                <a:ea typeface="Nunito Sans"/>
                <a:cs typeface="Nunito Sans"/>
                <a:sym typeface="Nunito Sans"/>
              </a:rPr>
              <a:t>Scalability</a:t>
            </a:r>
          </a:p>
          <a:p>
            <a:pPr marL="457200" indent="-304800">
              <a:spcAft>
                <a:spcPts val="600"/>
              </a:spcAft>
              <a:buClr>
                <a:schemeClr val="accent6"/>
              </a:buClr>
              <a:buSzPts val="1200"/>
            </a:pPr>
            <a:r>
              <a:rPr lang="en-US" sz="1100" b="0" i="0" u="none" strike="noStrike" cap="none" dirty="0">
                <a:solidFill>
                  <a:schemeClr val="accent6"/>
                </a:solidFill>
                <a:latin typeface="Nunito Sans"/>
                <a:ea typeface="Nunito Sans"/>
                <a:cs typeface="Nunito Sans"/>
                <a:sym typeface="Nunito Sans"/>
              </a:rPr>
              <a:t>The setup works well for small teams but can be expanded or shared if usage increases.</a:t>
            </a:r>
          </a:p>
        </p:txBody>
      </p:sp>
      <p:sp>
        <p:nvSpPr>
          <p:cNvPr id="6" name="TextBox 5">
            <a:extLst>
              <a:ext uri="{FF2B5EF4-FFF2-40B4-BE49-F238E27FC236}">
                <a16:creationId xmlns:a16="http://schemas.microsoft.com/office/drawing/2014/main" id="{4F27C41B-81EF-49AE-950B-04F75973972E}"/>
              </a:ext>
            </a:extLst>
          </p:cNvPr>
          <p:cNvSpPr txBox="1"/>
          <p:nvPr/>
        </p:nvSpPr>
        <p:spPr>
          <a:xfrm>
            <a:off x="447332" y="334996"/>
            <a:ext cx="4631206" cy="523220"/>
          </a:xfrm>
          <a:prstGeom prst="rect">
            <a:avLst/>
          </a:prstGeom>
          <a:noFill/>
        </p:spPr>
        <p:txBody>
          <a:bodyPr wrap="square">
            <a:spAutoFit/>
          </a:bodyPr>
          <a:lstStyle/>
          <a:p>
            <a:r>
              <a:rPr lang="hu-HU" sz="2800" b="1" i="0" u="none" strike="noStrike" cap="none" dirty="0">
                <a:solidFill>
                  <a:schemeClr val="accent2"/>
                </a:solidFill>
                <a:latin typeface="Assistant"/>
                <a:ea typeface="Assistant"/>
                <a:cs typeface="Assistant"/>
                <a:sym typeface="Assistant"/>
              </a:rPr>
              <a:t>Post-</a:t>
            </a:r>
            <a:r>
              <a:rPr lang="hu-HU" sz="2800" b="1" i="0" u="none" strike="noStrike" cap="none" dirty="0" err="1">
                <a:solidFill>
                  <a:schemeClr val="accent2"/>
                </a:solidFill>
                <a:latin typeface="Assistant"/>
                <a:ea typeface="Assistant"/>
                <a:cs typeface="Assistant"/>
                <a:sym typeface="Assistant"/>
              </a:rPr>
              <a:t>deployment</a:t>
            </a:r>
            <a:endParaRPr lang="hu-HU" sz="2800" dirty="0">
              <a:solidFill>
                <a:schemeClr val="accent2"/>
              </a:solidFill>
            </a:endParaRPr>
          </a:p>
        </p:txBody>
      </p:sp>
    </p:spTree>
    <p:extLst>
      <p:ext uri="{BB962C8B-B14F-4D97-AF65-F5344CB8AC3E}">
        <p14:creationId xmlns:p14="http://schemas.microsoft.com/office/powerpoint/2010/main" val="322115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7A20-9861-401C-0F58-C945903C8A32}"/>
              </a:ext>
            </a:extLst>
          </p:cNvPr>
          <p:cNvSpPr>
            <a:spLocks noGrp="1"/>
          </p:cNvSpPr>
          <p:nvPr>
            <p:ph type="title"/>
          </p:nvPr>
        </p:nvSpPr>
        <p:spPr>
          <a:xfrm>
            <a:off x="713225" y="445025"/>
            <a:ext cx="7717500" cy="572700"/>
          </a:xfrm>
        </p:spPr>
        <p:txBody>
          <a:bodyPr wrap="square" anchor="ctr">
            <a:normAutofit/>
          </a:bodyPr>
          <a:lstStyle/>
          <a:p>
            <a:r>
              <a:rPr lang="en-US" sz="2900" dirty="0">
                <a:solidFill>
                  <a:schemeClr val="bg2"/>
                </a:solidFill>
              </a:rPr>
              <a:t>Key Takeaways</a:t>
            </a:r>
            <a:endParaRPr lang="hu-HU" sz="2900" dirty="0">
              <a:solidFill>
                <a:schemeClr val="bg2"/>
              </a:solidFill>
            </a:endParaRPr>
          </a:p>
        </p:txBody>
      </p:sp>
      <p:graphicFrame>
        <p:nvGraphicFramePr>
          <p:cNvPr id="6" name="TextBox 3">
            <a:extLst>
              <a:ext uri="{FF2B5EF4-FFF2-40B4-BE49-F238E27FC236}">
                <a16:creationId xmlns:a16="http://schemas.microsoft.com/office/drawing/2014/main" id="{373FE543-F901-2BED-505C-B9C07E1D45CC}"/>
              </a:ext>
            </a:extLst>
          </p:cNvPr>
          <p:cNvGraphicFramePr/>
          <p:nvPr>
            <p:extLst>
              <p:ext uri="{D42A27DB-BD31-4B8C-83A1-F6EECF244321}">
                <p14:modId xmlns:p14="http://schemas.microsoft.com/office/powerpoint/2010/main" val="3058065707"/>
              </p:ext>
            </p:extLst>
          </p:nvPr>
        </p:nvGraphicFramePr>
        <p:xfrm>
          <a:off x="713225" y="1208225"/>
          <a:ext cx="7717500" cy="3264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0654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6">
          <a:extLst>
            <a:ext uri="{FF2B5EF4-FFF2-40B4-BE49-F238E27FC236}">
              <a16:creationId xmlns:a16="http://schemas.microsoft.com/office/drawing/2014/main" id="{DFF61C77-CB40-8C92-732D-9C312ABBCC8E}"/>
            </a:ext>
          </a:extLst>
        </p:cNvPr>
        <p:cNvGrpSpPr/>
        <p:nvPr/>
      </p:nvGrpSpPr>
      <p:grpSpPr>
        <a:xfrm>
          <a:off x="0" y="0"/>
          <a:ext cx="0" cy="0"/>
          <a:chOff x="0" y="0"/>
          <a:chExt cx="0" cy="0"/>
        </a:xfrm>
      </p:grpSpPr>
      <p:sp>
        <p:nvSpPr>
          <p:cNvPr id="857" name="Google Shape;857;p36">
            <a:extLst>
              <a:ext uri="{FF2B5EF4-FFF2-40B4-BE49-F238E27FC236}">
                <a16:creationId xmlns:a16="http://schemas.microsoft.com/office/drawing/2014/main" id="{C93E1F23-02AF-2B76-6F34-DAC067B0B611}"/>
              </a:ext>
            </a:extLst>
          </p:cNvPr>
          <p:cNvSpPr txBox="1">
            <a:spLocks noGrp="1"/>
          </p:cNvSpPr>
          <p:nvPr>
            <p:ph type="title"/>
          </p:nvPr>
        </p:nvSpPr>
        <p:spPr>
          <a:xfrm>
            <a:off x="713225" y="526114"/>
            <a:ext cx="3811500" cy="10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hu-HU" noProof="0" dirty="0" err="1"/>
              <a:t>How</a:t>
            </a:r>
            <a:r>
              <a:rPr lang="hu-HU" noProof="0" dirty="0"/>
              <a:t> </a:t>
            </a:r>
            <a:r>
              <a:rPr lang="hu-HU" noProof="0" dirty="0" err="1"/>
              <a:t>does</a:t>
            </a:r>
            <a:r>
              <a:rPr lang="hu-HU" noProof="0" dirty="0"/>
              <a:t> </a:t>
            </a:r>
            <a:r>
              <a:rPr lang="hu-HU" noProof="0" dirty="0" err="1"/>
              <a:t>the</a:t>
            </a:r>
            <a:r>
              <a:rPr lang="hu-HU" noProof="0" dirty="0"/>
              <a:t> App </a:t>
            </a:r>
            <a:r>
              <a:rPr lang="hu-HU" noProof="0" dirty="0" err="1"/>
              <a:t>work</a:t>
            </a:r>
            <a:r>
              <a:rPr lang="hu-HU" noProof="0" dirty="0"/>
              <a:t>?</a:t>
            </a:r>
            <a:endParaRPr lang="en-US" noProof="0" dirty="0"/>
          </a:p>
        </p:txBody>
      </p:sp>
      <p:sp>
        <p:nvSpPr>
          <p:cNvPr id="858" name="Google Shape;858;p36">
            <a:extLst>
              <a:ext uri="{FF2B5EF4-FFF2-40B4-BE49-F238E27FC236}">
                <a16:creationId xmlns:a16="http://schemas.microsoft.com/office/drawing/2014/main" id="{FF71C37F-7D4F-127B-6C7D-890362629075}"/>
              </a:ext>
            </a:extLst>
          </p:cNvPr>
          <p:cNvSpPr txBox="1">
            <a:spLocks noGrp="1"/>
          </p:cNvSpPr>
          <p:nvPr>
            <p:ph type="subTitle" idx="1"/>
          </p:nvPr>
        </p:nvSpPr>
        <p:spPr>
          <a:xfrm>
            <a:off x="713225" y="1553915"/>
            <a:ext cx="3811500" cy="2823986"/>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r>
              <a:rPr lang="hu-HU" noProof="0" dirty="0"/>
              <a:t>The </a:t>
            </a:r>
            <a:r>
              <a:rPr lang="hu-HU" noProof="0" dirty="0" err="1"/>
              <a:t>user</a:t>
            </a:r>
            <a:r>
              <a:rPr lang="hu-HU" noProof="0" dirty="0"/>
              <a:t> </a:t>
            </a:r>
            <a:r>
              <a:rPr lang="hu-HU" noProof="0" dirty="0" err="1"/>
              <a:t>uploads</a:t>
            </a:r>
            <a:r>
              <a:rPr lang="hu-HU" noProof="0" dirty="0"/>
              <a:t> a CSV</a:t>
            </a:r>
          </a:p>
          <a:p>
            <a:pPr marL="457200" lvl="0" indent="-304800" algn="l" rtl="0">
              <a:spcBef>
                <a:spcPts val="0"/>
              </a:spcBef>
              <a:spcAft>
                <a:spcPts val="0"/>
              </a:spcAft>
              <a:buSzPts val="1200"/>
              <a:buAutoNum type="arabicPeriod"/>
            </a:pPr>
            <a:r>
              <a:rPr lang="hu-HU" dirty="0"/>
              <a:t>The program </a:t>
            </a:r>
            <a:r>
              <a:rPr lang="hu-HU" dirty="0" err="1"/>
              <a:t>checks</a:t>
            </a:r>
            <a:r>
              <a:rPr lang="hu-HU" dirty="0"/>
              <a:t> </a:t>
            </a:r>
            <a:r>
              <a:rPr lang="hu-HU" dirty="0" err="1"/>
              <a:t>the</a:t>
            </a:r>
            <a:r>
              <a:rPr lang="hu-HU" dirty="0"/>
              <a:t> </a:t>
            </a:r>
            <a:r>
              <a:rPr lang="hu-HU" dirty="0" err="1"/>
              <a:t>structure</a:t>
            </a:r>
            <a:r>
              <a:rPr lang="hu-HU" dirty="0"/>
              <a:t> and </a:t>
            </a:r>
            <a:r>
              <a:rPr lang="hu-HU" dirty="0" err="1"/>
              <a:t>gives</a:t>
            </a:r>
            <a:r>
              <a:rPr lang="hu-HU" dirty="0"/>
              <a:t> </a:t>
            </a:r>
            <a:r>
              <a:rPr lang="hu-HU" dirty="0" err="1"/>
              <a:t>feedback</a:t>
            </a:r>
            <a:r>
              <a:rPr lang="hu-HU" dirty="0"/>
              <a:t> </a:t>
            </a:r>
            <a:r>
              <a:rPr lang="hu-HU" dirty="0" err="1"/>
              <a:t>if</a:t>
            </a:r>
            <a:r>
              <a:rPr lang="hu-HU" dirty="0"/>
              <a:t> </a:t>
            </a:r>
            <a:r>
              <a:rPr lang="hu-HU" dirty="0" err="1"/>
              <a:t>something</a:t>
            </a:r>
            <a:r>
              <a:rPr lang="hu-HU" dirty="0"/>
              <a:t> is </a:t>
            </a:r>
            <a:r>
              <a:rPr lang="hu-HU" dirty="0" err="1"/>
              <a:t>wrong</a:t>
            </a:r>
            <a:r>
              <a:rPr lang="hu-HU" dirty="0"/>
              <a:t> </a:t>
            </a:r>
            <a:r>
              <a:rPr lang="hu-HU" dirty="0" err="1"/>
              <a:t>with</a:t>
            </a:r>
            <a:r>
              <a:rPr lang="hu-HU" dirty="0"/>
              <a:t> </a:t>
            </a:r>
            <a:r>
              <a:rPr lang="hu-HU" dirty="0" err="1"/>
              <a:t>the</a:t>
            </a:r>
            <a:r>
              <a:rPr lang="hu-HU" dirty="0"/>
              <a:t> </a:t>
            </a:r>
            <a:r>
              <a:rPr lang="hu-HU" dirty="0" err="1"/>
              <a:t>data</a:t>
            </a:r>
            <a:endParaRPr lang="hu-HU" dirty="0"/>
          </a:p>
          <a:p>
            <a:pPr marL="457200" lvl="0" indent="-304800" algn="l" rtl="0">
              <a:spcBef>
                <a:spcPts val="0"/>
              </a:spcBef>
              <a:spcAft>
                <a:spcPts val="0"/>
              </a:spcAft>
              <a:buSzPts val="1200"/>
              <a:buAutoNum type="arabicPeriod"/>
            </a:pPr>
            <a:r>
              <a:rPr lang="hu-HU" noProof="0" dirty="0" err="1"/>
              <a:t>Uploaded</a:t>
            </a:r>
            <a:r>
              <a:rPr lang="hu-HU" noProof="0" dirty="0"/>
              <a:t> Data </a:t>
            </a:r>
            <a:r>
              <a:rPr lang="hu-HU" noProof="0" dirty="0" err="1"/>
              <a:t>can</a:t>
            </a:r>
            <a:r>
              <a:rPr lang="hu-HU" noProof="0" dirty="0"/>
              <a:t> be </a:t>
            </a:r>
            <a:r>
              <a:rPr lang="hu-HU" noProof="0" dirty="0" err="1"/>
              <a:t>checked</a:t>
            </a:r>
            <a:endParaRPr lang="hu-HU" noProof="0" dirty="0"/>
          </a:p>
          <a:p>
            <a:pPr marL="457200" lvl="0" indent="-304800" algn="l" rtl="0">
              <a:spcBef>
                <a:spcPts val="0"/>
              </a:spcBef>
              <a:spcAft>
                <a:spcPts val="0"/>
              </a:spcAft>
              <a:buSzPts val="1200"/>
              <a:buAutoNum type="arabicPeriod"/>
            </a:pPr>
            <a:r>
              <a:rPr lang="hu-HU" dirty="0" err="1"/>
              <a:t>Prediction</a:t>
            </a:r>
            <a:r>
              <a:rPr lang="hu-HU" dirty="0"/>
              <a:t> panel shows </a:t>
            </a:r>
            <a:r>
              <a:rPr lang="hu-HU" dirty="0" err="1"/>
              <a:t>if</a:t>
            </a:r>
            <a:r>
              <a:rPr lang="hu-HU" dirty="0"/>
              <a:t> a </a:t>
            </a:r>
            <a:r>
              <a:rPr lang="hu-HU" dirty="0" err="1"/>
              <a:t>customer</a:t>
            </a:r>
            <a:r>
              <a:rPr lang="hu-HU" dirty="0"/>
              <a:t> is </a:t>
            </a:r>
            <a:r>
              <a:rPr lang="hu-HU" dirty="0" err="1"/>
              <a:t>interested</a:t>
            </a:r>
            <a:r>
              <a:rPr lang="hu-HU" dirty="0"/>
              <a:t> </a:t>
            </a:r>
            <a:r>
              <a:rPr lang="hu-HU" dirty="0" err="1"/>
              <a:t>or</a:t>
            </a:r>
            <a:r>
              <a:rPr lang="hu-HU" dirty="0"/>
              <a:t> </a:t>
            </a:r>
            <a:r>
              <a:rPr lang="hu-HU" dirty="0" err="1"/>
              <a:t>not</a:t>
            </a:r>
            <a:r>
              <a:rPr lang="hu-HU" dirty="0"/>
              <a:t>, </a:t>
            </a:r>
            <a:r>
              <a:rPr lang="hu-HU" dirty="0" err="1"/>
              <a:t>with</a:t>
            </a:r>
            <a:r>
              <a:rPr lang="hu-HU" dirty="0"/>
              <a:t> </a:t>
            </a:r>
            <a:r>
              <a:rPr lang="hu-HU" dirty="0" err="1"/>
              <a:t>percentages</a:t>
            </a:r>
            <a:r>
              <a:rPr lang="hu-HU" dirty="0"/>
              <a:t> </a:t>
            </a:r>
            <a:r>
              <a:rPr lang="hu-HU" dirty="0" err="1"/>
              <a:t>as</a:t>
            </a:r>
            <a:r>
              <a:rPr lang="hu-HU" dirty="0"/>
              <a:t> </a:t>
            </a:r>
            <a:r>
              <a:rPr lang="hu-HU" dirty="0" err="1"/>
              <a:t>well</a:t>
            </a:r>
            <a:r>
              <a:rPr lang="hu-HU" dirty="0"/>
              <a:t> (</a:t>
            </a:r>
            <a:r>
              <a:rPr lang="hu-HU" dirty="0" err="1"/>
              <a:t>only</a:t>
            </a:r>
            <a:r>
              <a:rPr lang="hu-HU" dirty="0"/>
              <a:t> ID is </a:t>
            </a:r>
            <a:r>
              <a:rPr lang="hu-HU" dirty="0" err="1"/>
              <a:t>available</a:t>
            </a:r>
            <a:r>
              <a:rPr lang="hu-HU" dirty="0"/>
              <a:t>)</a:t>
            </a:r>
          </a:p>
          <a:p>
            <a:pPr marL="457200" lvl="0" indent="-304800" algn="l" rtl="0">
              <a:spcBef>
                <a:spcPts val="0"/>
              </a:spcBef>
              <a:spcAft>
                <a:spcPts val="0"/>
              </a:spcAft>
              <a:buSzPts val="1200"/>
              <a:buAutoNum type="arabicPeriod"/>
            </a:pPr>
            <a:r>
              <a:rPr lang="hu-HU" noProof="0" dirty="0"/>
              <a:t>Gender and </a:t>
            </a:r>
            <a:r>
              <a:rPr lang="hu-HU" noProof="0" dirty="0" err="1"/>
              <a:t>age</a:t>
            </a:r>
            <a:r>
              <a:rPr lang="hu-HU" noProof="0" dirty="0"/>
              <a:t> </a:t>
            </a:r>
            <a:r>
              <a:rPr lang="hu-HU" noProof="0" dirty="0" err="1"/>
              <a:t>statistics</a:t>
            </a:r>
            <a:r>
              <a:rPr lang="hu-HU" noProof="0" dirty="0"/>
              <a:t> </a:t>
            </a:r>
            <a:r>
              <a:rPr lang="hu-HU" noProof="0" dirty="0" err="1"/>
              <a:t>are</a:t>
            </a:r>
            <a:r>
              <a:rPr lang="hu-HU" noProof="0" dirty="0"/>
              <a:t> </a:t>
            </a:r>
            <a:r>
              <a:rPr lang="hu-HU" noProof="0" dirty="0" err="1"/>
              <a:t>available</a:t>
            </a:r>
            <a:r>
              <a:rPr lang="hu-HU" noProof="0" dirty="0"/>
              <a:t> </a:t>
            </a:r>
            <a:r>
              <a:rPr lang="hu-HU" noProof="0" dirty="0" err="1"/>
              <a:t>for</a:t>
            </a:r>
            <a:r>
              <a:rPr lang="hu-HU" noProof="0" dirty="0"/>
              <a:t> </a:t>
            </a:r>
            <a:r>
              <a:rPr lang="hu-HU" noProof="0" dirty="0" err="1"/>
              <a:t>customers</a:t>
            </a:r>
            <a:r>
              <a:rPr lang="hu-HU" noProof="0" dirty="0"/>
              <a:t> </a:t>
            </a:r>
            <a:r>
              <a:rPr lang="hu-HU" noProof="0" dirty="0" err="1"/>
              <a:t>who</a:t>
            </a:r>
            <a:r>
              <a:rPr lang="hu-HU" noProof="0" dirty="0"/>
              <a:t> </a:t>
            </a:r>
            <a:r>
              <a:rPr lang="hu-HU" noProof="0" dirty="0" err="1"/>
              <a:t>are</a:t>
            </a:r>
            <a:r>
              <a:rPr lang="hu-HU" noProof="0" dirty="0"/>
              <a:t> </a:t>
            </a:r>
            <a:r>
              <a:rPr lang="hu-HU" dirty="0" err="1"/>
              <a:t>interested</a:t>
            </a:r>
            <a:r>
              <a:rPr lang="hu-HU" dirty="0"/>
              <a:t> </a:t>
            </a:r>
            <a:r>
              <a:rPr lang="hu-HU" dirty="0" err="1"/>
              <a:t>based</a:t>
            </a:r>
            <a:r>
              <a:rPr lang="hu-HU" dirty="0"/>
              <a:t> </a:t>
            </a:r>
            <a:r>
              <a:rPr lang="hu-HU" dirty="0" err="1"/>
              <a:t>on</a:t>
            </a:r>
            <a:r>
              <a:rPr lang="hu-HU" dirty="0"/>
              <a:t> </a:t>
            </a:r>
            <a:r>
              <a:rPr lang="hu-HU" dirty="0" err="1"/>
              <a:t>the</a:t>
            </a:r>
            <a:r>
              <a:rPr lang="hu-HU" dirty="0"/>
              <a:t> </a:t>
            </a:r>
            <a:r>
              <a:rPr lang="hu-HU" dirty="0" err="1"/>
              <a:t>model</a:t>
            </a:r>
            <a:endParaRPr lang="hu-HU" dirty="0"/>
          </a:p>
          <a:p>
            <a:pPr marL="457200" lvl="0" indent="-304800" algn="l" rtl="0">
              <a:spcBef>
                <a:spcPts val="0"/>
              </a:spcBef>
              <a:spcAft>
                <a:spcPts val="0"/>
              </a:spcAft>
              <a:buSzPts val="1200"/>
              <a:buAutoNum type="arabicPeriod"/>
            </a:pPr>
            <a:r>
              <a:rPr lang="hu-HU" noProof="0" dirty="0" err="1"/>
              <a:t>Prediction</a:t>
            </a:r>
            <a:r>
              <a:rPr lang="hu-HU" noProof="0" dirty="0"/>
              <a:t> </a:t>
            </a:r>
            <a:r>
              <a:rPr lang="hu-HU" noProof="0" dirty="0" err="1"/>
              <a:t>can</a:t>
            </a:r>
            <a:r>
              <a:rPr lang="hu-HU" noProof="0" dirty="0"/>
              <a:t> be </a:t>
            </a:r>
            <a:r>
              <a:rPr lang="hu-HU" noProof="0" dirty="0" err="1"/>
              <a:t>downloaded</a:t>
            </a:r>
            <a:endParaRPr lang="hu-HU" noProof="0" dirty="0"/>
          </a:p>
          <a:p>
            <a:pPr marL="457200" lvl="0" indent="-304800" algn="l" rtl="0">
              <a:spcBef>
                <a:spcPts val="0"/>
              </a:spcBef>
              <a:spcAft>
                <a:spcPts val="0"/>
              </a:spcAft>
              <a:buSzPts val="1200"/>
              <a:buAutoNum type="arabicPeriod"/>
            </a:pPr>
            <a:endParaRPr lang="en-US" noProof="0" dirty="0"/>
          </a:p>
        </p:txBody>
      </p:sp>
      <p:pic>
        <p:nvPicPr>
          <p:cNvPr id="859" name="Google Shape;859;p36">
            <a:extLst>
              <a:ext uri="{FF2B5EF4-FFF2-40B4-BE49-F238E27FC236}">
                <a16:creationId xmlns:a16="http://schemas.microsoft.com/office/drawing/2014/main" id="{D5F1A248-B0E0-2792-B02E-437BAF5453D1}"/>
              </a:ext>
            </a:extLst>
          </p:cNvPr>
          <p:cNvPicPr preferRelativeResize="0">
            <a:picLocks noGrp="1"/>
          </p:cNvPicPr>
          <p:nvPr>
            <p:ph type="pic" idx="2"/>
          </p:nvPr>
        </p:nvPicPr>
        <p:blipFill rotWithShape="1">
          <a:blip r:embed="rId3">
            <a:alphaModFix/>
          </a:blip>
          <a:srcRect t="1063" b="15824"/>
          <a:stretch/>
        </p:blipFill>
        <p:spPr>
          <a:xfrm>
            <a:off x="5019325" y="0"/>
            <a:ext cx="4124675" cy="5143500"/>
          </a:xfrm>
          <a:prstGeom prst="rect">
            <a:avLst/>
          </a:prstGeom>
        </p:spPr>
      </p:pic>
      <p:grpSp>
        <p:nvGrpSpPr>
          <p:cNvPr id="860" name="Google Shape;860;p36">
            <a:extLst>
              <a:ext uri="{FF2B5EF4-FFF2-40B4-BE49-F238E27FC236}">
                <a16:creationId xmlns:a16="http://schemas.microsoft.com/office/drawing/2014/main" id="{A4FC55C8-FC11-BAD7-1CF7-65D1A55F6644}"/>
              </a:ext>
            </a:extLst>
          </p:cNvPr>
          <p:cNvGrpSpPr/>
          <p:nvPr/>
        </p:nvGrpSpPr>
        <p:grpSpPr>
          <a:xfrm>
            <a:off x="6975075" y="3463002"/>
            <a:ext cx="2078128" cy="2037981"/>
            <a:chOff x="6975075" y="3463002"/>
            <a:chExt cx="2078128" cy="2037981"/>
          </a:xfrm>
        </p:grpSpPr>
        <p:grpSp>
          <p:nvGrpSpPr>
            <p:cNvPr id="861" name="Google Shape;861;p36">
              <a:extLst>
                <a:ext uri="{FF2B5EF4-FFF2-40B4-BE49-F238E27FC236}">
                  <a16:creationId xmlns:a16="http://schemas.microsoft.com/office/drawing/2014/main" id="{5A42E98F-860F-7432-EC99-A6FDC3920786}"/>
                </a:ext>
              </a:extLst>
            </p:cNvPr>
            <p:cNvGrpSpPr/>
            <p:nvPr/>
          </p:nvGrpSpPr>
          <p:grpSpPr>
            <a:xfrm>
              <a:off x="7015222" y="3463002"/>
              <a:ext cx="2037981" cy="2037981"/>
              <a:chOff x="231120" y="3754800"/>
              <a:chExt cx="1568160" cy="1568160"/>
            </a:xfrm>
          </p:grpSpPr>
          <p:sp>
            <p:nvSpPr>
              <p:cNvPr id="862" name="Google Shape;862;p36">
                <a:extLst>
                  <a:ext uri="{FF2B5EF4-FFF2-40B4-BE49-F238E27FC236}">
                    <a16:creationId xmlns:a16="http://schemas.microsoft.com/office/drawing/2014/main" id="{B3A2D3D2-154F-B8A1-448C-9E60296741D2}"/>
                  </a:ext>
                </a:extLst>
              </p:cNvPr>
              <p:cNvSpPr/>
              <p:nvPr/>
            </p:nvSpPr>
            <p:spPr>
              <a:xfrm>
                <a:off x="848160" y="4339800"/>
                <a:ext cx="828720" cy="860760"/>
              </a:xfrm>
              <a:custGeom>
                <a:avLst/>
                <a:gdLst/>
                <a:ahLst/>
                <a:cxnLst/>
                <a:rect l="l" t="t" r="r" b="b"/>
                <a:pathLst>
                  <a:path w="2302" h="2391" extrusionOk="0">
                    <a:moveTo>
                      <a:pt x="480" y="2391"/>
                    </a:moveTo>
                    <a:cubicBezTo>
                      <a:pt x="454" y="2391"/>
                      <a:pt x="429" y="2381"/>
                      <a:pt x="410" y="2363"/>
                    </a:cubicBezTo>
                    <a:lnTo>
                      <a:pt x="29" y="1989"/>
                    </a:lnTo>
                    <a:cubicBezTo>
                      <a:pt x="-9" y="1951"/>
                      <a:pt x="-9" y="1889"/>
                      <a:pt x="28" y="1851"/>
                    </a:cubicBezTo>
                    <a:cubicBezTo>
                      <a:pt x="66" y="1813"/>
                      <a:pt x="128" y="1812"/>
                      <a:pt x="166" y="1850"/>
                    </a:cubicBezTo>
                    <a:lnTo>
                      <a:pt x="477" y="2156"/>
                    </a:lnTo>
                    <a:lnTo>
                      <a:pt x="2067" y="539"/>
                    </a:lnTo>
                    <a:lnTo>
                      <a:pt x="1688" y="167"/>
                    </a:lnTo>
                    <a:cubicBezTo>
                      <a:pt x="1650" y="129"/>
                      <a:pt x="1649" y="68"/>
                      <a:pt x="1687" y="29"/>
                    </a:cubicBezTo>
                    <a:cubicBezTo>
                      <a:pt x="1725" y="-9"/>
                      <a:pt x="1786" y="-10"/>
                      <a:pt x="1824" y="28"/>
                    </a:cubicBezTo>
                    <a:lnTo>
                      <a:pt x="2273" y="468"/>
                    </a:lnTo>
                    <a:cubicBezTo>
                      <a:pt x="2311" y="506"/>
                      <a:pt x="2311" y="568"/>
                      <a:pt x="2274" y="606"/>
                    </a:cubicBezTo>
                    <a:lnTo>
                      <a:pt x="548" y="2362"/>
                    </a:lnTo>
                    <a:cubicBezTo>
                      <a:pt x="530" y="2380"/>
                      <a:pt x="505" y="2391"/>
                      <a:pt x="480" y="239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lang="en-US" sz="1800" b="0" strike="noStrike" noProof="0" dirty="0">
                  <a:solidFill>
                    <a:srgbClr val="000000"/>
                  </a:solidFill>
                  <a:latin typeface="Arial"/>
                  <a:ea typeface="Arial"/>
                  <a:cs typeface="Arial"/>
                  <a:sym typeface="Arial"/>
                </a:endParaRPr>
              </a:p>
            </p:txBody>
          </p:sp>
          <p:sp>
            <p:nvSpPr>
              <p:cNvPr id="863" name="Google Shape;863;p36">
                <a:extLst>
                  <a:ext uri="{FF2B5EF4-FFF2-40B4-BE49-F238E27FC236}">
                    <a16:creationId xmlns:a16="http://schemas.microsoft.com/office/drawing/2014/main" id="{D32CD3A1-5695-E690-93B3-3E75D82E55FF}"/>
                  </a:ext>
                </a:extLst>
              </p:cNvPr>
              <p:cNvSpPr/>
              <p:nvPr/>
            </p:nvSpPr>
            <p:spPr>
              <a:xfrm>
                <a:off x="973440" y="4538880"/>
                <a:ext cx="41760" cy="41760"/>
              </a:xfrm>
              <a:custGeom>
                <a:avLst/>
                <a:gdLst/>
                <a:ahLst/>
                <a:cxnLst/>
                <a:rect l="l" t="t" r="r" b="b"/>
                <a:pathLst>
                  <a:path w="116" h="116" extrusionOk="0">
                    <a:moveTo>
                      <a:pt x="99" y="99"/>
                    </a:moveTo>
                    <a:cubicBezTo>
                      <a:pt x="77" y="122"/>
                      <a:pt x="40" y="122"/>
                      <a:pt x="17" y="100"/>
                    </a:cubicBezTo>
                    <a:cubicBezTo>
                      <a:pt x="-5" y="77"/>
                      <a:pt x="-5" y="41"/>
                      <a:pt x="17" y="18"/>
                    </a:cubicBezTo>
                    <a:cubicBezTo>
                      <a:pt x="39" y="-5"/>
                      <a:pt x="76" y="-5"/>
                      <a:pt x="99" y="17"/>
                    </a:cubicBezTo>
                    <a:cubicBezTo>
                      <a:pt x="121" y="40"/>
                      <a:pt x="122" y="76"/>
                      <a:pt x="99" y="99"/>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lang="en-US" sz="1800" b="0" strike="noStrike" noProof="0" dirty="0">
                  <a:solidFill>
                    <a:srgbClr val="FFFFFF"/>
                  </a:solidFill>
                  <a:latin typeface="Arial"/>
                  <a:ea typeface="Arial"/>
                  <a:cs typeface="Arial"/>
                  <a:sym typeface="Arial"/>
                </a:endParaRPr>
              </a:p>
            </p:txBody>
          </p:sp>
          <p:sp>
            <p:nvSpPr>
              <p:cNvPr id="864" name="Google Shape;864;p36">
                <a:extLst>
                  <a:ext uri="{FF2B5EF4-FFF2-40B4-BE49-F238E27FC236}">
                    <a16:creationId xmlns:a16="http://schemas.microsoft.com/office/drawing/2014/main" id="{4F9AE430-50D8-4252-C8B0-247DAAB168E6}"/>
                  </a:ext>
                </a:extLst>
              </p:cNvPr>
              <p:cNvSpPr/>
              <p:nvPr/>
            </p:nvSpPr>
            <p:spPr>
              <a:xfrm>
                <a:off x="231120" y="3754800"/>
                <a:ext cx="1568160" cy="1568160"/>
              </a:xfrm>
              <a:custGeom>
                <a:avLst/>
                <a:gdLst/>
                <a:ahLst/>
                <a:cxnLst/>
                <a:rect l="l" t="t" r="r" b="b"/>
                <a:pathLst>
                  <a:path w="4356" h="4356" extrusionOk="0">
                    <a:moveTo>
                      <a:pt x="91" y="2196"/>
                    </a:moveTo>
                    <a:lnTo>
                      <a:pt x="2196" y="4264"/>
                    </a:lnTo>
                    <a:lnTo>
                      <a:pt x="4264" y="2160"/>
                    </a:lnTo>
                    <a:lnTo>
                      <a:pt x="2160" y="92"/>
                    </a:lnTo>
                    <a:lnTo>
                      <a:pt x="91" y="2196"/>
                    </a:lnTo>
                    <a:moveTo>
                      <a:pt x="2196" y="4356"/>
                    </a:moveTo>
                    <a:cubicBezTo>
                      <a:pt x="2187" y="4356"/>
                      <a:pt x="2177" y="4352"/>
                      <a:pt x="2169" y="4345"/>
                    </a:cubicBezTo>
                    <a:lnTo>
                      <a:pt x="11" y="2224"/>
                    </a:lnTo>
                    <a:cubicBezTo>
                      <a:pt x="4" y="2217"/>
                      <a:pt x="0" y="2207"/>
                      <a:pt x="0" y="2197"/>
                    </a:cubicBezTo>
                    <a:cubicBezTo>
                      <a:pt x="0" y="2187"/>
                      <a:pt x="4" y="2177"/>
                      <a:pt x="11" y="2170"/>
                    </a:cubicBezTo>
                    <a:lnTo>
                      <a:pt x="2132" y="11"/>
                    </a:lnTo>
                    <a:cubicBezTo>
                      <a:pt x="2147" y="-3"/>
                      <a:pt x="2171" y="-4"/>
                      <a:pt x="2186" y="11"/>
                    </a:cubicBezTo>
                    <a:lnTo>
                      <a:pt x="4344" y="2132"/>
                    </a:lnTo>
                    <a:cubicBezTo>
                      <a:pt x="4351" y="2139"/>
                      <a:pt x="4355" y="2149"/>
                      <a:pt x="4356" y="2159"/>
                    </a:cubicBezTo>
                    <a:cubicBezTo>
                      <a:pt x="4356" y="2169"/>
                      <a:pt x="4352" y="2179"/>
                      <a:pt x="4345" y="2186"/>
                    </a:cubicBezTo>
                    <a:lnTo>
                      <a:pt x="2223" y="4344"/>
                    </a:lnTo>
                    <a:cubicBezTo>
                      <a:pt x="2216" y="4352"/>
                      <a:pt x="2206" y="4356"/>
                      <a:pt x="2196" y="435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lang="en-US" sz="1800" b="0" strike="noStrike" noProof="0" dirty="0">
                  <a:solidFill>
                    <a:srgbClr val="000000"/>
                  </a:solidFill>
                  <a:latin typeface="Arial"/>
                  <a:ea typeface="Arial"/>
                  <a:cs typeface="Arial"/>
                  <a:sym typeface="Arial"/>
                </a:endParaRPr>
              </a:p>
            </p:txBody>
          </p:sp>
          <p:sp>
            <p:nvSpPr>
              <p:cNvPr id="865" name="Google Shape;865;p36">
                <a:extLst>
                  <a:ext uri="{FF2B5EF4-FFF2-40B4-BE49-F238E27FC236}">
                    <a16:creationId xmlns:a16="http://schemas.microsoft.com/office/drawing/2014/main" id="{4391E027-8A7B-03EE-23BE-EBFCA290BFBA}"/>
                  </a:ext>
                </a:extLst>
              </p:cNvPr>
              <p:cNvSpPr/>
              <p:nvPr/>
            </p:nvSpPr>
            <p:spPr>
              <a:xfrm>
                <a:off x="629280" y="4152960"/>
                <a:ext cx="771480" cy="771840"/>
              </a:xfrm>
              <a:custGeom>
                <a:avLst/>
                <a:gdLst/>
                <a:ahLst/>
                <a:cxnLst/>
                <a:rect l="l" t="t" r="r" b="b"/>
                <a:pathLst>
                  <a:path w="2143" h="2144" extrusionOk="0">
                    <a:moveTo>
                      <a:pt x="18" y="1081"/>
                    </a:moveTo>
                    <a:lnTo>
                      <a:pt x="1081" y="2125"/>
                    </a:lnTo>
                    <a:lnTo>
                      <a:pt x="2125" y="1063"/>
                    </a:lnTo>
                    <a:lnTo>
                      <a:pt x="1063" y="18"/>
                    </a:lnTo>
                    <a:lnTo>
                      <a:pt x="18" y="1081"/>
                    </a:lnTo>
                    <a:moveTo>
                      <a:pt x="1081" y="2144"/>
                    </a:moveTo>
                    <a:cubicBezTo>
                      <a:pt x="1079" y="2144"/>
                      <a:pt x="1077" y="2143"/>
                      <a:pt x="1076" y="2141"/>
                    </a:cubicBezTo>
                    <a:lnTo>
                      <a:pt x="2" y="1087"/>
                    </a:lnTo>
                    <a:cubicBezTo>
                      <a:pt x="1" y="1085"/>
                      <a:pt x="0" y="1083"/>
                      <a:pt x="0" y="1081"/>
                    </a:cubicBezTo>
                    <a:cubicBezTo>
                      <a:pt x="0" y="1079"/>
                      <a:pt x="1" y="1077"/>
                      <a:pt x="2" y="1076"/>
                    </a:cubicBezTo>
                    <a:lnTo>
                      <a:pt x="1057" y="3"/>
                    </a:lnTo>
                    <a:cubicBezTo>
                      <a:pt x="1060" y="0"/>
                      <a:pt x="1065" y="0"/>
                      <a:pt x="1067" y="3"/>
                    </a:cubicBezTo>
                    <a:lnTo>
                      <a:pt x="2141" y="1057"/>
                    </a:lnTo>
                    <a:cubicBezTo>
                      <a:pt x="2143" y="1059"/>
                      <a:pt x="2143" y="1060"/>
                      <a:pt x="2143" y="1063"/>
                    </a:cubicBezTo>
                    <a:cubicBezTo>
                      <a:pt x="2143" y="1065"/>
                      <a:pt x="2143" y="1067"/>
                      <a:pt x="2141" y="1068"/>
                    </a:cubicBezTo>
                    <a:lnTo>
                      <a:pt x="1086" y="2141"/>
                    </a:lnTo>
                    <a:cubicBezTo>
                      <a:pt x="1085" y="2143"/>
                      <a:pt x="1083" y="2144"/>
                      <a:pt x="1081" y="214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lang="en-US" sz="1800" b="0" strike="noStrike" noProof="0" dirty="0">
                  <a:solidFill>
                    <a:srgbClr val="000000"/>
                  </a:solidFill>
                  <a:latin typeface="Arial"/>
                  <a:ea typeface="Arial"/>
                  <a:cs typeface="Arial"/>
                  <a:sym typeface="Arial"/>
                </a:endParaRPr>
              </a:p>
            </p:txBody>
          </p:sp>
          <p:sp>
            <p:nvSpPr>
              <p:cNvPr id="866" name="Google Shape;866;p36">
                <a:extLst>
                  <a:ext uri="{FF2B5EF4-FFF2-40B4-BE49-F238E27FC236}">
                    <a16:creationId xmlns:a16="http://schemas.microsoft.com/office/drawing/2014/main" id="{D187AA75-2458-81DE-BE85-B2C976B5CAFF}"/>
                  </a:ext>
                </a:extLst>
              </p:cNvPr>
              <p:cNvSpPr/>
              <p:nvPr/>
            </p:nvSpPr>
            <p:spPr>
              <a:xfrm>
                <a:off x="353520" y="3877200"/>
                <a:ext cx="1007280" cy="1012680"/>
              </a:xfrm>
              <a:custGeom>
                <a:avLst/>
                <a:gdLst/>
                <a:ahLst/>
                <a:cxnLst/>
                <a:rect l="l" t="t" r="r" b="b"/>
                <a:pathLst>
                  <a:path w="2798" h="2813" extrusionOk="0">
                    <a:moveTo>
                      <a:pt x="976" y="2813"/>
                    </a:moveTo>
                    <a:cubicBezTo>
                      <a:pt x="951" y="2813"/>
                      <a:pt x="926" y="2804"/>
                      <a:pt x="907" y="2785"/>
                    </a:cubicBezTo>
                    <a:lnTo>
                      <a:pt x="29" y="1923"/>
                    </a:lnTo>
                    <a:cubicBezTo>
                      <a:pt x="10" y="1905"/>
                      <a:pt x="0" y="1880"/>
                      <a:pt x="0" y="1854"/>
                    </a:cubicBezTo>
                    <a:cubicBezTo>
                      <a:pt x="-1" y="1828"/>
                      <a:pt x="9" y="1803"/>
                      <a:pt x="27" y="1785"/>
                    </a:cubicBezTo>
                    <a:lnTo>
                      <a:pt x="1753" y="29"/>
                    </a:lnTo>
                    <a:cubicBezTo>
                      <a:pt x="1791" y="-9"/>
                      <a:pt x="1852" y="-10"/>
                      <a:pt x="1891" y="28"/>
                    </a:cubicBezTo>
                    <a:lnTo>
                      <a:pt x="2769" y="890"/>
                    </a:lnTo>
                    <a:cubicBezTo>
                      <a:pt x="2807" y="928"/>
                      <a:pt x="2808" y="990"/>
                      <a:pt x="2770" y="1028"/>
                    </a:cubicBezTo>
                    <a:cubicBezTo>
                      <a:pt x="2732" y="1067"/>
                      <a:pt x="2671" y="1067"/>
                      <a:pt x="2632" y="1029"/>
                    </a:cubicBezTo>
                    <a:lnTo>
                      <a:pt x="1824" y="235"/>
                    </a:lnTo>
                    <a:lnTo>
                      <a:pt x="234" y="1852"/>
                    </a:lnTo>
                    <a:lnTo>
                      <a:pt x="1043" y="2646"/>
                    </a:lnTo>
                    <a:cubicBezTo>
                      <a:pt x="1081" y="2684"/>
                      <a:pt x="1082" y="2746"/>
                      <a:pt x="1044" y="2784"/>
                    </a:cubicBezTo>
                    <a:cubicBezTo>
                      <a:pt x="1025" y="2803"/>
                      <a:pt x="1000" y="2813"/>
                      <a:pt x="976" y="281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lang="en-US" sz="1800" b="0" strike="noStrike" noProof="0" dirty="0">
                  <a:solidFill>
                    <a:srgbClr val="FFFFFF"/>
                  </a:solidFill>
                  <a:latin typeface="Arial"/>
                  <a:ea typeface="Arial"/>
                  <a:cs typeface="Arial"/>
                  <a:sym typeface="Arial"/>
                </a:endParaRPr>
              </a:p>
            </p:txBody>
          </p:sp>
          <p:sp>
            <p:nvSpPr>
              <p:cNvPr id="867" name="Google Shape;867;p36">
                <a:extLst>
                  <a:ext uri="{FF2B5EF4-FFF2-40B4-BE49-F238E27FC236}">
                    <a16:creationId xmlns:a16="http://schemas.microsoft.com/office/drawing/2014/main" id="{720098D1-9323-C9A2-D4C6-4DB8505A1FF5}"/>
                  </a:ext>
                </a:extLst>
              </p:cNvPr>
              <p:cNvSpPr/>
              <p:nvPr/>
            </p:nvSpPr>
            <p:spPr>
              <a:xfrm>
                <a:off x="1092960" y="3993480"/>
                <a:ext cx="528480" cy="520560"/>
              </a:xfrm>
              <a:custGeom>
                <a:avLst/>
                <a:gdLst/>
                <a:ahLst/>
                <a:cxnLst/>
                <a:rect l="l" t="t" r="r" b="b"/>
                <a:pathLst>
                  <a:path w="1468" h="1446" extrusionOk="0">
                    <a:moveTo>
                      <a:pt x="1372" y="1446"/>
                    </a:moveTo>
                    <a:cubicBezTo>
                      <a:pt x="1347" y="1447"/>
                      <a:pt x="1322" y="1437"/>
                      <a:pt x="1303" y="1418"/>
                    </a:cubicBezTo>
                    <a:lnTo>
                      <a:pt x="29" y="166"/>
                    </a:lnTo>
                    <a:cubicBezTo>
                      <a:pt x="-10" y="129"/>
                      <a:pt x="-10" y="67"/>
                      <a:pt x="28" y="29"/>
                    </a:cubicBezTo>
                    <a:cubicBezTo>
                      <a:pt x="65" y="-9"/>
                      <a:pt x="127" y="-10"/>
                      <a:pt x="165" y="28"/>
                    </a:cubicBezTo>
                    <a:lnTo>
                      <a:pt x="1439" y="1279"/>
                    </a:lnTo>
                    <a:cubicBezTo>
                      <a:pt x="1478" y="1317"/>
                      <a:pt x="1478" y="1379"/>
                      <a:pt x="1440" y="1417"/>
                    </a:cubicBezTo>
                    <a:cubicBezTo>
                      <a:pt x="1422" y="1436"/>
                      <a:pt x="1397" y="1446"/>
                      <a:pt x="1372" y="144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lang="en-US" sz="1800" b="0" strike="noStrike" noProof="0" dirty="0">
                  <a:solidFill>
                    <a:srgbClr val="000000"/>
                  </a:solidFill>
                  <a:latin typeface="Arial"/>
                  <a:ea typeface="Arial"/>
                  <a:cs typeface="Arial"/>
                  <a:sym typeface="Arial"/>
                </a:endParaRPr>
              </a:p>
            </p:txBody>
          </p:sp>
        </p:grpSp>
        <p:cxnSp>
          <p:nvCxnSpPr>
            <p:cNvPr id="868" name="Google Shape;868;p36">
              <a:extLst>
                <a:ext uri="{FF2B5EF4-FFF2-40B4-BE49-F238E27FC236}">
                  <a16:creationId xmlns:a16="http://schemas.microsoft.com/office/drawing/2014/main" id="{3A08922B-A81A-52E9-4CCA-30BD8BCCA3D4}"/>
                </a:ext>
              </a:extLst>
            </p:cNvPr>
            <p:cNvCxnSpPr/>
            <p:nvPr/>
          </p:nvCxnSpPr>
          <p:spPr>
            <a:xfrm rot="10800000">
              <a:off x="6975075" y="3478850"/>
              <a:ext cx="1032600" cy="1032600"/>
            </a:xfrm>
            <a:prstGeom prst="straightConnector1">
              <a:avLst/>
            </a:prstGeom>
            <a:noFill/>
            <a:ln w="9525" cap="flat" cmpd="sng">
              <a:solidFill>
                <a:schemeClr val="dk2"/>
              </a:solidFill>
              <a:prstDash val="solid"/>
              <a:round/>
              <a:headEnd type="none" w="med" len="med"/>
              <a:tailEnd type="oval" w="med" len="med"/>
            </a:ln>
          </p:spPr>
        </p:cxnSp>
      </p:grpSp>
      <p:sp>
        <p:nvSpPr>
          <p:cNvPr id="2" name="Téglalap: lekerekített 1">
            <a:extLst>
              <a:ext uri="{FF2B5EF4-FFF2-40B4-BE49-F238E27FC236}">
                <a16:creationId xmlns:a16="http://schemas.microsoft.com/office/drawing/2014/main" id="{BDB2F99C-076A-9279-72DD-F3E564A0D622}"/>
              </a:ext>
            </a:extLst>
          </p:cNvPr>
          <p:cNvSpPr/>
          <p:nvPr/>
        </p:nvSpPr>
        <p:spPr>
          <a:xfrm>
            <a:off x="918272" y="3841643"/>
            <a:ext cx="3806477" cy="2776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accent3"/>
                </a:solidFill>
                <a:hlinkClick r:id="rId4">
                  <a:extLst>
                    <a:ext uri="{A12FA001-AC4F-418D-AE19-62706E023703}">
                      <ahyp:hlinkClr xmlns:ahyp="http://schemas.microsoft.com/office/drawing/2018/hyperlinkcolor" val="tx"/>
                    </a:ext>
                  </a:extLst>
                </a:hlinkClick>
              </a:rPr>
              <a:t>https://insurancepredictor.shinyapps.io/application/</a:t>
            </a:r>
            <a:endParaRPr lang="en-US" sz="1200" dirty="0">
              <a:solidFill>
                <a:schemeClr val="accent3"/>
              </a:solidFill>
            </a:endParaRPr>
          </a:p>
        </p:txBody>
      </p:sp>
    </p:spTree>
    <p:extLst>
      <p:ext uri="{BB962C8B-B14F-4D97-AF65-F5344CB8AC3E}">
        <p14:creationId xmlns:p14="http://schemas.microsoft.com/office/powerpoint/2010/main" val="847368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D41F-F411-D266-6B99-EA8812643BDD}"/>
              </a:ext>
            </a:extLst>
          </p:cNvPr>
          <p:cNvSpPr>
            <a:spLocks noGrp="1"/>
          </p:cNvSpPr>
          <p:nvPr>
            <p:ph type="ctrTitle"/>
          </p:nvPr>
        </p:nvSpPr>
        <p:spPr>
          <a:xfrm>
            <a:off x="2286600" y="2055236"/>
            <a:ext cx="4570800" cy="1033028"/>
          </a:xfrm>
        </p:spPr>
        <p:txBody>
          <a:bodyPr/>
          <a:lstStyle/>
          <a:p>
            <a:r>
              <a:rPr lang="hu-HU" dirty="0" err="1"/>
              <a:t>Thank</a:t>
            </a:r>
            <a:r>
              <a:rPr lang="hu-HU" dirty="0"/>
              <a:t> </a:t>
            </a:r>
            <a:r>
              <a:rPr lang="hu-HU" dirty="0" err="1"/>
              <a:t>you</a:t>
            </a:r>
            <a:r>
              <a:rPr lang="hu-HU" dirty="0"/>
              <a:t>!</a:t>
            </a:r>
          </a:p>
        </p:txBody>
      </p:sp>
    </p:spTree>
    <p:extLst>
      <p:ext uri="{BB962C8B-B14F-4D97-AF65-F5344CB8AC3E}">
        <p14:creationId xmlns:p14="http://schemas.microsoft.com/office/powerpoint/2010/main" val="776422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5"/>
          <p:cNvSpPr txBox="1">
            <a:spLocks noGrp="1"/>
          </p:cNvSpPr>
          <p:nvPr>
            <p:ph type="title" idx="15"/>
          </p:nvPr>
        </p:nvSpPr>
        <p:spPr>
          <a:xfrm>
            <a:off x="720000" y="539500"/>
            <a:ext cx="530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Table of contents</a:t>
            </a:r>
          </a:p>
        </p:txBody>
      </p:sp>
      <p:sp>
        <p:nvSpPr>
          <p:cNvPr id="841" name="Google Shape;841;p35"/>
          <p:cNvSpPr txBox="1">
            <a:spLocks noGrp="1"/>
          </p:cNvSpPr>
          <p:nvPr>
            <p:ph type="title"/>
          </p:nvPr>
        </p:nvSpPr>
        <p:spPr>
          <a:xfrm>
            <a:off x="720000" y="1677348"/>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01</a:t>
            </a:r>
          </a:p>
        </p:txBody>
      </p:sp>
      <p:sp>
        <p:nvSpPr>
          <p:cNvPr id="842" name="Google Shape;842;p35"/>
          <p:cNvSpPr txBox="1">
            <a:spLocks noGrp="1"/>
          </p:cNvSpPr>
          <p:nvPr>
            <p:ph type="title" idx="2"/>
          </p:nvPr>
        </p:nvSpPr>
        <p:spPr>
          <a:xfrm>
            <a:off x="3372138" y="1677352"/>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04</a:t>
            </a:r>
          </a:p>
        </p:txBody>
      </p:sp>
      <p:sp>
        <p:nvSpPr>
          <p:cNvPr id="843" name="Google Shape;843;p35"/>
          <p:cNvSpPr txBox="1">
            <a:spLocks noGrp="1"/>
          </p:cNvSpPr>
          <p:nvPr>
            <p:ph type="title" idx="3"/>
          </p:nvPr>
        </p:nvSpPr>
        <p:spPr>
          <a:xfrm>
            <a:off x="720000" y="2978959"/>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02</a:t>
            </a:r>
          </a:p>
        </p:txBody>
      </p:sp>
      <p:sp>
        <p:nvSpPr>
          <p:cNvPr id="844" name="Google Shape;844;p35"/>
          <p:cNvSpPr txBox="1">
            <a:spLocks noGrp="1"/>
          </p:cNvSpPr>
          <p:nvPr>
            <p:ph type="title" idx="4"/>
          </p:nvPr>
        </p:nvSpPr>
        <p:spPr>
          <a:xfrm>
            <a:off x="6024288" y="1677362"/>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05</a:t>
            </a:r>
          </a:p>
        </p:txBody>
      </p:sp>
      <p:sp>
        <p:nvSpPr>
          <p:cNvPr id="845" name="Google Shape;845;p35"/>
          <p:cNvSpPr txBox="1">
            <a:spLocks noGrp="1"/>
          </p:cNvSpPr>
          <p:nvPr>
            <p:ph type="title" idx="5"/>
          </p:nvPr>
        </p:nvSpPr>
        <p:spPr>
          <a:xfrm>
            <a:off x="3372150" y="2978969"/>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03</a:t>
            </a:r>
          </a:p>
        </p:txBody>
      </p:sp>
      <p:sp>
        <p:nvSpPr>
          <p:cNvPr id="846" name="Google Shape;846;p35"/>
          <p:cNvSpPr txBox="1">
            <a:spLocks noGrp="1"/>
          </p:cNvSpPr>
          <p:nvPr>
            <p:ph type="title" idx="6"/>
          </p:nvPr>
        </p:nvSpPr>
        <p:spPr>
          <a:xfrm>
            <a:off x="6024288" y="2978973"/>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06</a:t>
            </a:r>
          </a:p>
        </p:txBody>
      </p:sp>
      <p:sp>
        <p:nvSpPr>
          <p:cNvPr id="847" name="Google Shape;847;p35"/>
          <p:cNvSpPr txBox="1">
            <a:spLocks noGrp="1"/>
          </p:cNvSpPr>
          <p:nvPr>
            <p:ph type="subTitle" idx="1"/>
          </p:nvPr>
        </p:nvSpPr>
        <p:spPr>
          <a:xfrm>
            <a:off x="720000" y="2201625"/>
            <a:ext cx="2399700" cy="6918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Revisit project objectives and scope</a:t>
            </a:r>
          </a:p>
        </p:txBody>
      </p:sp>
      <p:sp>
        <p:nvSpPr>
          <p:cNvPr id="848" name="Google Shape;848;p35"/>
          <p:cNvSpPr txBox="1">
            <a:spLocks noGrp="1"/>
          </p:cNvSpPr>
          <p:nvPr>
            <p:ph type="subTitle" idx="7"/>
          </p:nvPr>
        </p:nvSpPr>
        <p:spPr>
          <a:xfrm>
            <a:off x="3372138" y="3551659"/>
            <a:ext cx="23997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Ensure data readiness</a:t>
            </a:r>
          </a:p>
        </p:txBody>
      </p:sp>
      <p:sp>
        <p:nvSpPr>
          <p:cNvPr id="849" name="Google Shape;849;p35"/>
          <p:cNvSpPr txBox="1">
            <a:spLocks noGrp="1"/>
          </p:cNvSpPr>
          <p:nvPr>
            <p:ph type="subTitle" idx="8"/>
          </p:nvPr>
        </p:nvSpPr>
        <p:spPr>
          <a:xfrm>
            <a:off x="6024299" y="2269212"/>
            <a:ext cx="23997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Post-deployment </a:t>
            </a:r>
          </a:p>
        </p:txBody>
      </p:sp>
      <p:sp>
        <p:nvSpPr>
          <p:cNvPr id="850" name="Google Shape;850;p35"/>
          <p:cNvSpPr txBox="1">
            <a:spLocks noGrp="1"/>
          </p:cNvSpPr>
          <p:nvPr>
            <p:ph type="subTitle" idx="9"/>
          </p:nvPr>
        </p:nvSpPr>
        <p:spPr>
          <a:xfrm>
            <a:off x="720000" y="3503249"/>
            <a:ext cx="2399700" cy="6917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Assess deployment requirements </a:t>
            </a:r>
          </a:p>
        </p:txBody>
      </p:sp>
      <p:sp>
        <p:nvSpPr>
          <p:cNvPr id="851" name="Google Shape;851;p35"/>
          <p:cNvSpPr txBox="1">
            <a:spLocks noGrp="1"/>
          </p:cNvSpPr>
          <p:nvPr>
            <p:ph type="subTitle" idx="13"/>
          </p:nvPr>
        </p:nvSpPr>
        <p:spPr>
          <a:xfrm>
            <a:off x="3372138" y="2233907"/>
            <a:ext cx="2399700" cy="6917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Develop deployment plan</a:t>
            </a:r>
          </a:p>
        </p:txBody>
      </p:sp>
      <p:sp>
        <p:nvSpPr>
          <p:cNvPr id="852" name="Google Shape;852;p35"/>
          <p:cNvSpPr txBox="1">
            <a:spLocks noGrp="1"/>
          </p:cNvSpPr>
          <p:nvPr>
            <p:ph type="subTitle" idx="14"/>
          </p:nvPr>
        </p:nvSpPr>
        <p:spPr>
          <a:xfrm>
            <a:off x="6024299" y="3503296"/>
            <a:ext cx="23997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2" name="Google Shape;882;p38"/>
          <p:cNvSpPr txBox="1">
            <a:spLocks noGrp="1"/>
          </p:cNvSpPr>
          <p:nvPr>
            <p:ph type="title"/>
          </p:nvPr>
        </p:nvSpPr>
        <p:spPr>
          <a:xfrm>
            <a:off x="257100" y="605284"/>
            <a:ext cx="663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noProof="0" dirty="0"/>
              <a:t>Objectives</a:t>
            </a:r>
            <a:endParaRPr lang="en-US" noProof="0" dirty="0"/>
          </a:p>
        </p:txBody>
      </p:sp>
      <p:sp>
        <p:nvSpPr>
          <p:cNvPr id="10" name="TextBox 9">
            <a:extLst>
              <a:ext uri="{FF2B5EF4-FFF2-40B4-BE49-F238E27FC236}">
                <a16:creationId xmlns:a16="http://schemas.microsoft.com/office/drawing/2014/main" id="{62B8CBE1-522D-6BC7-C27F-A5D2FE07AC4A}"/>
              </a:ext>
            </a:extLst>
          </p:cNvPr>
          <p:cNvSpPr txBox="1"/>
          <p:nvPr/>
        </p:nvSpPr>
        <p:spPr>
          <a:xfrm>
            <a:off x="507080" y="1125357"/>
            <a:ext cx="7887522" cy="3108543"/>
          </a:xfrm>
          <a:prstGeom prst="rect">
            <a:avLst/>
          </a:prstGeom>
          <a:noFill/>
        </p:spPr>
        <p:txBody>
          <a:bodyPr wrap="square" rtlCol="0">
            <a:spAutoFit/>
          </a:bodyPr>
          <a:lstStyle/>
          <a:p>
            <a:pPr marL="285750" indent="-285750">
              <a:lnSpc>
                <a:spcPct val="250000"/>
              </a:lnSpc>
              <a:buClr>
                <a:schemeClr val="bg2"/>
              </a:buClr>
              <a:buFont typeface="Wingdings" panose="05000000000000000000" pitchFamily="2" charset="2"/>
              <a:buChar char="§"/>
            </a:pPr>
            <a:r>
              <a:rPr lang="en-US" b="1" noProof="0" dirty="0">
                <a:solidFill>
                  <a:schemeClr val="accent2"/>
                </a:solidFill>
              </a:rPr>
              <a:t>Purpose:</a:t>
            </a:r>
            <a:r>
              <a:rPr lang="en-US" noProof="0" dirty="0">
                <a:solidFill>
                  <a:schemeClr val="accent2"/>
                </a:solidFill>
              </a:rPr>
              <a:t> Target time-sensitive insurance leads </a:t>
            </a:r>
            <a:r>
              <a:rPr lang="hu-HU" noProof="0" dirty="0" err="1">
                <a:solidFill>
                  <a:schemeClr val="accent2"/>
                </a:solidFill>
              </a:rPr>
              <a:t>only</a:t>
            </a:r>
            <a:r>
              <a:rPr lang="hu-HU" noProof="0" dirty="0">
                <a:solidFill>
                  <a:schemeClr val="accent2"/>
                </a:solidFill>
              </a:rPr>
              <a:t> </a:t>
            </a:r>
            <a:r>
              <a:rPr lang="en-US" noProof="0" dirty="0">
                <a:solidFill>
                  <a:schemeClr val="accent2"/>
                </a:solidFill>
              </a:rPr>
              <a:t>with higher conversion potential</a:t>
            </a:r>
          </a:p>
          <a:p>
            <a:pPr marL="285750" indent="-285750">
              <a:lnSpc>
                <a:spcPct val="150000"/>
              </a:lnSpc>
              <a:buClr>
                <a:schemeClr val="bg2"/>
              </a:buClr>
              <a:buFont typeface="Wingdings" panose="05000000000000000000" pitchFamily="2" charset="2"/>
              <a:buChar char="§"/>
            </a:pPr>
            <a:r>
              <a:rPr lang="en-US" b="1" noProof="0" dirty="0">
                <a:solidFill>
                  <a:schemeClr val="accent2"/>
                </a:solidFill>
              </a:rPr>
              <a:t>Goal:</a:t>
            </a:r>
            <a:r>
              <a:rPr lang="en-US" noProof="0" dirty="0">
                <a:solidFill>
                  <a:schemeClr val="accent2"/>
                </a:solidFill>
              </a:rPr>
              <a:t> Increase conversion rate up to 60%, reduce lost leads </a:t>
            </a:r>
            <a:r>
              <a:rPr lang="hu-HU" noProof="0" dirty="0" err="1">
                <a:solidFill>
                  <a:schemeClr val="accent2"/>
                </a:solidFill>
              </a:rPr>
              <a:t>to</a:t>
            </a:r>
            <a:r>
              <a:rPr lang="hu-HU" noProof="0" dirty="0">
                <a:solidFill>
                  <a:schemeClr val="accent2"/>
                </a:solidFill>
              </a:rPr>
              <a:t> a maximum of </a:t>
            </a:r>
            <a:r>
              <a:rPr lang="en-US" noProof="0" dirty="0">
                <a:solidFill>
                  <a:schemeClr val="accent2"/>
                </a:solidFill>
              </a:rPr>
              <a:t>24%</a:t>
            </a:r>
            <a:r>
              <a:rPr lang="hu-HU" noProof="0" dirty="0">
                <a:solidFill>
                  <a:schemeClr val="accent2"/>
                </a:solidFill>
              </a:rPr>
              <a:t>, </a:t>
            </a:r>
            <a:r>
              <a:rPr lang="hu-HU" noProof="0" dirty="0" err="1">
                <a:solidFill>
                  <a:schemeClr val="accent2"/>
                </a:solidFill>
              </a:rPr>
              <a:t>reduce</a:t>
            </a:r>
            <a:r>
              <a:rPr lang="hu-HU" noProof="0" dirty="0">
                <a:solidFill>
                  <a:schemeClr val="accent2"/>
                </a:solidFill>
              </a:rPr>
              <a:t> </a:t>
            </a:r>
            <a:r>
              <a:rPr lang="hu-HU" noProof="0" dirty="0" err="1">
                <a:solidFill>
                  <a:schemeClr val="accent2"/>
                </a:solidFill>
              </a:rPr>
              <a:t>wasted</a:t>
            </a:r>
            <a:r>
              <a:rPr lang="hu-HU" noProof="0" dirty="0">
                <a:solidFill>
                  <a:schemeClr val="accent2"/>
                </a:solidFill>
              </a:rPr>
              <a:t> </a:t>
            </a:r>
            <a:r>
              <a:rPr lang="hu-HU" noProof="0" dirty="0" err="1">
                <a:solidFill>
                  <a:schemeClr val="accent2"/>
                </a:solidFill>
              </a:rPr>
              <a:t>resources</a:t>
            </a:r>
            <a:r>
              <a:rPr lang="hu-HU" noProof="0" dirty="0">
                <a:solidFill>
                  <a:schemeClr val="accent2"/>
                </a:solidFill>
              </a:rPr>
              <a:t> </a:t>
            </a:r>
            <a:endParaRPr lang="en-US" noProof="0" dirty="0">
              <a:solidFill>
                <a:schemeClr val="accent2"/>
              </a:solidFill>
            </a:endParaRPr>
          </a:p>
          <a:p>
            <a:pPr marL="285750" indent="-285750">
              <a:lnSpc>
                <a:spcPct val="250000"/>
              </a:lnSpc>
              <a:buClr>
                <a:schemeClr val="bg2"/>
              </a:buClr>
              <a:buFont typeface="Wingdings" panose="05000000000000000000" pitchFamily="2" charset="2"/>
              <a:buChar char="§"/>
            </a:pPr>
            <a:r>
              <a:rPr lang="en-US" b="1" noProof="0" dirty="0">
                <a:solidFill>
                  <a:schemeClr val="accent2"/>
                </a:solidFill>
              </a:rPr>
              <a:t>Users:</a:t>
            </a:r>
            <a:r>
              <a:rPr lang="en-US" noProof="0" dirty="0">
                <a:solidFill>
                  <a:schemeClr val="accent2"/>
                </a:solidFill>
              </a:rPr>
              <a:t> Insurance sales and call center teams</a:t>
            </a:r>
          </a:p>
          <a:p>
            <a:pPr marL="285750" indent="-285750">
              <a:lnSpc>
                <a:spcPct val="250000"/>
              </a:lnSpc>
              <a:buClr>
                <a:schemeClr val="bg2"/>
              </a:buClr>
              <a:buFont typeface="Wingdings" panose="05000000000000000000" pitchFamily="2" charset="2"/>
              <a:buChar char="§"/>
            </a:pPr>
            <a:r>
              <a:rPr lang="en-US" b="1" noProof="0" dirty="0">
                <a:solidFill>
                  <a:schemeClr val="accent2"/>
                </a:solidFill>
              </a:rPr>
              <a:t>Minimum Need:</a:t>
            </a:r>
            <a:r>
              <a:rPr lang="en-US" noProof="0" dirty="0">
                <a:solidFill>
                  <a:schemeClr val="accent2"/>
                </a:solidFill>
              </a:rPr>
              <a:t> Upload a CSV file → Receive a prioritized lead list</a:t>
            </a:r>
            <a:r>
              <a:rPr lang="hu-HU" noProof="0" dirty="0">
                <a:solidFill>
                  <a:schemeClr val="accent2"/>
                </a:solidFill>
              </a:rPr>
              <a:t> in Excel </a:t>
            </a:r>
            <a:r>
              <a:rPr lang="hu-HU" noProof="0" dirty="0" err="1">
                <a:solidFill>
                  <a:schemeClr val="accent2"/>
                </a:solidFill>
              </a:rPr>
              <a:t>format</a:t>
            </a:r>
            <a:endParaRPr lang="en-US" noProof="0" dirty="0">
              <a:solidFill>
                <a:schemeClr val="accent2"/>
              </a:solidFill>
            </a:endParaRPr>
          </a:p>
          <a:p>
            <a:pPr marL="285750" indent="-285750">
              <a:lnSpc>
                <a:spcPct val="250000"/>
              </a:lnSpc>
              <a:buClr>
                <a:schemeClr val="bg2"/>
              </a:buClr>
              <a:buFont typeface="Wingdings" panose="05000000000000000000" pitchFamily="2" charset="2"/>
              <a:buChar char="§"/>
            </a:pPr>
            <a:r>
              <a:rPr lang="en-US" b="1" noProof="0" dirty="0">
                <a:solidFill>
                  <a:schemeClr val="accent2"/>
                </a:solidFill>
              </a:rPr>
              <a:t>To Deliver:</a:t>
            </a:r>
            <a:r>
              <a:rPr lang="en-US" noProof="0" dirty="0">
                <a:solidFill>
                  <a:schemeClr val="accent2"/>
                </a:solidFill>
              </a:rPr>
              <a:t> Accurate model, simple app interface, clear output, </a:t>
            </a:r>
            <a:r>
              <a:rPr lang="hu-HU" noProof="0" dirty="0">
                <a:solidFill>
                  <a:schemeClr val="accent2"/>
                </a:solidFill>
              </a:rPr>
              <a:t>constant re</a:t>
            </a:r>
            <a:r>
              <a:rPr lang="en-US" noProof="0" dirty="0">
                <a:solidFill>
                  <a:schemeClr val="accent2"/>
                </a:solidFill>
              </a:rPr>
              <a:t>training</a:t>
            </a:r>
          </a:p>
          <a:p>
            <a:endParaRPr lang="en-US" noProof="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42"/>
          <p:cNvSpPr txBox="1">
            <a:spLocks noGrp="1"/>
          </p:cNvSpPr>
          <p:nvPr>
            <p:ph type="subTitle" idx="1"/>
          </p:nvPr>
        </p:nvSpPr>
        <p:spPr>
          <a:xfrm>
            <a:off x="3789325" y="3207483"/>
            <a:ext cx="3492600" cy="59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HU" dirty="0"/>
              <a:t>C</a:t>
            </a:r>
            <a:r>
              <a:rPr lang="en-US" noProof="0" dirty="0" err="1"/>
              <a:t>ustomer</a:t>
            </a:r>
            <a:r>
              <a:rPr lang="en-US" noProof="0" dirty="0"/>
              <a:t> loss with </a:t>
            </a:r>
            <a:r>
              <a:rPr lang="hu-HU" noProof="0" dirty="0" err="1"/>
              <a:t>the</a:t>
            </a:r>
            <a:r>
              <a:rPr lang="hu-HU" noProof="0" dirty="0"/>
              <a:t> </a:t>
            </a:r>
            <a:r>
              <a:rPr lang="en-US" noProof="0" dirty="0"/>
              <a:t>model</a:t>
            </a:r>
            <a:r>
              <a:rPr lang="hu-HU" noProof="0" dirty="0"/>
              <a:t> </a:t>
            </a:r>
            <a:r>
              <a:rPr lang="hu-HU" noProof="0" dirty="0" err="1"/>
              <a:t>potentially</a:t>
            </a:r>
            <a:endParaRPr lang="hu-HU" noProof="0" dirty="0"/>
          </a:p>
          <a:p>
            <a:pPr marL="0" lvl="0" indent="0" algn="l" rtl="0">
              <a:spcBef>
                <a:spcPts val="0"/>
              </a:spcBef>
              <a:spcAft>
                <a:spcPts val="0"/>
              </a:spcAft>
              <a:buNone/>
            </a:pPr>
            <a:r>
              <a:rPr lang="hu-HU" b="1" dirty="0" err="1">
                <a:solidFill>
                  <a:schemeClr val="tx1">
                    <a:lumMod val="20000"/>
                    <a:lumOff val="80000"/>
                  </a:schemeClr>
                </a:solidFill>
              </a:rPr>
              <a:t>With</a:t>
            </a:r>
            <a:r>
              <a:rPr lang="hu-HU" b="1" dirty="0">
                <a:solidFill>
                  <a:schemeClr val="tx1">
                    <a:lumMod val="20000"/>
                    <a:lumOff val="80000"/>
                  </a:schemeClr>
                </a:solidFill>
              </a:rPr>
              <a:t> </a:t>
            </a:r>
            <a:r>
              <a:rPr lang="hu-HU" b="1" dirty="0" err="1">
                <a:solidFill>
                  <a:schemeClr val="tx1">
                    <a:lumMod val="20000"/>
                    <a:lumOff val="80000"/>
                  </a:schemeClr>
                </a:solidFill>
              </a:rPr>
              <a:t>the</a:t>
            </a:r>
            <a:r>
              <a:rPr lang="hu-HU" b="1" dirty="0">
                <a:solidFill>
                  <a:schemeClr val="tx1">
                    <a:lumMod val="20000"/>
                    <a:lumOff val="80000"/>
                  </a:schemeClr>
                </a:solidFill>
              </a:rPr>
              <a:t> </a:t>
            </a:r>
            <a:r>
              <a:rPr lang="hu-HU" b="1" dirty="0" err="1">
                <a:solidFill>
                  <a:schemeClr val="tx1">
                    <a:lumMod val="20000"/>
                    <a:lumOff val="80000"/>
                  </a:schemeClr>
                </a:solidFill>
              </a:rPr>
              <a:t>original</a:t>
            </a:r>
            <a:r>
              <a:rPr lang="hu-HU" b="1" dirty="0">
                <a:solidFill>
                  <a:schemeClr val="tx1">
                    <a:lumMod val="20000"/>
                    <a:lumOff val="80000"/>
                  </a:schemeClr>
                </a:solidFill>
              </a:rPr>
              <a:t> </a:t>
            </a:r>
            <a:r>
              <a:rPr lang="hu-HU" b="1" dirty="0" err="1">
                <a:solidFill>
                  <a:schemeClr val="tx1">
                    <a:lumMod val="20000"/>
                    <a:lumOff val="80000"/>
                  </a:schemeClr>
                </a:solidFill>
              </a:rPr>
              <a:t>method</a:t>
            </a:r>
            <a:r>
              <a:rPr lang="hu-HU" b="1" dirty="0">
                <a:solidFill>
                  <a:schemeClr val="tx1">
                    <a:lumMod val="20000"/>
                    <a:lumOff val="80000"/>
                  </a:schemeClr>
                </a:solidFill>
              </a:rPr>
              <a:t>: 66%</a:t>
            </a:r>
            <a:endParaRPr lang="hu-HU" b="1" noProof="0" dirty="0">
              <a:solidFill>
                <a:schemeClr val="tx1">
                  <a:lumMod val="20000"/>
                  <a:lumOff val="80000"/>
                </a:schemeClr>
              </a:solidFill>
            </a:endParaRPr>
          </a:p>
          <a:p>
            <a:pPr marL="0" lvl="0" indent="0" algn="l" rtl="0">
              <a:spcBef>
                <a:spcPts val="0"/>
              </a:spcBef>
              <a:spcAft>
                <a:spcPts val="0"/>
              </a:spcAft>
              <a:buNone/>
            </a:pPr>
            <a:endParaRPr lang="en-US" noProof="0" dirty="0">
              <a:solidFill>
                <a:srgbClr val="FF0000"/>
              </a:solidFill>
            </a:endParaRPr>
          </a:p>
        </p:txBody>
      </p:sp>
      <p:sp>
        <p:nvSpPr>
          <p:cNvPr id="932" name="Google Shape;932;p42"/>
          <p:cNvSpPr txBox="1">
            <a:spLocks noGrp="1"/>
          </p:cNvSpPr>
          <p:nvPr>
            <p:ph type="title"/>
          </p:nvPr>
        </p:nvSpPr>
        <p:spPr>
          <a:xfrm>
            <a:off x="3789325" y="2448561"/>
            <a:ext cx="3492600"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24%</a:t>
            </a:r>
          </a:p>
        </p:txBody>
      </p:sp>
      <p:sp>
        <p:nvSpPr>
          <p:cNvPr id="933" name="Google Shape;933;p42"/>
          <p:cNvSpPr txBox="1">
            <a:spLocks noGrp="1"/>
          </p:cNvSpPr>
          <p:nvPr>
            <p:ph type="title" idx="2"/>
          </p:nvPr>
        </p:nvSpPr>
        <p:spPr>
          <a:xfrm>
            <a:off x="1676862" y="1095162"/>
            <a:ext cx="3492600"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60%</a:t>
            </a:r>
          </a:p>
        </p:txBody>
      </p:sp>
      <p:sp>
        <p:nvSpPr>
          <p:cNvPr id="934" name="Google Shape;934;p42"/>
          <p:cNvSpPr txBox="1">
            <a:spLocks noGrp="1"/>
          </p:cNvSpPr>
          <p:nvPr>
            <p:ph type="subTitle" idx="3"/>
          </p:nvPr>
        </p:nvSpPr>
        <p:spPr>
          <a:xfrm>
            <a:off x="1676862" y="1854074"/>
            <a:ext cx="3492600" cy="59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Max achievable conversion rate with 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0">
          <a:extLst>
            <a:ext uri="{FF2B5EF4-FFF2-40B4-BE49-F238E27FC236}">
              <a16:creationId xmlns:a16="http://schemas.microsoft.com/office/drawing/2014/main" id="{359F43FD-3CD6-EC18-B9F3-F0A802752CED}"/>
            </a:ext>
          </a:extLst>
        </p:cNvPr>
        <p:cNvGrpSpPr/>
        <p:nvPr/>
      </p:nvGrpSpPr>
      <p:grpSpPr>
        <a:xfrm>
          <a:off x="0" y="0"/>
          <a:ext cx="0" cy="0"/>
          <a:chOff x="0" y="0"/>
          <a:chExt cx="0" cy="0"/>
        </a:xfrm>
      </p:grpSpPr>
      <p:sp>
        <p:nvSpPr>
          <p:cNvPr id="882" name="Google Shape;882;p38">
            <a:extLst>
              <a:ext uri="{FF2B5EF4-FFF2-40B4-BE49-F238E27FC236}">
                <a16:creationId xmlns:a16="http://schemas.microsoft.com/office/drawing/2014/main" id="{664E1879-F98A-E3EA-F0F3-9CBA6E948F79}"/>
              </a:ext>
            </a:extLst>
          </p:cNvPr>
          <p:cNvSpPr txBox="1">
            <a:spLocks noGrp="1"/>
          </p:cNvSpPr>
          <p:nvPr>
            <p:ph type="title"/>
          </p:nvPr>
        </p:nvSpPr>
        <p:spPr>
          <a:xfrm>
            <a:off x="713225" y="445025"/>
            <a:ext cx="7717500" cy="572700"/>
          </a:xfrm>
        </p:spPr>
        <p:txBody>
          <a:bodyPr spcFirstLastPara="1" wrap="square" lIns="91425" tIns="91425" rIns="91425" bIns="91425" anchor="ctr" anchorCtr="0">
            <a:normAutofit/>
          </a:bodyPr>
          <a:lstStyle/>
          <a:p>
            <a:r>
              <a:rPr lang="en-US" sz="2900" b="1" noProof="0" dirty="0"/>
              <a:t>Compliance &amp; Regulatory Requirements</a:t>
            </a:r>
          </a:p>
        </p:txBody>
      </p:sp>
      <p:graphicFrame>
        <p:nvGraphicFramePr>
          <p:cNvPr id="884" name="TextBox 9">
            <a:extLst>
              <a:ext uri="{FF2B5EF4-FFF2-40B4-BE49-F238E27FC236}">
                <a16:creationId xmlns:a16="http://schemas.microsoft.com/office/drawing/2014/main" id="{186C3D78-1664-E463-54C8-DF45B6FDE706}"/>
              </a:ext>
            </a:extLst>
          </p:cNvPr>
          <p:cNvGraphicFramePr/>
          <p:nvPr>
            <p:extLst>
              <p:ext uri="{D42A27DB-BD31-4B8C-83A1-F6EECF244321}">
                <p14:modId xmlns:p14="http://schemas.microsoft.com/office/powerpoint/2010/main" val="2735282094"/>
              </p:ext>
            </p:extLst>
          </p:nvPr>
        </p:nvGraphicFramePr>
        <p:xfrm>
          <a:off x="713225" y="1208225"/>
          <a:ext cx="77175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59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1"/>
          <p:cNvSpPr txBox="1">
            <a:spLocks noGrp="1"/>
          </p:cNvSpPr>
          <p:nvPr>
            <p:ph type="title"/>
          </p:nvPr>
        </p:nvSpPr>
        <p:spPr>
          <a:xfrm>
            <a:off x="437128" y="544257"/>
            <a:ext cx="663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solidFill>
                  <a:schemeClr val="bg2"/>
                </a:solidFill>
              </a:rPr>
              <a:t>Deployment Requirements</a:t>
            </a:r>
          </a:p>
        </p:txBody>
      </p:sp>
      <p:sp>
        <p:nvSpPr>
          <p:cNvPr id="915" name="Google Shape;915;p41"/>
          <p:cNvSpPr txBox="1">
            <a:spLocks noGrp="1"/>
          </p:cNvSpPr>
          <p:nvPr>
            <p:ph type="subTitle" idx="1"/>
          </p:nvPr>
        </p:nvSpPr>
        <p:spPr>
          <a:xfrm>
            <a:off x="720000" y="1758586"/>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The application runs in a local Docker container with a user-friendly Shiny interface. No external servers are needed.</a:t>
            </a:r>
          </a:p>
        </p:txBody>
      </p:sp>
      <p:sp>
        <p:nvSpPr>
          <p:cNvPr id="916" name="Google Shape;916;p41"/>
          <p:cNvSpPr txBox="1">
            <a:spLocks noGrp="1"/>
          </p:cNvSpPr>
          <p:nvPr>
            <p:ph type="subTitle" idx="2"/>
          </p:nvPr>
        </p:nvSpPr>
        <p:spPr>
          <a:xfrm>
            <a:off x="3455250" y="1758586"/>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The system requires enough processing power and storage to retrain models when necessary without performance issues.</a:t>
            </a:r>
          </a:p>
        </p:txBody>
      </p:sp>
      <p:sp>
        <p:nvSpPr>
          <p:cNvPr id="917" name="Google Shape;917;p41"/>
          <p:cNvSpPr txBox="1">
            <a:spLocks noGrp="1"/>
          </p:cNvSpPr>
          <p:nvPr>
            <p:ph type="subTitle" idx="3"/>
          </p:nvPr>
        </p:nvSpPr>
        <p:spPr>
          <a:xfrm>
            <a:off x="720000" y="3422157"/>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Access to data and functionality is restricted by user roles to protect sensitive information and prevent misuse.</a:t>
            </a:r>
          </a:p>
        </p:txBody>
      </p:sp>
      <p:sp>
        <p:nvSpPr>
          <p:cNvPr id="918" name="Google Shape;918;p41"/>
          <p:cNvSpPr txBox="1">
            <a:spLocks noGrp="1"/>
          </p:cNvSpPr>
          <p:nvPr>
            <p:ph type="subTitle" idx="4"/>
          </p:nvPr>
        </p:nvSpPr>
        <p:spPr>
          <a:xfrm>
            <a:off x="3455250" y="3422157"/>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All input and output data is stored in </a:t>
            </a:r>
            <a:r>
              <a:rPr lang="hu-HU" dirty="0"/>
              <a:t>OneDrive</a:t>
            </a:r>
            <a:r>
              <a:rPr lang="en-US" noProof="0" dirty="0"/>
              <a:t>. Data and compute environments are kept separate for added security.</a:t>
            </a:r>
          </a:p>
        </p:txBody>
      </p:sp>
      <p:sp>
        <p:nvSpPr>
          <p:cNvPr id="919" name="Google Shape;919;p41"/>
          <p:cNvSpPr txBox="1">
            <a:spLocks noGrp="1"/>
          </p:cNvSpPr>
          <p:nvPr>
            <p:ph type="subTitle" idx="7"/>
          </p:nvPr>
        </p:nvSpPr>
        <p:spPr>
          <a:xfrm>
            <a:off x="720000" y="1464602"/>
            <a:ext cx="22335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1 - Hosting</a:t>
            </a:r>
          </a:p>
        </p:txBody>
      </p:sp>
      <p:sp>
        <p:nvSpPr>
          <p:cNvPr id="920" name="Google Shape;920;p41"/>
          <p:cNvSpPr txBox="1">
            <a:spLocks noGrp="1"/>
          </p:cNvSpPr>
          <p:nvPr>
            <p:ph type="subTitle" idx="8"/>
          </p:nvPr>
        </p:nvSpPr>
        <p:spPr>
          <a:xfrm>
            <a:off x="3455250" y="1464602"/>
            <a:ext cx="2231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2 - Compute</a:t>
            </a:r>
          </a:p>
        </p:txBody>
      </p:sp>
      <p:sp>
        <p:nvSpPr>
          <p:cNvPr id="921" name="Google Shape;921;p41"/>
          <p:cNvSpPr txBox="1">
            <a:spLocks noGrp="1"/>
          </p:cNvSpPr>
          <p:nvPr>
            <p:ph type="subTitle" idx="9"/>
          </p:nvPr>
        </p:nvSpPr>
        <p:spPr>
          <a:xfrm>
            <a:off x="6190500" y="1464602"/>
            <a:ext cx="2231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3 - Execution</a:t>
            </a:r>
          </a:p>
        </p:txBody>
      </p:sp>
      <p:sp>
        <p:nvSpPr>
          <p:cNvPr id="922" name="Google Shape;922;p41"/>
          <p:cNvSpPr txBox="1">
            <a:spLocks noGrp="1"/>
          </p:cNvSpPr>
          <p:nvPr>
            <p:ph type="subTitle" idx="5"/>
          </p:nvPr>
        </p:nvSpPr>
        <p:spPr>
          <a:xfrm>
            <a:off x="6190500" y="1758586"/>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Users manually upload a CSV file, the model generates predictions, and the output can be downloaded as an Excel file.</a:t>
            </a:r>
          </a:p>
        </p:txBody>
      </p:sp>
      <p:sp>
        <p:nvSpPr>
          <p:cNvPr id="923" name="Google Shape;923;p41"/>
          <p:cNvSpPr txBox="1">
            <a:spLocks noGrp="1"/>
          </p:cNvSpPr>
          <p:nvPr>
            <p:ph type="subTitle" idx="6"/>
          </p:nvPr>
        </p:nvSpPr>
        <p:spPr>
          <a:xfrm>
            <a:off x="6188100" y="3422157"/>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Data is only retained if users have given explicit consent, in compliance with GDPR. Storage is time-limited and purpose-specific.</a:t>
            </a:r>
          </a:p>
        </p:txBody>
      </p:sp>
      <p:sp>
        <p:nvSpPr>
          <p:cNvPr id="924" name="Google Shape;924;p41"/>
          <p:cNvSpPr txBox="1">
            <a:spLocks noGrp="1"/>
          </p:cNvSpPr>
          <p:nvPr>
            <p:ph type="subTitle" idx="13"/>
          </p:nvPr>
        </p:nvSpPr>
        <p:spPr>
          <a:xfrm>
            <a:off x="720000" y="3124956"/>
            <a:ext cx="22335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4 - Access Control</a:t>
            </a:r>
          </a:p>
        </p:txBody>
      </p:sp>
      <p:sp>
        <p:nvSpPr>
          <p:cNvPr id="925" name="Google Shape;925;p41"/>
          <p:cNvSpPr txBox="1">
            <a:spLocks noGrp="1"/>
          </p:cNvSpPr>
          <p:nvPr>
            <p:ph type="subTitle" idx="14"/>
          </p:nvPr>
        </p:nvSpPr>
        <p:spPr>
          <a:xfrm>
            <a:off x="3455250" y="3124960"/>
            <a:ext cx="2465326"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5 - Storage &amp; Security</a:t>
            </a:r>
          </a:p>
        </p:txBody>
      </p:sp>
      <p:sp>
        <p:nvSpPr>
          <p:cNvPr id="926" name="Google Shape;926;p41"/>
          <p:cNvSpPr txBox="1">
            <a:spLocks noGrp="1"/>
          </p:cNvSpPr>
          <p:nvPr>
            <p:ph type="subTitle" idx="15"/>
          </p:nvPr>
        </p:nvSpPr>
        <p:spPr>
          <a:xfrm>
            <a:off x="6190500" y="3124960"/>
            <a:ext cx="2571952"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6 - Retention &amp; Consent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40"/>
          <p:cNvSpPr txBox="1">
            <a:spLocks noGrp="1"/>
          </p:cNvSpPr>
          <p:nvPr>
            <p:ph type="subTitle" idx="6"/>
          </p:nvPr>
        </p:nvSpPr>
        <p:spPr>
          <a:xfrm>
            <a:off x="720001" y="3033397"/>
            <a:ext cx="37794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Change Process</a:t>
            </a:r>
          </a:p>
        </p:txBody>
      </p:sp>
      <p:sp>
        <p:nvSpPr>
          <p:cNvPr id="902" name="Google Shape;902;p40"/>
          <p:cNvSpPr txBox="1">
            <a:spLocks noGrp="1"/>
          </p:cNvSpPr>
          <p:nvPr>
            <p:ph type="title"/>
          </p:nvPr>
        </p:nvSpPr>
        <p:spPr>
          <a:xfrm>
            <a:off x="423971" y="509825"/>
            <a:ext cx="663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solidFill>
                  <a:schemeClr val="bg2"/>
                </a:solidFill>
              </a:rPr>
              <a:t>Personnel &amp; Change Management</a:t>
            </a:r>
          </a:p>
        </p:txBody>
      </p:sp>
      <p:sp>
        <p:nvSpPr>
          <p:cNvPr id="903" name="Google Shape;903;p40"/>
          <p:cNvSpPr txBox="1">
            <a:spLocks noGrp="1"/>
          </p:cNvSpPr>
          <p:nvPr>
            <p:ph type="subTitle" idx="1"/>
          </p:nvPr>
        </p:nvSpPr>
        <p:spPr>
          <a:xfrm>
            <a:off x="720000" y="1757850"/>
            <a:ext cx="3779400" cy="108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The Shiny app is used by the sales team to upload customer data and receive a prioritized contact list. The call center receives this list directly and focuses on contacting only the most relevant leads.</a:t>
            </a:r>
          </a:p>
        </p:txBody>
      </p:sp>
      <p:sp>
        <p:nvSpPr>
          <p:cNvPr id="904" name="Google Shape;904;p40"/>
          <p:cNvSpPr txBox="1">
            <a:spLocks noGrp="1"/>
          </p:cNvSpPr>
          <p:nvPr>
            <p:ph type="subTitle" idx="2"/>
          </p:nvPr>
        </p:nvSpPr>
        <p:spPr>
          <a:xfrm>
            <a:off x="4644503" y="1757850"/>
            <a:ext cx="3779400" cy="108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Key stakeholders such as management, legal and IT teams must be involved from the start. Clear communication and regular updates help align goals and ensure cross-functional support.</a:t>
            </a:r>
          </a:p>
        </p:txBody>
      </p:sp>
      <p:sp>
        <p:nvSpPr>
          <p:cNvPr id="905" name="Google Shape;905;p40"/>
          <p:cNvSpPr txBox="1">
            <a:spLocks noGrp="1"/>
          </p:cNvSpPr>
          <p:nvPr>
            <p:ph type="subTitle" idx="3"/>
          </p:nvPr>
        </p:nvSpPr>
        <p:spPr>
          <a:xfrm>
            <a:off x="720000" y="3418425"/>
            <a:ext cx="3779400" cy="108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The introduction of the tool requires structured change management with clear planning, training, and step-by-step rollout. It's essential to define new responsibilities and integrate the tool smoothly into existing workflows.</a:t>
            </a:r>
          </a:p>
        </p:txBody>
      </p:sp>
      <p:sp>
        <p:nvSpPr>
          <p:cNvPr id="906" name="Google Shape;906;p40"/>
          <p:cNvSpPr txBox="1">
            <a:spLocks noGrp="1"/>
          </p:cNvSpPr>
          <p:nvPr>
            <p:ph type="subTitle" idx="4"/>
          </p:nvPr>
        </p:nvSpPr>
        <p:spPr>
          <a:xfrm>
            <a:off x="4644503" y="3418425"/>
            <a:ext cx="3779400" cy="108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The system may reduce the need for manual effort, which can raise concerns among team members. Motivation should be managed carefully by showing added value, emphasizing efficiency, and addressing fears of redundancy with transparency.</a:t>
            </a:r>
          </a:p>
        </p:txBody>
      </p:sp>
      <p:sp>
        <p:nvSpPr>
          <p:cNvPr id="907" name="Google Shape;907;p40"/>
          <p:cNvSpPr txBox="1">
            <a:spLocks noGrp="1"/>
          </p:cNvSpPr>
          <p:nvPr>
            <p:ph type="subTitle" idx="5"/>
          </p:nvPr>
        </p:nvSpPr>
        <p:spPr>
          <a:xfrm>
            <a:off x="720001" y="1372850"/>
            <a:ext cx="37794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System Users</a:t>
            </a:r>
          </a:p>
        </p:txBody>
      </p:sp>
      <p:sp>
        <p:nvSpPr>
          <p:cNvPr id="908" name="Google Shape;908;p40"/>
          <p:cNvSpPr txBox="1">
            <a:spLocks noGrp="1"/>
          </p:cNvSpPr>
          <p:nvPr>
            <p:ph type="subTitle" idx="7"/>
          </p:nvPr>
        </p:nvSpPr>
        <p:spPr>
          <a:xfrm>
            <a:off x="4644475" y="1372850"/>
            <a:ext cx="37794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Stakeholders &amp; Communication</a:t>
            </a:r>
          </a:p>
        </p:txBody>
      </p:sp>
      <p:sp>
        <p:nvSpPr>
          <p:cNvPr id="909" name="Google Shape;909;p40"/>
          <p:cNvSpPr txBox="1">
            <a:spLocks noGrp="1"/>
          </p:cNvSpPr>
          <p:nvPr>
            <p:ph type="subTitle" idx="8"/>
          </p:nvPr>
        </p:nvSpPr>
        <p:spPr>
          <a:xfrm>
            <a:off x="4644475" y="3033397"/>
            <a:ext cx="37794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Motivation &amp; Impact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3">
          <a:extLst>
            <a:ext uri="{FF2B5EF4-FFF2-40B4-BE49-F238E27FC236}">
              <a16:creationId xmlns:a16="http://schemas.microsoft.com/office/drawing/2014/main" id="{5351B75D-65F9-1FE5-2962-105FCC8C768E}"/>
            </a:ext>
          </a:extLst>
        </p:cNvPr>
        <p:cNvGrpSpPr/>
        <p:nvPr/>
      </p:nvGrpSpPr>
      <p:grpSpPr>
        <a:xfrm>
          <a:off x="0" y="0"/>
          <a:ext cx="0" cy="0"/>
          <a:chOff x="0" y="0"/>
          <a:chExt cx="0" cy="0"/>
        </a:xfrm>
      </p:grpSpPr>
      <p:sp>
        <p:nvSpPr>
          <p:cNvPr id="974" name="Google Shape;974;p47">
            <a:extLst>
              <a:ext uri="{FF2B5EF4-FFF2-40B4-BE49-F238E27FC236}">
                <a16:creationId xmlns:a16="http://schemas.microsoft.com/office/drawing/2014/main" id="{E08E0AA5-C694-0656-44CC-7ACDC3D40DAD}"/>
              </a:ext>
            </a:extLst>
          </p:cNvPr>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Project Timeline – Deployment Plan</a:t>
            </a:r>
          </a:p>
        </p:txBody>
      </p:sp>
      <p:sp>
        <p:nvSpPr>
          <p:cNvPr id="975" name="Google Shape;975;p47">
            <a:extLst>
              <a:ext uri="{FF2B5EF4-FFF2-40B4-BE49-F238E27FC236}">
                <a16:creationId xmlns:a16="http://schemas.microsoft.com/office/drawing/2014/main" id="{41F4F63E-82ED-D526-A812-4CD1F6A60F8A}"/>
              </a:ext>
            </a:extLst>
          </p:cNvPr>
          <p:cNvSpPr/>
          <p:nvPr/>
        </p:nvSpPr>
        <p:spPr>
          <a:xfrm>
            <a:off x="1531125" y="1521838"/>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76" name="Google Shape;976;p47">
            <a:extLst>
              <a:ext uri="{FF2B5EF4-FFF2-40B4-BE49-F238E27FC236}">
                <a16:creationId xmlns:a16="http://schemas.microsoft.com/office/drawing/2014/main" id="{06F20AF7-39CF-361B-74DC-B4B5E385E570}"/>
              </a:ext>
            </a:extLst>
          </p:cNvPr>
          <p:cNvSpPr/>
          <p:nvPr/>
        </p:nvSpPr>
        <p:spPr>
          <a:xfrm>
            <a:off x="3495025" y="1521838"/>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77" name="Google Shape;977;p47">
            <a:extLst>
              <a:ext uri="{FF2B5EF4-FFF2-40B4-BE49-F238E27FC236}">
                <a16:creationId xmlns:a16="http://schemas.microsoft.com/office/drawing/2014/main" id="{54900052-4861-A209-0B2E-ED152D382814}"/>
              </a:ext>
            </a:extLst>
          </p:cNvPr>
          <p:cNvSpPr/>
          <p:nvPr/>
        </p:nvSpPr>
        <p:spPr>
          <a:xfrm>
            <a:off x="5458925" y="1521838"/>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78" name="Google Shape;978;p47">
            <a:extLst>
              <a:ext uri="{FF2B5EF4-FFF2-40B4-BE49-F238E27FC236}">
                <a16:creationId xmlns:a16="http://schemas.microsoft.com/office/drawing/2014/main" id="{3A4BD7E4-3DD3-6CCC-B847-51928B540283}"/>
              </a:ext>
            </a:extLst>
          </p:cNvPr>
          <p:cNvSpPr/>
          <p:nvPr/>
        </p:nvSpPr>
        <p:spPr>
          <a:xfrm>
            <a:off x="7422825" y="1521838"/>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79" name="Google Shape;979;p47">
            <a:extLst>
              <a:ext uri="{FF2B5EF4-FFF2-40B4-BE49-F238E27FC236}">
                <a16:creationId xmlns:a16="http://schemas.microsoft.com/office/drawing/2014/main" id="{F649AAAB-1BAC-4517-2BB0-4E051186B9B1}"/>
              </a:ext>
            </a:extLst>
          </p:cNvPr>
          <p:cNvSpPr txBox="1"/>
          <p:nvPr/>
        </p:nvSpPr>
        <p:spPr>
          <a:xfrm flipH="1">
            <a:off x="637272" y="1928982"/>
            <a:ext cx="1963899"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noProof="0" dirty="0">
                <a:solidFill>
                  <a:schemeClr val="accent6"/>
                </a:solidFill>
                <a:latin typeface="Nunito Sans"/>
                <a:ea typeface="Nunito Sans"/>
                <a:cs typeface="Nunito Sans"/>
                <a:sym typeface="Nunito Sans"/>
              </a:rPr>
              <a:t>Planning</a:t>
            </a:r>
          </a:p>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Our rollout is after final model validation, using a simple internal schedule.</a:t>
            </a:r>
          </a:p>
        </p:txBody>
      </p:sp>
      <p:sp>
        <p:nvSpPr>
          <p:cNvPr id="980" name="Google Shape;980;p47">
            <a:extLst>
              <a:ext uri="{FF2B5EF4-FFF2-40B4-BE49-F238E27FC236}">
                <a16:creationId xmlns:a16="http://schemas.microsoft.com/office/drawing/2014/main" id="{27BBD7C8-8809-DCA6-6BD9-AC4D0B483E02}"/>
              </a:ext>
            </a:extLst>
          </p:cNvPr>
          <p:cNvSpPr txBox="1"/>
          <p:nvPr/>
        </p:nvSpPr>
        <p:spPr>
          <a:xfrm flipH="1">
            <a:off x="2645323" y="1943144"/>
            <a:ext cx="1875701"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 </a:t>
            </a:r>
            <a:r>
              <a:rPr lang="en-US" sz="1200" b="1" noProof="0" dirty="0">
                <a:solidFill>
                  <a:schemeClr val="accent6"/>
                </a:solidFill>
                <a:latin typeface="Nunito Sans"/>
                <a:ea typeface="Nunito Sans"/>
                <a:cs typeface="Nunito Sans"/>
                <a:sym typeface="Nunito Sans"/>
              </a:rPr>
              <a:t>Ownership</a:t>
            </a:r>
          </a:p>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The project team manages deployment; sales uses the app, call center receives outputs.</a:t>
            </a:r>
          </a:p>
        </p:txBody>
      </p:sp>
      <p:sp>
        <p:nvSpPr>
          <p:cNvPr id="981" name="Google Shape;981;p47">
            <a:extLst>
              <a:ext uri="{FF2B5EF4-FFF2-40B4-BE49-F238E27FC236}">
                <a16:creationId xmlns:a16="http://schemas.microsoft.com/office/drawing/2014/main" id="{9CDF8541-A00E-1E7F-153E-73AFC82C20EB}"/>
              </a:ext>
            </a:extLst>
          </p:cNvPr>
          <p:cNvSpPr txBox="1"/>
          <p:nvPr/>
        </p:nvSpPr>
        <p:spPr>
          <a:xfrm flipH="1">
            <a:off x="4603128" y="1928982"/>
            <a:ext cx="1887994"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noProof="0" dirty="0">
                <a:solidFill>
                  <a:schemeClr val="accent6"/>
                </a:solidFill>
                <a:latin typeface="Nunito Sans"/>
                <a:ea typeface="Nunito Sans"/>
                <a:cs typeface="Nunito Sans"/>
                <a:sym typeface="Nunito Sans"/>
              </a:rPr>
              <a:t>Setup</a:t>
            </a:r>
          </a:p>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We run the Shiny app in a local Docker container, without external servers.</a:t>
            </a:r>
          </a:p>
        </p:txBody>
      </p:sp>
      <p:sp>
        <p:nvSpPr>
          <p:cNvPr id="982" name="Google Shape;982;p47">
            <a:extLst>
              <a:ext uri="{FF2B5EF4-FFF2-40B4-BE49-F238E27FC236}">
                <a16:creationId xmlns:a16="http://schemas.microsoft.com/office/drawing/2014/main" id="{F3477EA2-CE44-CBE3-B2D7-AB8C1F1C1AAB}"/>
              </a:ext>
            </a:extLst>
          </p:cNvPr>
          <p:cNvSpPr txBox="1"/>
          <p:nvPr/>
        </p:nvSpPr>
        <p:spPr>
          <a:xfrm flipH="1">
            <a:off x="6544224" y="1928982"/>
            <a:ext cx="1933501"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noProof="0" dirty="0">
                <a:solidFill>
                  <a:schemeClr val="accent6"/>
                </a:solidFill>
                <a:latin typeface="Nunito Sans"/>
                <a:ea typeface="Nunito Sans"/>
                <a:cs typeface="Nunito Sans"/>
                <a:sym typeface="Nunito Sans"/>
              </a:rPr>
              <a:t>Workflow</a:t>
            </a:r>
          </a:p>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The tool works manually: upload CSV, get predictions, download Excel.</a:t>
            </a:r>
          </a:p>
        </p:txBody>
      </p:sp>
      <p:cxnSp>
        <p:nvCxnSpPr>
          <p:cNvPr id="983" name="Google Shape;983;p47">
            <a:extLst>
              <a:ext uri="{FF2B5EF4-FFF2-40B4-BE49-F238E27FC236}">
                <a16:creationId xmlns:a16="http://schemas.microsoft.com/office/drawing/2014/main" id="{A90B83DC-DB34-75C9-D541-627A0A8B7277}"/>
              </a:ext>
            </a:extLst>
          </p:cNvPr>
          <p:cNvCxnSpPr>
            <a:stCxn id="975" idx="3"/>
            <a:endCxn id="976" idx="1"/>
          </p:cNvCxnSpPr>
          <p:nvPr/>
        </p:nvCxnSpPr>
        <p:spPr>
          <a:xfrm>
            <a:off x="1707525" y="1610038"/>
            <a:ext cx="1787400" cy="0"/>
          </a:xfrm>
          <a:prstGeom prst="straightConnector1">
            <a:avLst/>
          </a:prstGeom>
          <a:noFill/>
          <a:ln w="9525" cap="flat" cmpd="sng">
            <a:solidFill>
              <a:schemeClr val="accent6"/>
            </a:solidFill>
            <a:prstDash val="solid"/>
            <a:round/>
            <a:headEnd type="none" w="med" len="med"/>
            <a:tailEnd type="none" w="med" len="med"/>
          </a:ln>
        </p:spPr>
      </p:cxnSp>
      <p:cxnSp>
        <p:nvCxnSpPr>
          <p:cNvPr id="984" name="Google Shape;984;p47">
            <a:extLst>
              <a:ext uri="{FF2B5EF4-FFF2-40B4-BE49-F238E27FC236}">
                <a16:creationId xmlns:a16="http://schemas.microsoft.com/office/drawing/2014/main" id="{A4B16994-304B-32ED-EA54-C2B58D909744}"/>
              </a:ext>
            </a:extLst>
          </p:cNvPr>
          <p:cNvCxnSpPr>
            <a:stCxn id="976" idx="3"/>
            <a:endCxn id="977" idx="1"/>
          </p:cNvCxnSpPr>
          <p:nvPr/>
        </p:nvCxnSpPr>
        <p:spPr>
          <a:xfrm>
            <a:off x="3671425" y="1610038"/>
            <a:ext cx="1787400" cy="0"/>
          </a:xfrm>
          <a:prstGeom prst="straightConnector1">
            <a:avLst/>
          </a:prstGeom>
          <a:noFill/>
          <a:ln w="9525" cap="flat" cmpd="sng">
            <a:solidFill>
              <a:schemeClr val="accent6"/>
            </a:solidFill>
            <a:prstDash val="solid"/>
            <a:round/>
            <a:headEnd type="none" w="med" len="med"/>
            <a:tailEnd type="none" w="med" len="med"/>
          </a:ln>
        </p:spPr>
      </p:cxnSp>
      <p:cxnSp>
        <p:nvCxnSpPr>
          <p:cNvPr id="985" name="Google Shape;985;p47">
            <a:extLst>
              <a:ext uri="{FF2B5EF4-FFF2-40B4-BE49-F238E27FC236}">
                <a16:creationId xmlns:a16="http://schemas.microsoft.com/office/drawing/2014/main" id="{2EA1FE24-1863-F2F7-0AB3-7CB024713915}"/>
              </a:ext>
            </a:extLst>
          </p:cNvPr>
          <p:cNvCxnSpPr>
            <a:stCxn id="977" idx="3"/>
            <a:endCxn id="978" idx="1"/>
          </p:cNvCxnSpPr>
          <p:nvPr/>
        </p:nvCxnSpPr>
        <p:spPr>
          <a:xfrm>
            <a:off x="5635325" y="1610038"/>
            <a:ext cx="1787400" cy="0"/>
          </a:xfrm>
          <a:prstGeom prst="straightConnector1">
            <a:avLst/>
          </a:prstGeom>
          <a:noFill/>
          <a:ln w="9525" cap="flat" cmpd="sng">
            <a:solidFill>
              <a:schemeClr val="accent6"/>
            </a:solidFill>
            <a:prstDash val="solid"/>
            <a:round/>
            <a:headEnd type="none" w="med" len="med"/>
            <a:tailEnd type="none" w="med" len="med"/>
          </a:ln>
        </p:spPr>
      </p:cxnSp>
      <p:cxnSp>
        <p:nvCxnSpPr>
          <p:cNvPr id="986" name="Google Shape;986;p47">
            <a:extLst>
              <a:ext uri="{FF2B5EF4-FFF2-40B4-BE49-F238E27FC236}">
                <a16:creationId xmlns:a16="http://schemas.microsoft.com/office/drawing/2014/main" id="{FFD9FC7D-5B2B-4553-CBAF-CB9142AE6E2F}"/>
              </a:ext>
            </a:extLst>
          </p:cNvPr>
          <p:cNvCxnSpPr>
            <a:cxnSpLocks/>
            <a:stCxn id="975" idx="2"/>
            <a:endCxn id="979" idx="0"/>
          </p:cNvCxnSpPr>
          <p:nvPr/>
        </p:nvCxnSpPr>
        <p:spPr>
          <a:xfrm flipH="1">
            <a:off x="1619221" y="1698238"/>
            <a:ext cx="104" cy="230744"/>
          </a:xfrm>
          <a:prstGeom prst="straightConnector1">
            <a:avLst/>
          </a:prstGeom>
          <a:noFill/>
          <a:ln w="9525" cap="flat" cmpd="sng">
            <a:solidFill>
              <a:schemeClr val="accent6"/>
            </a:solidFill>
            <a:prstDash val="solid"/>
            <a:round/>
            <a:headEnd type="none" w="med" len="med"/>
            <a:tailEnd type="none" w="med" len="med"/>
          </a:ln>
        </p:spPr>
      </p:cxnSp>
      <p:cxnSp>
        <p:nvCxnSpPr>
          <p:cNvPr id="987" name="Google Shape;987;p47">
            <a:extLst>
              <a:ext uri="{FF2B5EF4-FFF2-40B4-BE49-F238E27FC236}">
                <a16:creationId xmlns:a16="http://schemas.microsoft.com/office/drawing/2014/main" id="{311C67FC-7BD4-6BF8-5CAD-5E308D80D90E}"/>
              </a:ext>
            </a:extLst>
          </p:cNvPr>
          <p:cNvCxnSpPr>
            <a:cxnSpLocks/>
            <a:stCxn id="976" idx="2"/>
            <a:endCxn id="980" idx="0"/>
          </p:cNvCxnSpPr>
          <p:nvPr/>
        </p:nvCxnSpPr>
        <p:spPr>
          <a:xfrm flipH="1">
            <a:off x="3583173" y="1698238"/>
            <a:ext cx="52" cy="244906"/>
          </a:xfrm>
          <a:prstGeom prst="straightConnector1">
            <a:avLst/>
          </a:prstGeom>
          <a:noFill/>
          <a:ln w="9525" cap="flat" cmpd="sng">
            <a:solidFill>
              <a:schemeClr val="accent6"/>
            </a:solidFill>
            <a:prstDash val="solid"/>
            <a:round/>
            <a:headEnd type="none" w="med" len="med"/>
            <a:tailEnd type="none" w="med" len="med"/>
          </a:ln>
        </p:spPr>
      </p:cxnSp>
      <p:cxnSp>
        <p:nvCxnSpPr>
          <p:cNvPr id="988" name="Google Shape;988;p47">
            <a:extLst>
              <a:ext uri="{FF2B5EF4-FFF2-40B4-BE49-F238E27FC236}">
                <a16:creationId xmlns:a16="http://schemas.microsoft.com/office/drawing/2014/main" id="{37CCE0A9-96EB-F62A-A1FB-9B9AC2408068}"/>
              </a:ext>
            </a:extLst>
          </p:cNvPr>
          <p:cNvCxnSpPr>
            <a:cxnSpLocks/>
            <a:stCxn id="977" idx="2"/>
            <a:endCxn id="981" idx="0"/>
          </p:cNvCxnSpPr>
          <p:nvPr/>
        </p:nvCxnSpPr>
        <p:spPr>
          <a:xfrm>
            <a:off x="5547125" y="1698238"/>
            <a:ext cx="0" cy="230744"/>
          </a:xfrm>
          <a:prstGeom prst="straightConnector1">
            <a:avLst/>
          </a:prstGeom>
          <a:noFill/>
          <a:ln w="9525" cap="flat" cmpd="sng">
            <a:solidFill>
              <a:schemeClr val="accent6"/>
            </a:solidFill>
            <a:prstDash val="solid"/>
            <a:round/>
            <a:headEnd type="none" w="med" len="med"/>
            <a:tailEnd type="none" w="med" len="med"/>
          </a:ln>
        </p:spPr>
      </p:cxnSp>
      <p:cxnSp>
        <p:nvCxnSpPr>
          <p:cNvPr id="989" name="Google Shape;989;p47">
            <a:extLst>
              <a:ext uri="{FF2B5EF4-FFF2-40B4-BE49-F238E27FC236}">
                <a16:creationId xmlns:a16="http://schemas.microsoft.com/office/drawing/2014/main" id="{53EBD206-E652-8478-3B4F-79BDD6D8F45E}"/>
              </a:ext>
            </a:extLst>
          </p:cNvPr>
          <p:cNvCxnSpPr>
            <a:cxnSpLocks/>
            <a:stCxn id="978" idx="2"/>
            <a:endCxn id="982" idx="0"/>
          </p:cNvCxnSpPr>
          <p:nvPr/>
        </p:nvCxnSpPr>
        <p:spPr>
          <a:xfrm flipH="1">
            <a:off x="7510974" y="1698238"/>
            <a:ext cx="51" cy="230744"/>
          </a:xfrm>
          <a:prstGeom prst="straightConnector1">
            <a:avLst/>
          </a:prstGeom>
          <a:noFill/>
          <a:ln w="9525" cap="flat" cmpd="sng">
            <a:solidFill>
              <a:schemeClr val="accent6"/>
            </a:solidFill>
            <a:prstDash val="solid"/>
            <a:round/>
            <a:headEnd type="none" w="med" len="med"/>
            <a:tailEnd type="none" w="med" len="med"/>
          </a:ln>
        </p:spPr>
      </p:cxnSp>
      <p:sp>
        <p:nvSpPr>
          <p:cNvPr id="990" name="Google Shape;990;p47">
            <a:extLst>
              <a:ext uri="{FF2B5EF4-FFF2-40B4-BE49-F238E27FC236}">
                <a16:creationId xmlns:a16="http://schemas.microsoft.com/office/drawing/2014/main" id="{77B203D9-1CBD-6B33-82D7-8338FCFBABD9}"/>
              </a:ext>
            </a:extLst>
          </p:cNvPr>
          <p:cNvSpPr/>
          <p:nvPr/>
        </p:nvSpPr>
        <p:spPr>
          <a:xfrm>
            <a:off x="1531125" y="3251125"/>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91" name="Google Shape;991;p47">
            <a:extLst>
              <a:ext uri="{FF2B5EF4-FFF2-40B4-BE49-F238E27FC236}">
                <a16:creationId xmlns:a16="http://schemas.microsoft.com/office/drawing/2014/main" id="{04E3D177-C23E-53BE-1FB3-379C561D3336}"/>
              </a:ext>
            </a:extLst>
          </p:cNvPr>
          <p:cNvSpPr/>
          <p:nvPr/>
        </p:nvSpPr>
        <p:spPr>
          <a:xfrm>
            <a:off x="3495025" y="3251125"/>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92" name="Google Shape;992;p47">
            <a:extLst>
              <a:ext uri="{FF2B5EF4-FFF2-40B4-BE49-F238E27FC236}">
                <a16:creationId xmlns:a16="http://schemas.microsoft.com/office/drawing/2014/main" id="{C98ECBDA-4A7A-FC49-19AE-1C9AE63AF968}"/>
              </a:ext>
            </a:extLst>
          </p:cNvPr>
          <p:cNvSpPr/>
          <p:nvPr/>
        </p:nvSpPr>
        <p:spPr>
          <a:xfrm>
            <a:off x="5458925" y="3251125"/>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93" name="Google Shape;993;p47">
            <a:extLst>
              <a:ext uri="{FF2B5EF4-FFF2-40B4-BE49-F238E27FC236}">
                <a16:creationId xmlns:a16="http://schemas.microsoft.com/office/drawing/2014/main" id="{25E98077-431F-B47A-01ED-79E985E3FF4E}"/>
              </a:ext>
            </a:extLst>
          </p:cNvPr>
          <p:cNvSpPr/>
          <p:nvPr/>
        </p:nvSpPr>
        <p:spPr>
          <a:xfrm>
            <a:off x="7422825" y="3251125"/>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94" name="Google Shape;994;p47">
            <a:extLst>
              <a:ext uri="{FF2B5EF4-FFF2-40B4-BE49-F238E27FC236}">
                <a16:creationId xmlns:a16="http://schemas.microsoft.com/office/drawing/2014/main" id="{474DCA9B-BF03-F5B5-CA86-239AA7D3DADD}"/>
              </a:ext>
            </a:extLst>
          </p:cNvPr>
          <p:cNvSpPr txBox="1"/>
          <p:nvPr/>
        </p:nvSpPr>
        <p:spPr>
          <a:xfrm flipH="1">
            <a:off x="713124" y="3658181"/>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noProof="0" dirty="0">
                <a:solidFill>
                  <a:schemeClr val="accent6"/>
                </a:solidFill>
                <a:latin typeface="Nunito Sans"/>
                <a:ea typeface="Nunito Sans"/>
                <a:cs typeface="Nunito Sans"/>
                <a:sym typeface="Nunito Sans"/>
              </a:rPr>
              <a:t>Unit-test</a:t>
            </a:r>
          </a:p>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We’ve tested key parts like file upload, model execution, and output format.</a:t>
            </a:r>
          </a:p>
        </p:txBody>
      </p:sp>
      <p:sp>
        <p:nvSpPr>
          <p:cNvPr id="995" name="Google Shape;995;p47">
            <a:extLst>
              <a:ext uri="{FF2B5EF4-FFF2-40B4-BE49-F238E27FC236}">
                <a16:creationId xmlns:a16="http://schemas.microsoft.com/office/drawing/2014/main" id="{1F6045AB-7062-EA3E-A615-8C4FEC7903FF}"/>
              </a:ext>
            </a:extLst>
          </p:cNvPr>
          <p:cNvSpPr txBox="1"/>
          <p:nvPr/>
        </p:nvSpPr>
        <p:spPr>
          <a:xfrm flipH="1">
            <a:off x="2677024" y="3658181"/>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 </a:t>
            </a:r>
            <a:r>
              <a:rPr lang="en-US" sz="1200" b="1" noProof="0" dirty="0">
                <a:solidFill>
                  <a:schemeClr val="accent6"/>
                </a:solidFill>
                <a:latin typeface="Nunito Sans"/>
                <a:ea typeface="Nunito Sans"/>
                <a:cs typeface="Nunito Sans"/>
                <a:sym typeface="Nunito Sans"/>
              </a:rPr>
              <a:t>Integration</a:t>
            </a:r>
          </a:p>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No API – we keep it separate from existing systems for simplicity.</a:t>
            </a:r>
          </a:p>
        </p:txBody>
      </p:sp>
      <p:sp>
        <p:nvSpPr>
          <p:cNvPr id="996" name="Google Shape;996;p47">
            <a:extLst>
              <a:ext uri="{FF2B5EF4-FFF2-40B4-BE49-F238E27FC236}">
                <a16:creationId xmlns:a16="http://schemas.microsoft.com/office/drawing/2014/main" id="{F27F24A9-8289-FB7D-7FB4-C13163F04238}"/>
              </a:ext>
            </a:extLst>
          </p:cNvPr>
          <p:cNvSpPr txBox="1"/>
          <p:nvPr/>
        </p:nvSpPr>
        <p:spPr>
          <a:xfrm flipH="1">
            <a:off x="4640924" y="3658181"/>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noProof="0" dirty="0">
                <a:solidFill>
                  <a:schemeClr val="accent6"/>
                </a:solidFill>
                <a:latin typeface="Nunito Sans"/>
                <a:ea typeface="Nunito Sans"/>
                <a:cs typeface="Nunito Sans"/>
                <a:sym typeface="Nunito Sans"/>
              </a:rPr>
              <a:t>Validation</a:t>
            </a:r>
          </a:p>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We'll check predictions on sample data to confirm structure and accuracy.</a:t>
            </a:r>
          </a:p>
        </p:txBody>
      </p:sp>
      <p:sp>
        <p:nvSpPr>
          <p:cNvPr id="997" name="Google Shape;997;p47">
            <a:extLst>
              <a:ext uri="{FF2B5EF4-FFF2-40B4-BE49-F238E27FC236}">
                <a16:creationId xmlns:a16="http://schemas.microsoft.com/office/drawing/2014/main" id="{D0495CA1-928E-A5E0-DE38-DABE58859230}"/>
              </a:ext>
            </a:extLst>
          </p:cNvPr>
          <p:cNvSpPr txBox="1"/>
          <p:nvPr/>
        </p:nvSpPr>
        <p:spPr>
          <a:xfrm flipH="1">
            <a:off x="6604824" y="3658181"/>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noProof="0" dirty="0">
                <a:solidFill>
                  <a:schemeClr val="accent6"/>
                </a:solidFill>
                <a:latin typeface="Nunito Sans"/>
                <a:ea typeface="Nunito Sans"/>
                <a:cs typeface="Nunito Sans"/>
                <a:sym typeface="Nunito Sans"/>
              </a:rPr>
              <a:t>Launch</a:t>
            </a:r>
          </a:p>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Go-live will be manual, with limited internal users and light supervision.</a:t>
            </a:r>
          </a:p>
        </p:txBody>
      </p:sp>
      <p:cxnSp>
        <p:nvCxnSpPr>
          <p:cNvPr id="998" name="Google Shape;998;p47">
            <a:extLst>
              <a:ext uri="{FF2B5EF4-FFF2-40B4-BE49-F238E27FC236}">
                <a16:creationId xmlns:a16="http://schemas.microsoft.com/office/drawing/2014/main" id="{5B711B96-A3B0-0322-7354-70016AA56B99}"/>
              </a:ext>
            </a:extLst>
          </p:cNvPr>
          <p:cNvCxnSpPr>
            <a:stCxn id="990" idx="3"/>
            <a:endCxn id="991" idx="1"/>
          </p:cNvCxnSpPr>
          <p:nvPr/>
        </p:nvCxnSpPr>
        <p:spPr>
          <a:xfrm>
            <a:off x="1707525" y="3339325"/>
            <a:ext cx="1787400" cy="0"/>
          </a:xfrm>
          <a:prstGeom prst="straightConnector1">
            <a:avLst/>
          </a:prstGeom>
          <a:noFill/>
          <a:ln w="9525" cap="flat" cmpd="sng">
            <a:solidFill>
              <a:schemeClr val="accent6"/>
            </a:solidFill>
            <a:prstDash val="solid"/>
            <a:round/>
            <a:headEnd type="none" w="med" len="med"/>
            <a:tailEnd type="none" w="med" len="med"/>
          </a:ln>
        </p:spPr>
      </p:cxnSp>
      <p:cxnSp>
        <p:nvCxnSpPr>
          <p:cNvPr id="999" name="Google Shape;999;p47">
            <a:extLst>
              <a:ext uri="{FF2B5EF4-FFF2-40B4-BE49-F238E27FC236}">
                <a16:creationId xmlns:a16="http://schemas.microsoft.com/office/drawing/2014/main" id="{E2D0F466-A6FC-CB6A-DC04-555575C4FBE5}"/>
              </a:ext>
            </a:extLst>
          </p:cNvPr>
          <p:cNvCxnSpPr>
            <a:stCxn id="991" idx="3"/>
            <a:endCxn id="992" idx="1"/>
          </p:cNvCxnSpPr>
          <p:nvPr/>
        </p:nvCxnSpPr>
        <p:spPr>
          <a:xfrm>
            <a:off x="3671425" y="3339325"/>
            <a:ext cx="1787400" cy="0"/>
          </a:xfrm>
          <a:prstGeom prst="straightConnector1">
            <a:avLst/>
          </a:prstGeom>
          <a:noFill/>
          <a:ln w="9525" cap="flat" cmpd="sng">
            <a:solidFill>
              <a:schemeClr val="accent6"/>
            </a:solidFill>
            <a:prstDash val="solid"/>
            <a:round/>
            <a:headEnd type="none" w="med" len="med"/>
            <a:tailEnd type="none" w="med" len="med"/>
          </a:ln>
        </p:spPr>
      </p:cxnSp>
      <p:cxnSp>
        <p:nvCxnSpPr>
          <p:cNvPr id="1000" name="Google Shape;1000;p47">
            <a:extLst>
              <a:ext uri="{FF2B5EF4-FFF2-40B4-BE49-F238E27FC236}">
                <a16:creationId xmlns:a16="http://schemas.microsoft.com/office/drawing/2014/main" id="{CF9A26CB-42A0-9A45-A07A-9B020CB4BEBB}"/>
              </a:ext>
            </a:extLst>
          </p:cNvPr>
          <p:cNvCxnSpPr>
            <a:stCxn id="992" idx="3"/>
            <a:endCxn id="993" idx="1"/>
          </p:cNvCxnSpPr>
          <p:nvPr/>
        </p:nvCxnSpPr>
        <p:spPr>
          <a:xfrm>
            <a:off x="5635325" y="3339325"/>
            <a:ext cx="1787400" cy="0"/>
          </a:xfrm>
          <a:prstGeom prst="straightConnector1">
            <a:avLst/>
          </a:prstGeom>
          <a:noFill/>
          <a:ln w="9525" cap="flat" cmpd="sng">
            <a:solidFill>
              <a:schemeClr val="accent6"/>
            </a:solidFill>
            <a:prstDash val="solid"/>
            <a:round/>
            <a:headEnd type="none" w="med" len="med"/>
            <a:tailEnd type="none" w="med" len="med"/>
          </a:ln>
        </p:spPr>
      </p:cxnSp>
      <p:cxnSp>
        <p:nvCxnSpPr>
          <p:cNvPr id="1001" name="Google Shape;1001;p47">
            <a:extLst>
              <a:ext uri="{FF2B5EF4-FFF2-40B4-BE49-F238E27FC236}">
                <a16:creationId xmlns:a16="http://schemas.microsoft.com/office/drawing/2014/main" id="{9E829392-FCF0-9A12-EC2E-B7FFA380D037}"/>
              </a:ext>
            </a:extLst>
          </p:cNvPr>
          <p:cNvCxnSpPr>
            <a:stCxn id="990" idx="2"/>
            <a:endCxn id="994" idx="0"/>
          </p:cNvCxnSpPr>
          <p:nvPr/>
        </p:nvCxnSpPr>
        <p:spPr>
          <a:xfrm flipH="1">
            <a:off x="1619274" y="3427525"/>
            <a:ext cx="51" cy="230656"/>
          </a:xfrm>
          <a:prstGeom prst="straightConnector1">
            <a:avLst/>
          </a:prstGeom>
          <a:noFill/>
          <a:ln w="9525" cap="flat" cmpd="sng">
            <a:solidFill>
              <a:schemeClr val="accent6"/>
            </a:solidFill>
            <a:prstDash val="solid"/>
            <a:round/>
            <a:headEnd type="none" w="med" len="med"/>
            <a:tailEnd type="none" w="med" len="med"/>
          </a:ln>
        </p:spPr>
      </p:cxnSp>
      <p:cxnSp>
        <p:nvCxnSpPr>
          <p:cNvPr id="1002" name="Google Shape;1002;p47">
            <a:extLst>
              <a:ext uri="{FF2B5EF4-FFF2-40B4-BE49-F238E27FC236}">
                <a16:creationId xmlns:a16="http://schemas.microsoft.com/office/drawing/2014/main" id="{F8E3793B-E0E1-26BD-9723-7FA7D67FD02A}"/>
              </a:ext>
            </a:extLst>
          </p:cNvPr>
          <p:cNvCxnSpPr>
            <a:stCxn id="991" idx="2"/>
            <a:endCxn id="995" idx="0"/>
          </p:cNvCxnSpPr>
          <p:nvPr/>
        </p:nvCxnSpPr>
        <p:spPr>
          <a:xfrm flipH="1">
            <a:off x="3583174" y="3427525"/>
            <a:ext cx="51" cy="230656"/>
          </a:xfrm>
          <a:prstGeom prst="straightConnector1">
            <a:avLst/>
          </a:prstGeom>
          <a:noFill/>
          <a:ln w="9525" cap="flat" cmpd="sng">
            <a:solidFill>
              <a:schemeClr val="accent6"/>
            </a:solidFill>
            <a:prstDash val="solid"/>
            <a:round/>
            <a:headEnd type="none" w="med" len="med"/>
            <a:tailEnd type="none" w="med" len="med"/>
          </a:ln>
        </p:spPr>
      </p:cxnSp>
      <p:cxnSp>
        <p:nvCxnSpPr>
          <p:cNvPr id="1003" name="Google Shape;1003;p47">
            <a:extLst>
              <a:ext uri="{FF2B5EF4-FFF2-40B4-BE49-F238E27FC236}">
                <a16:creationId xmlns:a16="http://schemas.microsoft.com/office/drawing/2014/main" id="{A84D903D-E7AF-FCCF-C525-D5A65E30DA4D}"/>
              </a:ext>
            </a:extLst>
          </p:cNvPr>
          <p:cNvCxnSpPr>
            <a:stCxn id="992" idx="2"/>
            <a:endCxn id="996" idx="0"/>
          </p:cNvCxnSpPr>
          <p:nvPr/>
        </p:nvCxnSpPr>
        <p:spPr>
          <a:xfrm flipH="1">
            <a:off x="5547074" y="3427525"/>
            <a:ext cx="51" cy="230656"/>
          </a:xfrm>
          <a:prstGeom prst="straightConnector1">
            <a:avLst/>
          </a:prstGeom>
          <a:noFill/>
          <a:ln w="9525" cap="flat" cmpd="sng">
            <a:solidFill>
              <a:schemeClr val="accent6"/>
            </a:solidFill>
            <a:prstDash val="solid"/>
            <a:round/>
            <a:headEnd type="none" w="med" len="med"/>
            <a:tailEnd type="none" w="med" len="med"/>
          </a:ln>
        </p:spPr>
      </p:cxnSp>
      <p:cxnSp>
        <p:nvCxnSpPr>
          <p:cNvPr id="1004" name="Google Shape;1004;p47">
            <a:extLst>
              <a:ext uri="{FF2B5EF4-FFF2-40B4-BE49-F238E27FC236}">
                <a16:creationId xmlns:a16="http://schemas.microsoft.com/office/drawing/2014/main" id="{4397F6AF-4AD0-0D69-68CE-65A0A6DF9B00}"/>
              </a:ext>
            </a:extLst>
          </p:cNvPr>
          <p:cNvCxnSpPr>
            <a:stCxn id="993" idx="2"/>
            <a:endCxn id="997" idx="0"/>
          </p:cNvCxnSpPr>
          <p:nvPr/>
        </p:nvCxnSpPr>
        <p:spPr>
          <a:xfrm flipH="1">
            <a:off x="7510974" y="3427525"/>
            <a:ext cx="51" cy="230656"/>
          </a:xfrm>
          <a:prstGeom prst="straightConnector1">
            <a:avLst/>
          </a:prstGeom>
          <a:noFill/>
          <a:ln w="9525" cap="flat" cmpd="sng">
            <a:solidFill>
              <a:schemeClr val="accent6"/>
            </a:solidFill>
            <a:prstDash val="solid"/>
            <a:round/>
            <a:headEnd type="none" w="med" len="med"/>
            <a:tailEnd type="none" w="med" len="med"/>
          </a:ln>
        </p:spPr>
      </p:cxnSp>
      <p:cxnSp>
        <p:nvCxnSpPr>
          <p:cNvPr id="1005" name="Google Shape;1005;p47">
            <a:extLst>
              <a:ext uri="{FF2B5EF4-FFF2-40B4-BE49-F238E27FC236}">
                <a16:creationId xmlns:a16="http://schemas.microsoft.com/office/drawing/2014/main" id="{86C1110E-D833-BF90-12B5-8D9CB761928C}"/>
              </a:ext>
            </a:extLst>
          </p:cNvPr>
          <p:cNvCxnSpPr>
            <a:stCxn id="978" idx="3"/>
            <a:endCxn id="990" idx="1"/>
          </p:cNvCxnSpPr>
          <p:nvPr/>
        </p:nvCxnSpPr>
        <p:spPr>
          <a:xfrm flipH="1">
            <a:off x="1531125" y="1610038"/>
            <a:ext cx="6068100" cy="1729200"/>
          </a:xfrm>
          <a:prstGeom prst="bentConnector5">
            <a:avLst>
              <a:gd name="adj1" fmla="val -13971"/>
              <a:gd name="adj2" fmla="val 83859"/>
              <a:gd name="adj3" fmla="val 113408"/>
            </a:avLst>
          </a:prstGeom>
          <a:noFill/>
          <a:ln w="9525" cap="flat" cmpd="sng">
            <a:solidFill>
              <a:schemeClr val="accent6"/>
            </a:solidFill>
            <a:prstDash val="solid"/>
            <a:round/>
            <a:headEnd type="none" w="med" len="med"/>
            <a:tailEnd type="none" w="med" len="med"/>
          </a:ln>
        </p:spPr>
      </p:cxnSp>
    </p:spTree>
    <p:extLst>
      <p:ext uri="{BB962C8B-B14F-4D97-AF65-F5344CB8AC3E}">
        <p14:creationId xmlns:p14="http://schemas.microsoft.com/office/powerpoint/2010/main" val="158839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1B7B9-0C37-0FBD-3C8A-4C23FB839D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FA1474-744B-BD2A-F26B-1ABACFC58938}"/>
              </a:ext>
            </a:extLst>
          </p:cNvPr>
          <p:cNvSpPr>
            <a:spLocks noGrp="1"/>
          </p:cNvSpPr>
          <p:nvPr>
            <p:ph type="title"/>
          </p:nvPr>
        </p:nvSpPr>
        <p:spPr>
          <a:xfrm>
            <a:off x="713225" y="445025"/>
            <a:ext cx="7717500" cy="572700"/>
          </a:xfrm>
        </p:spPr>
        <p:txBody>
          <a:bodyPr wrap="square" anchor="ctr">
            <a:normAutofit/>
          </a:bodyPr>
          <a:lstStyle/>
          <a:p>
            <a:r>
              <a:rPr lang="en-US" sz="2900" noProof="0"/>
              <a:t>Data Readiness &amp; Security – Our Approach</a:t>
            </a:r>
          </a:p>
        </p:txBody>
      </p:sp>
      <p:graphicFrame>
        <p:nvGraphicFramePr>
          <p:cNvPr id="3" name="Table 2">
            <a:extLst>
              <a:ext uri="{FF2B5EF4-FFF2-40B4-BE49-F238E27FC236}">
                <a16:creationId xmlns:a16="http://schemas.microsoft.com/office/drawing/2014/main" id="{65498A6F-CCA0-6979-A22C-00A4477473B5}"/>
              </a:ext>
            </a:extLst>
          </p:cNvPr>
          <p:cNvGraphicFramePr>
            <a:graphicFrameLocks noGrp="1"/>
          </p:cNvGraphicFramePr>
          <p:nvPr>
            <p:extLst>
              <p:ext uri="{D42A27DB-BD31-4B8C-83A1-F6EECF244321}">
                <p14:modId xmlns:p14="http://schemas.microsoft.com/office/powerpoint/2010/main" val="2056563916"/>
              </p:ext>
            </p:extLst>
          </p:nvPr>
        </p:nvGraphicFramePr>
        <p:xfrm>
          <a:off x="713225" y="1467492"/>
          <a:ext cx="7717501" cy="2745875"/>
        </p:xfrm>
        <a:graphic>
          <a:graphicData uri="http://schemas.openxmlformats.org/drawingml/2006/table">
            <a:tbl>
              <a:tblPr firstRow="1" firstCol="1" bandRow="1">
                <a:tableStyleId>{067E22DE-F50D-4916-9B82-C0FF342383FC}</a:tableStyleId>
              </a:tblPr>
              <a:tblGrid>
                <a:gridCol w="1735102">
                  <a:extLst>
                    <a:ext uri="{9D8B030D-6E8A-4147-A177-3AD203B41FA5}">
                      <a16:colId xmlns:a16="http://schemas.microsoft.com/office/drawing/2014/main" val="1745977112"/>
                    </a:ext>
                  </a:extLst>
                </a:gridCol>
                <a:gridCol w="5982399">
                  <a:extLst>
                    <a:ext uri="{9D8B030D-6E8A-4147-A177-3AD203B41FA5}">
                      <a16:colId xmlns:a16="http://schemas.microsoft.com/office/drawing/2014/main" val="950219065"/>
                    </a:ext>
                  </a:extLst>
                </a:gridCol>
              </a:tblGrid>
              <a:tr h="549175">
                <a:tc>
                  <a:txBody>
                    <a:bodyPr/>
                    <a:lstStyle/>
                    <a:p>
                      <a:pPr algn="l"/>
                      <a:r>
                        <a:rPr lang="en-US" sz="1200" b="1" noProof="0" dirty="0">
                          <a:solidFill>
                            <a:schemeClr val="bg2"/>
                          </a:solidFill>
                        </a:rPr>
                        <a:t>Validation</a:t>
                      </a:r>
                    </a:p>
                  </a:txBody>
                  <a:tcPr marL="74213" marR="74213" marT="37106" marB="37106" anchor="ctr">
                    <a:solidFill>
                      <a:schemeClr val="tx2">
                        <a:lumMod val="90000"/>
                        <a:lumOff val="10000"/>
                      </a:schemeClr>
                    </a:solidFill>
                  </a:tcPr>
                </a:tc>
                <a:tc>
                  <a:txBody>
                    <a:bodyPr/>
                    <a:lstStyle/>
                    <a:p>
                      <a:pPr algn="l"/>
                      <a:r>
                        <a:rPr lang="en-US" sz="1100" noProof="0">
                          <a:solidFill>
                            <a:schemeClr val="accent2"/>
                          </a:solidFill>
                        </a:rPr>
                        <a:t>CSV files are checked for column structure, formats, and missing values before processing.</a:t>
                      </a:r>
                    </a:p>
                  </a:txBody>
                  <a:tcPr marL="74213" marR="74213" marT="37106" marB="37106" anchor="ctr"/>
                </a:tc>
                <a:extLst>
                  <a:ext uri="{0D108BD9-81ED-4DB2-BD59-A6C34878D82A}">
                    <a16:rowId xmlns:a16="http://schemas.microsoft.com/office/drawing/2014/main" val="1524996359"/>
                  </a:ext>
                </a:extLst>
              </a:tr>
              <a:tr h="549175">
                <a:tc>
                  <a:txBody>
                    <a:bodyPr/>
                    <a:lstStyle/>
                    <a:p>
                      <a:pPr algn="l"/>
                      <a:r>
                        <a:rPr lang="en-US" sz="1200" b="1" noProof="0">
                          <a:solidFill>
                            <a:schemeClr val="bg2"/>
                          </a:solidFill>
                        </a:rPr>
                        <a:t>Encryption</a:t>
                      </a:r>
                    </a:p>
                  </a:txBody>
                  <a:tcPr marL="74213" marR="74213" marT="37106" marB="37106" anchor="ctr">
                    <a:solidFill>
                      <a:schemeClr val="tx2">
                        <a:lumMod val="90000"/>
                        <a:lumOff val="10000"/>
                      </a:schemeClr>
                    </a:solidFill>
                  </a:tcPr>
                </a:tc>
                <a:tc>
                  <a:txBody>
                    <a:bodyPr/>
                    <a:lstStyle/>
                    <a:p>
                      <a:pPr algn="l"/>
                      <a:r>
                        <a:rPr lang="en-US" sz="1100" noProof="0">
                          <a:solidFill>
                            <a:schemeClr val="accent2"/>
                          </a:solidFill>
                        </a:rPr>
                        <a:t>Files are stored securely on OneDrive with enterprise-level encryption and internal access controls.</a:t>
                      </a:r>
                    </a:p>
                  </a:txBody>
                  <a:tcPr marL="74213" marR="74213" marT="37106" marB="37106" anchor="ctr"/>
                </a:tc>
                <a:extLst>
                  <a:ext uri="{0D108BD9-81ED-4DB2-BD59-A6C34878D82A}">
                    <a16:rowId xmlns:a16="http://schemas.microsoft.com/office/drawing/2014/main" val="3591467323"/>
                  </a:ext>
                </a:extLst>
              </a:tr>
              <a:tr h="549175">
                <a:tc>
                  <a:txBody>
                    <a:bodyPr/>
                    <a:lstStyle/>
                    <a:p>
                      <a:pPr algn="l"/>
                      <a:r>
                        <a:rPr lang="en-US" sz="1200" b="1" noProof="0">
                          <a:solidFill>
                            <a:schemeClr val="bg2"/>
                          </a:solidFill>
                        </a:rPr>
                        <a:t>Access</a:t>
                      </a:r>
                    </a:p>
                  </a:txBody>
                  <a:tcPr marL="74213" marR="74213" marT="37106" marB="37106" anchor="ctr">
                    <a:solidFill>
                      <a:schemeClr val="tx2">
                        <a:lumMod val="90000"/>
                        <a:lumOff val="10000"/>
                      </a:schemeClr>
                    </a:solidFill>
                  </a:tcPr>
                </a:tc>
                <a:tc>
                  <a:txBody>
                    <a:bodyPr/>
                    <a:lstStyle/>
                    <a:p>
                      <a:pPr algn="l"/>
                      <a:r>
                        <a:rPr lang="en-US" sz="1100" noProof="0">
                          <a:solidFill>
                            <a:schemeClr val="accent2"/>
                          </a:solidFill>
                        </a:rPr>
                        <a:t>Only sales can upload data; only the call center can access predictions. Permissions are managed manually via OneDrive.</a:t>
                      </a:r>
                    </a:p>
                  </a:txBody>
                  <a:tcPr marL="74213" marR="74213" marT="37106" marB="37106" anchor="ctr"/>
                </a:tc>
                <a:extLst>
                  <a:ext uri="{0D108BD9-81ED-4DB2-BD59-A6C34878D82A}">
                    <a16:rowId xmlns:a16="http://schemas.microsoft.com/office/drawing/2014/main" val="3653590887"/>
                  </a:ext>
                </a:extLst>
              </a:tr>
              <a:tr h="549175">
                <a:tc>
                  <a:txBody>
                    <a:bodyPr/>
                    <a:lstStyle/>
                    <a:p>
                      <a:pPr algn="l"/>
                      <a:r>
                        <a:rPr lang="en-US" sz="1200" b="1" noProof="0">
                          <a:solidFill>
                            <a:schemeClr val="bg2"/>
                          </a:solidFill>
                        </a:rPr>
                        <a:t>Audits</a:t>
                      </a:r>
                    </a:p>
                  </a:txBody>
                  <a:tcPr marL="74213" marR="74213" marT="37106" marB="37106" anchor="ctr">
                    <a:solidFill>
                      <a:schemeClr val="tx2">
                        <a:lumMod val="90000"/>
                        <a:lumOff val="10000"/>
                      </a:schemeClr>
                    </a:solidFill>
                  </a:tcPr>
                </a:tc>
                <a:tc>
                  <a:txBody>
                    <a:bodyPr/>
                    <a:lstStyle/>
                    <a:p>
                      <a:pPr algn="l"/>
                      <a:r>
                        <a:rPr lang="en-US" sz="1100" noProof="0">
                          <a:solidFill>
                            <a:schemeClr val="accent2"/>
                          </a:solidFill>
                        </a:rPr>
                        <a:t>All file activity is tracked in a shared Excel log (who uploaded/downloaded and when).</a:t>
                      </a:r>
                    </a:p>
                  </a:txBody>
                  <a:tcPr marL="74213" marR="74213" marT="37106" marB="37106" anchor="ctr"/>
                </a:tc>
                <a:extLst>
                  <a:ext uri="{0D108BD9-81ED-4DB2-BD59-A6C34878D82A}">
                    <a16:rowId xmlns:a16="http://schemas.microsoft.com/office/drawing/2014/main" val="2468544021"/>
                  </a:ext>
                </a:extLst>
              </a:tr>
              <a:tr h="549175">
                <a:tc>
                  <a:txBody>
                    <a:bodyPr/>
                    <a:lstStyle/>
                    <a:p>
                      <a:pPr algn="l"/>
                      <a:r>
                        <a:rPr lang="en-US" sz="1200" b="1" noProof="0" dirty="0">
                          <a:solidFill>
                            <a:schemeClr val="bg2"/>
                          </a:solidFill>
                        </a:rPr>
                        <a:t>Backup</a:t>
                      </a:r>
                    </a:p>
                  </a:txBody>
                  <a:tcPr marL="74213" marR="74213" marT="37106" marB="37106" anchor="ctr">
                    <a:solidFill>
                      <a:schemeClr val="tx2">
                        <a:lumMod val="90000"/>
                        <a:lumOff val="10000"/>
                      </a:schemeClr>
                    </a:solidFill>
                  </a:tcPr>
                </a:tc>
                <a:tc>
                  <a:txBody>
                    <a:bodyPr/>
                    <a:lstStyle/>
                    <a:p>
                      <a:pPr algn="l"/>
                      <a:r>
                        <a:rPr lang="en-US" sz="1100" noProof="0" dirty="0">
                          <a:solidFill>
                            <a:schemeClr val="accent2"/>
                          </a:solidFill>
                        </a:rPr>
                        <a:t>Input and output files are saved in versioned folders on OneDrive, making recovery simple and transparent.</a:t>
                      </a:r>
                    </a:p>
                  </a:txBody>
                  <a:tcPr marL="74213" marR="74213" marT="37106" marB="37106" anchor="ctr"/>
                </a:tc>
                <a:extLst>
                  <a:ext uri="{0D108BD9-81ED-4DB2-BD59-A6C34878D82A}">
                    <a16:rowId xmlns:a16="http://schemas.microsoft.com/office/drawing/2014/main" val="3538287428"/>
                  </a:ext>
                </a:extLst>
              </a:tr>
            </a:tbl>
          </a:graphicData>
        </a:graphic>
      </p:graphicFrame>
    </p:spTree>
    <p:extLst>
      <p:ext uri="{BB962C8B-B14F-4D97-AF65-F5344CB8AC3E}">
        <p14:creationId xmlns:p14="http://schemas.microsoft.com/office/powerpoint/2010/main" val="1900041772"/>
      </p:ext>
    </p:extLst>
  </p:cSld>
  <p:clrMapOvr>
    <a:masterClrMapping/>
  </p:clrMapOvr>
</p:sld>
</file>

<file path=ppt/theme/theme1.xml><?xml version="1.0" encoding="utf-8"?>
<a:theme xmlns:a="http://schemas.openxmlformats.org/drawingml/2006/main" name="Automotive Industry Project Proposal by Slidesgo">
  <a:themeElements>
    <a:clrScheme name="Simple Light">
      <a:dk1>
        <a:srgbClr val="0C3B5D"/>
      </a:dk1>
      <a:lt1>
        <a:srgbClr val="328BC3"/>
      </a:lt1>
      <a:dk2>
        <a:srgbClr val="EDC932"/>
      </a:dk2>
      <a:lt2>
        <a:srgbClr val="252F3A"/>
      </a:lt2>
      <a:accent1>
        <a:srgbClr val="3D4962"/>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1046</Words>
  <Application>Microsoft Office PowerPoint</Application>
  <PresentationFormat>Diavetítés a képernyőre (16:9 oldalarány)</PresentationFormat>
  <Paragraphs>114</Paragraphs>
  <Slides>13</Slides>
  <Notes>9</Notes>
  <HiddenSlides>0</HiddenSlides>
  <MMClips>0</MMClips>
  <ScaleCrop>false</ScaleCrop>
  <HeadingPairs>
    <vt:vector size="6" baseType="variant">
      <vt:variant>
        <vt:lpstr>Használt betűtípusok</vt:lpstr>
      </vt:variant>
      <vt:variant>
        <vt:i4>8</vt:i4>
      </vt:variant>
      <vt:variant>
        <vt:lpstr>Téma</vt:lpstr>
      </vt:variant>
      <vt:variant>
        <vt:i4>1</vt:i4>
      </vt:variant>
      <vt:variant>
        <vt:lpstr>Diacímek</vt:lpstr>
      </vt:variant>
      <vt:variant>
        <vt:i4>13</vt:i4>
      </vt:variant>
    </vt:vector>
  </HeadingPairs>
  <TitlesOfParts>
    <vt:vector size="22" baseType="lpstr">
      <vt:lpstr>PT Sans</vt:lpstr>
      <vt:lpstr>Assistant</vt:lpstr>
      <vt:lpstr>Raleway</vt:lpstr>
      <vt:lpstr>Arial</vt:lpstr>
      <vt:lpstr>Anaheim</vt:lpstr>
      <vt:lpstr>Nunito Sans</vt:lpstr>
      <vt:lpstr>Nunito Light</vt:lpstr>
      <vt:lpstr>Wingdings</vt:lpstr>
      <vt:lpstr>Automotive Industry Project Proposal by Slidesgo</vt:lpstr>
      <vt:lpstr>Mandatory Vehicle Insurance   Deployment plan</vt:lpstr>
      <vt:lpstr>Table of contents</vt:lpstr>
      <vt:lpstr>Objectives</vt:lpstr>
      <vt:lpstr>24%</vt:lpstr>
      <vt:lpstr>Compliance &amp; Regulatory Requirements</vt:lpstr>
      <vt:lpstr>Deployment Requirements</vt:lpstr>
      <vt:lpstr>Personnel &amp; Change Management</vt:lpstr>
      <vt:lpstr>Project Timeline – Deployment Plan</vt:lpstr>
      <vt:lpstr>Data Readiness &amp; Security – Our Approach</vt:lpstr>
      <vt:lpstr>PowerPoint-bemutató</vt:lpstr>
      <vt:lpstr>Key Takeaways</vt:lpstr>
      <vt:lpstr>How does the App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Feimann Zsófia Irma</cp:lastModifiedBy>
  <cp:revision>7</cp:revision>
  <dcterms:modified xsi:type="dcterms:W3CDTF">2025-05-13T11:30:38Z</dcterms:modified>
</cp:coreProperties>
</file>