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4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árszegi Márk" userId="ca0695a0-97d4-4f2a-9118-585ce2c5ff5c" providerId="ADAL" clId="{728B88FD-AD8F-471A-8839-BFF76C070BAF}"/>
    <pc:docChg chg="undo custSel addSld delSld modSld sldOrd">
      <pc:chgData name="Várszegi Márk" userId="ca0695a0-97d4-4f2a-9118-585ce2c5ff5c" providerId="ADAL" clId="{728B88FD-AD8F-471A-8839-BFF76C070BAF}" dt="2020-04-18T16:51:28.271" v="2401" actId="20577"/>
      <pc:docMkLst>
        <pc:docMk/>
      </pc:docMkLst>
      <pc:sldChg chg="modSp">
        <pc:chgData name="Várszegi Márk" userId="ca0695a0-97d4-4f2a-9118-585ce2c5ff5c" providerId="ADAL" clId="{728B88FD-AD8F-471A-8839-BFF76C070BAF}" dt="2020-04-18T13:25:36.212" v="80" actId="1076"/>
        <pc:sldMkLst>
          <pc:docMk/>
          <pc:sldMk cId="3918997227" sldId="256"/>
        </pc:sldMkLst>
        <pc:spChg chg="mod">
          <ac:chgData name="Várszegi Márk" userId="ca0695a0-97d4-4f2a-9118-585ce2c5ff5c" providerId="ADAL" clId="{728B88FD-AD8F-471A-8839-BFF76C070BAF}" dt="2020-04-18T13:25:36.212" v="80" actId="1076"/>
          <ac:spMkLst>
            <pc:docMk/>
            <pc:sldMk cId="3918997227" sldId="256"/>
            <ac:spMk id="2" creationId="{8DA4DEB6-D1CC-46A5-B0E6-8B26B5187334}"/>
          </ac:spMkLst>
        </pc:spChg>
        <pc:spChg chg="mod">
          <ac:chgData name="Várszegi Márk" userId="ca0695a0-97d4-4f2a-9118-585ce2c5ff5c" providerId="ADAL" clId="{728B88FD-AD8F-471A-8839-BFF76C070BAF}" dt="2020-04-18T13:25:34.041" v="79" actId="1076"/>
          <ac:spMkLst>
            <pc:docMk/>
            <pc:sldMk cId="3918997227" sldId="256"/>
            <ac:spMk id="3" creationId="{D6272A25-B6AE-4743-9C25-F4015386E276}"/>
          </ac:spMkLst>
        </pc:spChg>
      </pc:sldChg>
      <pc:sldChg chg="addSp delSp modSp add">
        <pc:chgData name="Várszegi Márk" userId="ca0695a0-97d4-4f2a-9118-585ce2c5ff5c" providerId="ADAL" clId="{728B88FD-AD8F-471A-8839-BFF76C070BAF}" dt="2020-04-18T16:26:35.993" v="2208" actId="20577"/>
        <pc:sldMkLst>
          <pc:docMk/>
          <pc:sldMk cId="1885107479" sldId="257"/>
        </pc:sldMkLst>
        <pc:spChg chg="mod">
          <ac:chgData name="Várszegi Márk" userId="ca0695a0-97d4-4f2a-9118-585ce2c5ff5c" providerId="ADAL" clId="{728B88FD-AD8F-471A-8839-BFF76C070BAF}" dt="2020-04-18T13:27:52.942" v="94" actId="20577"/>
          <ac:spMkLst>
            <pc:docMk/>
            <pc:sldMk cId="1885107479" sldId="257"/>
            <ac:spMk id="2" creationId="{F9292753-C45A-4CD8-9411-8A69BF18EA63}"/>
          </ac:spMkLst>
        </pc:spChg>
        <pc:spChg chg="del mod">
          <ac:chgData name="Várszegi Márk" userId="ca0695a0-97d4-4f2a-9118-585ce2c5ff5c" providerId="ADAL" clId="{728B88FD-AD8F-471A-8839-BFF76C070BAF}" dt="2020-04-18T13:28:08.925" v="100" actId="3680"/>
          <ac:spMkLst>
            <pc:docMk/>
            <pc:sldMk cId="1885107479" sldId="257"/>
            <ac:spMk id="3" creationId="{C6C7BA7E-A217-4105-9BEF-21C372B58709}"/>
          </ac:spMkLst>
        </pc:spChg>
        <pc:spChg chg="add mod">
          <ac:chgData name="Várszegi Márk" userId="ca0695a0-97d4-4f2a-9118-585ce2c5ff5c" providerId="ADAL" clId="{728B88FD-AD8F-471A-8839-BFF76C070BAF}" dt="2020-04-18T16:26:35.993" v="2208" actId="20577"/>
          <ac:spMkLst>
            <pc:docMk/>
            <pc:sldMk cId="1885107479" sldId="257"/>
            <ac:spMk id="6" creationId="{B145BEE2-E693-4009-940F-F33E7098A52A}"/>
          </ac:spMkLst>
        </pc:spChg>
        <pc:graphicFrameChg chg="add mod ord modGraphic">
          <ac:chgData name="Várszegi Márk" userId="ca0695a0-97d4-4f2a-9118-585ce2c5ff5c" providerId="ADAL" clId="{728B88FD-AD8F-471A-8839-BFF76C070BAF}" dt="2020-04-18T13:56:27.848" v="847" actId="20577"/>
          <ac:graphicFrameMkLst>
            <pc:docMk/>
            <pc:sldMk cId="1885107479" sldId="257"/>
            <ac:graphicFrameMk id="4" creationId="{6E24FE55-4F2E-4D05-9267-B1F386607C94}"/>
          </ac:graphicFrameMkLst>
        </pc:graphicFrameChg>
      </pc:sldChg>
      <pc:sldChg chg="addSp delSp modSp add modAnim">
        <pc:chgData name="Várszegi Márk" userId="ca0695a0-97d4-4f2a-9118-585ce2c5ff5c" providerId="ADAL" clId="{728B88FD-AD8F-471A-8839-BFF76C070BAF}" dt="2020-04-18T14:47:10.196" v="1353" actId="20577"/>
        <pc:sldMkLst>
          <pc:docMk/>
          <pc:sldMk cId="447715726" sldId="258"/>
        </pc:sldMkLst>
        <pc:spChg chg="del mod">
          <ac:chgData name="Várszegi Márk" userId="ca0695a0-97d4-4f2a-9118-585ce2c5ff5c" providerId="ADAL" clId="{728B88FD-AD8F-471A-8839-BFF76C070BAF}" dt="2020-04-18T13:49:17.504" v="674" actId="478"/>
          <ac:spMkLst>
            <pc:docMk/>
            <pc:sldMk cId="447715726" sldId="258"/>
            <ac:spMk id="2" creationId="{E9379F47-5756-498F-9D3E-B7D5334CAFE7}"/>
          </ac:spMkLst>
        </pc:spChg>
        <pc:spChg chg="del mod">
          <ac:chgData name="Várszegi Márk" userId="ca0695a0-97d4-4f2a-9118-585ce2c5ff5c" providerId="ADAL" clId="{728B88FD-AD8F-471A-8839-BFF76C070BAF}" dt="2020-04-18T13:49:21.306" v="676" actId="478"/>
          <ac:spMkLst>
            <pc:docMk/>
            <pc:sldMk cId="447715726" sldId="258"/>
            <ac:spMk id="3" creationId="{3274EFBE-1FA3-4546-B3B8-CD34D7129CCF}"/>
          </ac:spMkLst>
        </pc:spChg>
        <pc:spChg chg="add del mod">
          <ac:chgData name="Várszegi Márk" userId="ca0695a0-97d4-4f2a-9118-585ce2c5ff5c" providerId="ADAL" clId="{728B88FD-AD8F-471A-8839-BFF76C070BAF}" dt="2020-04-18T13:49:19.044" v="675" actId="478"/>
          <ac:spMkLst>
            <pc:docMk/>
            <pc:sldMk cId="447715726" sldId="258"/>
            <ac:spMk id="5" creationId="{6AD422A9-19FD-46E9-A160-7B00371DC205}"/>
          </ac:spMkLst>
        </pc:spChg>
        <pc:spChg chg="add mod">
          <ac:chgData name="Várszegi Márk" userId="ca0695a0-97d4-4f2a-9118-585ce2c5ff5c" providerId="ADAL" clId="{728B88FD-AD8F-471A-8839-BFF76C070BAF}" dt="2020-04-18T14:46:33.998" v="1337" actId="1076"/>
          <ac:spMkLst>
            <pc:docMk/>
            <pc:sldMk cId="447715726" sldId="258"/>
            <ac:spMk id="7" creationId="{69E676C2-E35E-4834-A64B-B4247F485C19}"/>
          </ac:spMkLst>
        </pc:spChg>
        <pc:spChg chg="add mod">
          <ac:chgData name="Várszegi Márk" userId="ca0695a0-97d4-4f2a-9118-585ce2c5ff5c" providerId="ADAL" clId="{728B88FD-AD8F-471A-8839-BFF76C070BAF}" dt="2020-04-18T14:46:33.998" v="1337" actId="1076"/>
          <ac:spMkLst>
            <pc:docMk/>
            <pc:sldMk cId="447715726" sldId="258"/>
            <ac:spMk id="12" creationId="{948D705E-6C3B-4E0E-A68A-BA4D86CC43BE}"/>
          </ac:spMkLst>
        </pc:spChg>
        <pc:spChg chg="add del mod">
          <ac:chgData name="Várszegi Márk" userId="ca0695a0-97d4-4f2a-9118-585ce2c5ff5c" providerId="ADAL" clId="{728B88FD-AD8F-471A-8839-BFF76C070BAF}" dt="2020-04-18T13:53:48.084" v="729" actId="478"/>
          <ac:spMkLst>
            <pc:docMk/>
            <pc:sldMk cId="447715726" sldId="258"/>
            <ac:spMk id="13" creationId="{5361B7D1-65B5-4303-BFC9-975CE9204AAD}"/>
          </ac:spMkLst>
        </pc:spChg>
        <pc:spChg chg="add mod">
          <ac:chgData name="Várszegi Márk" userId="ca0695a0-97d4-4f2a-9118-585ce2c5ff5c" providerId="ADAL" clId="{728B88FD-AD8F-471A-8839-BFF76C070BAF}" dt="2020-04-18T14:46:33.998" v="1337" actId="1076"/>
          <ac:spMkLst>
            <pc:docMk/>
            <pc:sldMk cId="447715726" sldId="258"/>
            <ac:spMk id="14" creationId="{9DD944C4-3824-41BD-B083-70B1FA1F4582}"/>
          </ac:spMkLst>
        </pc:spChg>
        <pc:spChg chg="add mod">
          <ac:chgData name="Várszegi Márk" userId="ca0695a0-97d4-4f2a-9118-585ce2c5ff5c" providerId="ADAL" clId="{728B88FD-AD8F-471A-8839-BFF76C070BAF}" dt="2020-04-18T14:46:33.998" v="1337" actId="1076"/>
          <ac:spMkLst>
            <pc:docMk/>
            <pc:sldMk cId="447715726" sldId="258"/>
            <ac:spMk id="15" creationId="{C0C7DE5D-5040-4C6E-BE1D-82DC7F9B0CEC}"/>
          </ac:spMkLst>
        </pc:spChg>
        <pc:spChg chg="add del">
          <ac:chgData name="Várszegi Márk" userId="ca0695a0-97d4-4f2a-9118-585ce2c5ff5c" providerId="ADAL" clId="{728B88FD-AD8F-471A-8839-BFF76C070BAF}" dt="2020-04-18T13:55:16.763" v="836" actId="11529"/>
          <ac:spMkLst>
            <pc:docMk/>
            <pc:sldMk cId="447715726" sldId="258"/>
            <ac:spMk id="16" creationId="{B594641E-48C0-4414-A610-75CB24B5631D}"/>
          </ac:spMkLst>
        </pc:spChg>
        <pc:spChg chg="add mod">
          <ac:chgData name="Várszegi Márk" userId="ca0695a0-97d4-4f2a-9118-585ce2c5ff5c" providerId="ADAL" clId="{728B88FD-AD8F-471A-8839-BFF76C070BAF}" dt="2020-04-18T14:46:33.998" v="1337" actId="1076"/>
          <ac:spMkLst>
            <pc:docMk/>
            <pc:sldMk cId="447715726" sldId="258"/>
            <ac:spMk id="32" creationId="{2B1BE8A1-582B-4811-9A7D-7A119287A509}"/>
          </ac:spMkLst>
        </pc:spChg>
        <pc:spChg chg="add mod">
          <ac:chgData name="Várszegi Márk" userId="ca0695a0-97d4-4f2a-9118-585ce2c5ff5c" providerId="ADAL" clId="{728B88FD-AD8F-471A-8839-BFF76C070BAF}" dt="2020-04-18T14:46:33.998" v="1337" actId="1076"/>
          <ac:spMkLst>
            <pc:docMk/>
            <pc:sldMk cId="447715726" sldId="258"/>
            <ac:spMk id="33" creationId="{616E14AB-10C2-46EA-BBDB-F471E1B1D4F2}"/>
          </ac:spMkLst>
        </pc:spChg>
        <pc:spChg chg="add mod">
          <ac:chgData name="Várszegi Márk" userId="ca0695a0-97d4-4f2a-9118-585ce2c5ff5c" providerId="ADAL" clId="{728B88FD-AD8F-471A-8839-BFF76C070BAF}" dt="2020-04-18T14:46:33.998" v="1337" actId="1076"/>
          <ac:spMkLst>
            <pc:docMk/>
            <pc:sldMk cId="447715726" sldId="258"/>
            <ac:spMk id="50" creationId="{6152F89A-3166-4878-B959-A4487CA699C5}"/>
          </ac:spMkLst>
        </pc:spChg>
        <pc:spChg chg="add mod">
          <ac:chgData name="Várszegi Márk" userId="ca0695a0-97d4-4f2a-9118-585ce2c5ff5c" providerId="ADAL" clId="{728B88FD-AD8F-471A-8839-BFF76C070BAF}" dt="2020-04-18T14:46:33.998" v="1337" actId="1076"/>
          <ac:spMkLst>
            <pc:docMk/>
            <pc:sldMk cId="447715726" sldId="258"/>
            <ac:spMk id="51" creationId="{096CD05B-84F2-4E7E-A880-AB9C57793AAF}"/>
          </ac:spMkLst>
        </pc:spChg>
        <pc:spChg chg="add del mod">
          <ac:chgData name="Várszegi Márk" userId="ca0695a0-97d4-4f2a-9118-585ce2c5ff5c" providerId="ADAL" clId="{728B88FD-AD8F-471A-8839-BFF76C070BAF}" dt="2020-04-18T14:08:31.914" v="1000" actId="767"/>
          <ac:spMkLst>
            <pc:docMk/>
            <pc:sldMk cId="447715726" sldId="258"/>
            <ac:spMk id="52" creationId="{77984678-8FC8-47B9-A997-EDFC5EFBDDAE}"/>
          </ac:spMkLst>
        </pc:spChg>
        <pc:spChg chg="add del mod">
          <ac:chgData name="Várszegi Márk" userId="ca0695a0-97d4-4f2a-9118-585ce2c5ff5c" providerId="ADAL" clId="{728B88FD-AD8F-471A-8839-BFF76C070BAF}" dt="2020-04-18T14:08:57.656" v="1008"/>
          <ac:spMkLst>
            <pc:docMk/>
            <pc:sldMk cId="447715726" sldId="258"/>
            <ac:spMk id="53" creationId="{0AF14B8B-B4E1-4D32-8239-09833CD855AD}"/>
          </ac:spMkLst>
        </pc:spChg>
        <pc:spChg chg="add del mod">
          <ac:chgData name="Várszegi Márk" userId="ca0695a0-97d4-4f2a-9118-585ce2c5ff5c" providerId="ADAL" clId="{728B88FD-AD8F-471A-8839-BFF76C070BAF}" dt="2020-04-18T14:08:55.640" v="1006"/>
          <ac:spMkLst>
            <pc:docMk/>
            <pc:sldMk cId="447715726" sldId="258"/>
            <ac:spMk id="54" creationId="{46908A60-2070-4EF2-BDEE-AAD9EA48CB81}"/>
          </ac:spMkLst>
        </pc:spChg>
        <pc:spChg chg="add del">
          <ac:chgData name="Várszegi Márk" userId="ca0695a0-97d4-4f2a-9118-585ce2c5ff5c" providerId="ADAL" clId="{728B88FD-AD8F-471A-8839-BFF76C070BAF}" dt="2020-04-18T14:18:48.982" v="1121"/>
          <ac:spMkLst>
            <pc:docMk/>
            <pc:sldMk cId="447715726" sldId="258"/>
            <ac:spMk id="55" creationId="{379BEDF4-A1B2-4097-A2E6-7D2BE2E4CD9B}"/>
          </ac:spMkLst>
        </pc:spChg>
        <pc:spChg chg="add mod">
          <ac:chgData name="Várszegi Márk" userId="ca0695a0-97d4-4f2a-9118-585ce2c5ff5c" providerId="ADAL" clId="{728B88FD-AD8F-471A-8839-BFF76C070BAF}" dt="2020-04-18T14:47:10.196" v="1353" actId="20577"/>
          <ac:spMkLst>
            <pc:docMk/>
            <pc:sldMk cId="447715726" sldId="258"/>
            <ac:spMk id="56" creationId="{2F3C6EC5-A583-4CB0-BC3F-13A0DC364DE0}"/>
          </ac:spMkLst>
        </pc:spChg>
        <pc:graphicFrameChg chg="add mod modGraphic">
          <ac:chgData name="Várszegi Márk" userId="ca0695a0-97d4-4f2a-9118-585ce2c5ff5c" providerId="ADAL" clId="{728B88FD-AD8F-471A-8839-BFF76C070BAF}" dt="2020-04-18T14:46:33.998" v="1337" actId="1076"/>
          <ac:graphicFrameMkLst>
            <pc:docMk/>
            <pc:sldMk cId="447715726" sldId="258"/>
            <ac:graphicFrameMk id="6" creationId="{00AE7919-D9D4-4438-84FC-5C00B9CCD7B4}"/>
          </ac:graphicFrameMkLst>
        </pc:graphicFrameChg>
        <pc:graphicFrameChg chg="add del mod modGraphic">
          <ac:chgData name="Várszegi Márk" userId="ca0695a0-97d4-4f2a-9118-585ce2c5ff5c" providerId="ADAL" clId="{728B88FD-AD8F-471A-8839-BFF76C070BAF}" dt="2020-04-18T13:59:04.557" v="889" actId="478"/>
          <ac:graphicFrameMkLst>
            <pc:docMk/>
            <pc:sldMk cId="447715726" sldId="258"/>
            <ac:graphicFrameMk id="24" creationId="{C1EE39B3-29DE-45C0-887A-D9CB4F8B26A6}"/>
          </ac:graphicFrameMkLst>
        </pc:graphicFrameChg>
        <pc:graphicFrameChg chg="add del mod">
          <ac:chgData name="Várszegi Márk" userId="ca0695a0-97d4-4f2a-9118-585ce2c5ff5c" providerId="ADAL" clId="{728B88FD-AD8F-471A-8839-BFF76C070BAF}" dt="2020-04-18T13:58:59.651" v="883"/>
          <ac:graphicFrameMkLst>
            <pc:docMk/>
            <pc:sldMk cId="447715726" sldId="258"/>
            <ac:graphicFrameMk id="26" creationId="{5DFFE9CF-EBD2-48B8-AC41-13FDE14FA49E}"/>
          </ac:graphicFrameMkLst>
        </pc:graphicFrameChg>
        <pc:graphicFrameChg chg="add mod modGraphic">
          <ac:chgData name="Várszegi Márk" userId="ca0695a0-97d4-4f2a-9118-585ce2c5ff5c" providerId="ADAL" clId="{728B88FD-AD8F-471A-8839-BFF76C070BAF}" dt="2020-04-18T14:46:33.998" v="1337" actId="1076"/>
          <ac:graphicFrameMkLst>
            <pc:docMk/>
            <pc:sldMk cId="447715726" sldId="258"/>
            <ac:graphicFrameMk id="28" creationId="{47267222-BDC4-4548-9D67-BF40A6A0341F}"/>
          </ac:graphicFrameMkLst>
        </pc:graphicFrameChg>
        <pc:graphicFrameChg chg="add mod modGraphic">
          <ac:chgData name="Várszegi Márk" userId="ca0695a0-97d4-4f2a-9118-585ce2c5ff5c" providerId="ADAL" clId="{728B88FD-AD8F-471A-8839-BFF76C070BAF}" dt="2020-04-18T14:46:33.998" v="1337" actId="1076"/>
          <ac:graphicFrameMkLst>
            <pc:docMk/>
            <pc:sldMk cId="447715726" sldId="258"/>
            <ac:graphicFrameMk id="30" creationId="{6FA5923F-2ED4-4A02-B346-7DA7CCF1CABD}"/>
          </ac:graphicFrameMkLst>
        </pc:graphicFrameChg>
        <pc:graphicFrameChg chg="add mod modGraphic">
          <ac:chgData name="Várszegi Márk" userId="ca0695a0-97d4-4f2a-9118-585ce2c5ff5c" providerId="ADAL" clId="{728B88FD-AD8F-471A-8839-BFF76C070BAF}" dt="2020-04-18T14:46:33.998" v="1337" actId="1076"/>
          <ac:graphicFrameMkLst>
            <pc:docMk/>
            <pc:sldMk cId="447715726" sldId="258"/>
            <ac:graphicFrameMk id="34" creationId="{B971D3AC-3D89-42D8-B366-7E3845982F04}"/>
          </ac:graphicFrameMkLst>
        </pc:graphicFrameChg>
        <pc:graphicFrameChg chg="add mod modGraphic">
          <ac:chgData name="Várszegi Márk" userId="ca0695a0-97d4-4f2a-9118-585ce2c5ff5c" providerId="ADAL" clId="{728B88FD-AD8F-471A-8839-BFF76C070BAF}" dt="2020-04-18T14:46:33.998" v="1337" actId="1076"/>
          <ac:graphicFrameMkLst>
            <pc:docMk/>
            <pc:sldMk cId="447715726" sldId="258"/>
            <ac:graphicFrameMk id="36" creationId="{A5B22ED3-D5F6-4403-A049-6BFC5EE0547C}"/>
          </ac:graphicFrameMkLst>
        </pc:graphicFrameChg>
        <pc:graphicFrameChg chg="add mod modGraphic">
          <ac:chgData name="Várszegi Márk" userId="ca0695a0-97d4-4f2a-9118-585ce2c5ff5c" providerId="ADAL" clId="{728B88FD-AD8F-471A-8839-BFF76C070BAF}" dt="2020-04-18T14:46:33.998" v="1337" actId="1076"/>
          <ac:graphicFrameMkLst>
            <pc:docMk/>
            <pc:sldMk cId="447715726" sldId="258"/>
            <ac:graphicFrameMk id="38" creationId="{922BCAE8-D500-4EC6-AA7A-8A9B852CEB2E}"/>
          </ac:graphicFrameMkLst>
        </pc:graphicFrameChg>
        <pc:graphicFrameChg chg="add mod modGraphic">
          <ac:chgData name="Várszegi Márk" userId="ca0695a0-97d4-4f2a-9118-585ce2c5ff5c" providerId="ADAL" clId="{728B88FD-AD8F-471A-8839-BFF76C070BAF}" dt="2020-04-18T14:46:33.998" v="1337" actId="1076"/>
          <ac:graphicFrameMkLst>
            <pc:docMk/>
            <pc:sldMk cId="447715726" sldId="258"/>
            <ac:graphicFrameMk id="39" creationId="{8400B3B4-328D-4B3C-B21A-06AAFD07152A}"/>
          </ac:graphicFrameMkLst>
        </pc:graphicFrameChg>
        <pc:cxnChg chg="add del mod">
          <ac:chgData name="Várszegi Márk" userId="ca0695a0-97d4-4f2a-9118-585ce2c5ff5c" providerId="ADAL" clId="{728B88FD-AD8F-471A-8839-BFF76C070BAF}" dt="2020-04-18T13:51:21.322" v="704" actId="11529"/>
          <ac:cxnSpMkLst>
            <pc:docMk/>
            <pc:sldMk cId="447715726" sldId="258"/>
            <ac:cxnSpMk id="9" creationId="{6C9826F8-D377-44DC-AA59-918094C4CB06}"/>
          </ac:cxnSpMkLst>
        </pc:cxnChg>
        <pc:cxnChg chg="add mod">
          <ac:chgData name="Várszegi Márk" userId="ca0695a0-97d4-4f2a-9118-585ce2c5ff5c" providerId="ADAL" clId="{728B88FD-AD8F-471A-8839-BFF76C070BAF}" dt="2020-04-18T14:46:33.998" v="1337" actId="1076"/>
          <ac:cxnSpMkLst>
            <pc:docMk/>
            <pc:sldMk cId="447715726" sldId="258"/>
            <ac:cxnSpMk id="11" creationId="{AB4983F8-EA59-444C-8F75-0F64F737532E}"/>
          </ac:cxnSpMkLst>
        </pc:cxnChg>
        <pc:cxnChg chg="add del">
          <ac:chgData name="Várszegi Márk" userId="ca0695a0-97d4-4f2a-9118-585ce2c5ff5c" providerId="ADAL" clId="{728B88FD-AD8F-471A-8839-BFF76C070BAF}" dt="2020-04-18T13:55:35.186" v="838" actId="478"/>
          <ac:cxnSpMkLst>
            <pc:docMk/>
            <pc:sldMk cId="447715726" sldId="258"/>
            <ac:cxnSpMk id="18" creationId="{CFDE4386-DFF4-4AB3-ADBB-3C948B23E42C}"/>
          </ac:cxnSpMkLst>
        </pc:cxnChg>
        <pc:cxnChg chg="add mod">
          <ac:chgData name="Várszegi Márk" userId="ca0695a0-97d4-4f2a-9118-585ce2c5ff5c" providerId="ADAL" clId="{728B88FD-AD8F-471A-8839-BFF76C070BAF}" dt="2020-04-18T14:46:33.998" v="1337" actId="1076"/>
          <ac:cxnSpMkLst>
            <pc:docMk/>
            <pc:sldMk cId="447715726" sldId="258"/>
            <ac:cxnSpMk id="20" creationId="{02D633EA-05AB-4671-AB09-467D1DF2E5FC}"/>
          </ac:cxnSpMkLst>
        </pc:cxnChg>
        <pc:cxnChg chg="add mod">
          <ac:chgData name="Várszegi Márk" userId="ca0695a0-97d4-4f2a-9118-585ce2c5ff5c" providerId="ADAL" clId="{728B88FD-AD8F-471A-8839-BFF76C070BAF}" dt="2020-04-18T14:46:33.998" v="1337" actId="1076"/>
          <ac:cxnSpMkLst>
            <pc:docMk/>
            <pc:sldMk cId="447715726" sldId="258"/>
            <ac:cxnSpMk id="21" creationId="{52D0A450-757F-4CAF-8123-685FDDCB2984}"/>
          </ac:cxnSpMkLst>
        </pc:cxnChg>
        <pc:cxnChg chg="add mod">
          <ac:chgData name="Várszegi Márk" userId="ca0695a0-97d4-4f2a-9118-585ce2c5ff5c" providerId="ADAL" clId="{728B88FD-AD8F-471A-8839-BFF76C070BAF}" dt="2020-04-18T14:46:33.998" v="1337" actId="1076"/>
          <ac:cxnSpMkLst>
            <pc:docMk/>
            <pc:sldMk cId="447715726" sldId="258"/>
            <ac:cxnSpMk id="41" creationId="{3D3B00E2-7379-441D-B06E-9AE4749F926A}"/>
          </ac:cxnSpMkLst>
        </pc:cxnChg>
        <pc:cxnChg chg="add mod">
          <ac:chgData name="Várszegi Márk" userId="ca0695a0-97d4-4f2a-9118-585ce2c5ff5c" providerId="ADAL" clId="{728B88FD-AD8F-471A-8839-BFF76C070BAF}" dt="2020-04-18T14:46:33.998" v="1337" actId="1076"/>
          <ac:cxnSpMkLst>
            <pc:docMk/>
            <pc:sldMk cId="447715726" sldId="258"/>
            <ac:cxnSpMk id="43" creationId="{EAE7F21E-2F38-4A47-A3C3-51C29BB41F53}"/>
          </ac:cxnSpMkLst>
        </pc:cxnChg>
        <pc:cxnChg chg="add mod">
          <ac:chgData name="Várszegi Márk" userId="ca0695a0-97d4-4f2a-9118-585ce2c5ff5c" providerId="ADAL" clId="{728B88FD-AD8F-471A-8839-BFF76C070BAF}" dt="2020-04-18T14:46:33.998" v="1337" actId="1076"/>
          <ac:cxnSpMkLst>
            <pc:docMk/>
            <pc:sldMk cId="447715726" sldId="258"/>
            <ac:cxnSpMk id="44" creationId="{A15F6430-80D4-4753-81EB-21FF371F761E}"/>
          </ac:cxnSpMkLst>
        </pc:cxnChg>
        <pc:cxnChg chg="add mod">
          <ac:chgData name="Várszegi Márk" userId="ca0695a0-97d4-4f2a-9118-585ce2c5ff5c" providerId="ADAL" clId="{728B88FD-AD8F-471A-8839-BFF76C070BAF}" dt="2020-04-18T14:46:33.998" v="1337" actId="1076"/>
          <ac:cxnSpMkLst>
            <pc:docMk/>
            <pc:sldMk cId="447715726" sldId="258"/>
            <ac:cxnSpMk id="45" creationId="{5CDCF0DA-0C8E-45F4-9951-046DB8A50764}"/>
          </ac:cxnSpMkLst>
        </pc:cxnChg>
        <pc:cxnChg chg="add mod">
          <ac:chgData name="Várszegi Márk" userId="ca0695a0-97d4-4f2a-9118-585ce2c5ff5c" providerId="ADAL" clId="{728B88FD-AD8F-471A-8839-BFF76C070BAF}" dt="2020-04-18T14:46:33.998" v="1337" actId="1076"/>
          <ac:cxnSpMkLst>
            <pc:docMk/>
            <pc:sldMk cId="447715726" sldId="258"/>
            <ac:cxnSpMk id="47" creationId="{BF035581-88B0-47D5-9153-954A933AC8FB}"/>
          </ac:cxnSpMkLst>
        </pc:cxnChg>
        <pc:cxnChg chg="add mod">
          <ac:chgData name="Várszegi Márk" userId="ca0695a0-97d4-4f2a-9118-585ce2c5ff5c" providerId="ADAL" clId="{728B88FD-AD8F-471A-8839-BFF76C070BAF}" dt="2020-04-18T14:46:33.998" v="1337" actId="1076"/>
          <ac:cxnSpMkLst>
            <pc:docMk/>
            <pc:sldMk cId="447715726" sldId="258"/>
            <ac:cxnSpMk id="49" creationId="{12134AAD-83D9-4F51-B121-49C73541EB75}"/>
          </ac:cxnSpMkLst>
        </pc:cxnChg>
      </pc:sldChg>
      <pc:sldChg chg="addSp delSp modSp add del">
        <pc:chgData name="Várszegi Márk" userId="ca0695a0-97d4-4f2a-9118-585ce2c5ff5c" providerId="ADAL" clId="{728B88FD-AD8F-471A-8839-BFF76C070BAF}" dt="2020-04-18T13:45:55.121" v="519" actId="2696"/>
        <pc:sldMkLst>
          <pc:docMk/>
          <pc:sldMk cId="864133018" sldId="258"/>
        </pc:sldMkLst>
        <pc:spChg chg="del mod">
          <ac:chgData name="Várszegi Márk" userId="ca0695a0-97d4-4f2a-9118-585ce2c5ff5c" providerId="ADAL" clId="{728B88FD-AD8F-471A-8839-BFF76C070BAF}" dt="2020-04-18T13:42:42.789" v="441" actId="478"/>
          <ac:spMkLst>
            <pc:docMk/>
            <pc:sldMk cId="864133018" sldId="258"/>
            <ac:spMk id="2" creationId="{C12B606E-60F0-44CB-A533-F5986626E2E8}"/>
          </ac:spMkLst>
        </pc:spChg>
        <pc:spChg chg="del">
          <ac:chgData name="Várszegi Márk" userId="ca0695a0-97d4-4f2a-9118-585ce2c5ff5c" providerId="ADAL" clId="{728B88FD-AD8F-471A-8839-BFF76C070BAF}" dt="2020-04-18T13:42:24.037" v="436" actId="478"/>
          <ac:spMkLst>
            <pc:docMk/>
            <pc:sldMk cId="864133018" sldId="258"/>
            <ac:spMk id="3" creationId="{6F45A15C-30E6-4AE2-909B-334703CBE9CB}"/>
          </ac:spMkLst>
        </pc:spChg>
        <pc:spChg chg="add del mod">
          <ac:chgData name="Várszegi Márk" userId="ca0695a0-97d4-4f2a-9118-585ce2c5ff5c" providerId="ADAL" clId="{728B88FD-AD8F-471A-8839-BFF76C070BAF}" dt="2020-04-18T13:43:10.493" v="448" actId="478"/>
          <ac:spMkLst>
            <pc:docMk/>
            <pc:sldMk cId="864133018" sldId="258"/>
            <ac:spMk id="5" creationId="{1361A7C8-1D93-4A0B-AA91-D3B2283EAA94}"/>
          </ac:spMkLst>
        </pc:spChg>
        <pc:spChg chg="add del mod">
          <ac:chgData name="Várszegi Márk" userId="ca0695a0-97d4-4f2a-9118-585ce2c5ff5c" providerId="ADAL" clId="{728B88FD-AD8F-471A-8839-BFF76C070BAF}" dt="2020-04-18T13:45:34.760" v="516" actId="478"/>
          <ac:spMkLst>
            <pc:docMk/>
            <pc:sldMk cId="864133018" sldId="258"/>
            <ac:spMk id="6" creationId="{7DB36967-5B79-436A-9A7F-4100FBC5BC22}"/>
          </ac:spMkLst>
        </pc:spChg>
        <pc:spChg chg="add mod">
          <ac:chgData name="Várszegi Márk" userId="ca0695a0-97d4-4f2a-9118-585ce2c5ff5c" providerId="ADAL" clId="{728B88FD-AD8F-471A-8839-BFF76C070BAF}" dt="2020-04-18T13:45:51.657" v="518" actId="1076"/>
          <ac:spMkLst>
            <pc:docMk/>
            <pc:sldMk cId="864133018" sldId="258"/>
            <ac:spMk id="8" creationId="{D3DA05BA-0554-46BB-AC9A-220C89191544}"/>
          </ac:spMkLst>
        </pc:spChg>
        <pc:graphicFrameChg chg="add del mod">
          <ac:chgData name="Várszegi Márk" userId="ca0695a0-97d4-4f2a-9118-585ce2c5ff5c" providerId="ADAL" clId="{728B88FD-AD8F-471A-8839-BFF76C070BAF}" dt="2020-04-18T13:45:46.487" v="517" actId="478"/>
          <ac:graphicFrameMkLst>
            <pc:docMk/>
            <pc:sldMk cId="864133018" sldId="258"/>
            <ac:graphicFrameMk id="4" creationId="{4172A92C-E7E4-4FB3-BEDC-1E9DECCAE5FC}"/>
          </ac:graphicFrameMkLst>
        </pc:graphicFrameChg>
      </pc:sldChg>
      <pc:sldChg chg="addSp delSp modSp add modAnim">
        <pc:chgData name="Várszegi Márk" userId="ca0695a0-97d4-4f2a-9118-585ce2c5ff5c" providerId="ADAL" clId="{728B88FD-AD8F-471A-8839-BFF76C070BAF}" dt="2020-04-18T14:42:56.018" v="1311"/>
        <pc:sldMkLst>
          <pc:docMk/>
          <pc:sldMk cId="3002564931" sldId="259"/>
        </pc:sldMkLst>
        <pc:spChg chg="del">
          <ac:chgData name="Várszegi Márk" userId="ca0695a0-97d4-4f2a-9118-585ce2c5ff5c" providerId="ADAL" clId="{728B88FD-AD8F-471A-8839-BFF76C070BAF}" dt="2020-04-18T14:16:18.739" v="1062" actId="478"/>
          <ac:spMkLst>
            <pc:docMk/>
            <pc:sldMk cId="3002564931" sldId="259"/>
            <ac:spMk id="2" creationId="{B76160F4-1FCD-4EE2-98FF-87C13B6E4AEB}"/>
          </ac:spMkLst>
        </pc:spChg>
        <pc:spChg chg="del">
          <ac:chgData name="Várszegi Márk" userId="ca0695a0-97d4-4f2a-9118-585ce2c5ff5c" providerId="ADAL" clId="{728B88FD-AD8F-471A-8839-BFF76C070BAF}" dt="2020-04-18T14:16:20.945" v="1063" actId="478"/>
          <ac:spMkLst>
            <pc:docMk/>
            <pc:sldMk cId="3002564931" sldId="259"/>
            <ac:spMk id="3" creationId="{E612C560-BF9C-4F26-8110-613D15D7F231}"/>
          </ac:spMkLst>
        </pc:spChg>
        <pc:spChg chg="add mod">
          <ac:chgData name="Várszegi Márk" userId="ca0695a0-97d4-4f2a-9118-585ce2c5ff5c" providerId="ADAL" clId="{728B88FD-AD8F-471A-8839-BFF76C070BAF}" dt="2020-04-18T14:39:34.029" v="1304" actId="1076"/>
          <ac:spMkLst>
            <pc:docMk/>
            <pc:sldMk cId="3002564931" sldId="259"/>
            <ac:spMk id="8" creationId="{40FF07CB-39B8-4887-A00B-11342777563C}"/>
          </ac:spMkLst>
        </pc:spChg>
        <pc:spChg chg="add mod">
          <ac:chgData name="Várszegi Márk" userId="ca0695a0-97d4-4f2a-9118-585ce2c5ff5c" providerId="ADAL" clId="{728B88FD-AD8F-471A-8839-BFF76C070BAF}" dt="2020-04-18T14:17:39.898" v="1078" actId="20577"/>
          <ac:spMkLst>
            <pc:docMk/>
            <pc:sldMk cId="3002564931" sldId="259"/>
            <ac:spMk id="9" creationId="{D61FB97D-1584-4F30-984D-B3D201C278BE}"/>
          </ac:spMkLst>
        </pc:spChg>
        <pc:spChg chg="add mod">
          <ac:chgData name="Várszegi Márk" userId="ca0695a0-97d4-4f2a-9118-585ce2c5ff5c" providerId="ADAL" clId="{728B88FD-AD8F-471A-8839-BFF76C070BAF}" dt="2020-04-18T14:17:45.576" v="1084" actId="20577"/>
          <ac:spMkLst>
            <pc:docMk/>
            <pc:sldMk cId="3002564931" sldId="259"/>
            <ac:spMk id="10" creationId="{9F48EC03-C2CF-4061-A062-A4CDF2B8271E}"/>
          </ac:spMkLst>
        </pc:spChg>
        <pc:spChg chg="add mod">
          <ac:chgData name="Várszegi Márk" userId="ca0695a0-97d4-4f2a-9118-585ce2c5ff5c" providerId="ADAL" clId="{728B88FD-AD8F-471A-8839-BFF76C070BAF}" dt="2020-04-18T14:18:09.751" v="1098" actId="14100"/>
          <ac:spMkLst>
            <pc:docMk/>
            <pc:sldMk cId="3002564931" sldId="259"/>
            <ac:spMk id="11" creationId="{34A5D6BA-765B-4D75-938F-ABEB28BA3B55}"/>
          </ac:spMkLst>
        </pc:spChg>
        <pc:spChg chg="add del">
          <ac:chgData name="Várszegi Márk" userId="ca0695a0-97d4-4f2a-9118-585ce2c5ff5c" providerId="ADAL" clId="{728B88FD-AD8F-471A-8839-BFF76C070BAF}" dt="2020-04-18T14:18:06.844" v="1096"/>
          <ac:spMkLst>
            <pc:docMk/>
            <pc:sldMk cId="3002564931" sldId="259"/>
            <ac:spMk id="12" creationId="{88505B13-3D88-4766-B134-880556ED1EFD}"/>
          </ac:spMkLst>
        </pc:spChg>
        <pc:spChg chg="add mod">
          <ac:chgData name="Várszegi Márk" userId="ca0695a0-97d4-4f2a-9118-585ce2c5ff5c" providerId="ADAL" clId="{728B88FD-AD8F-471A-8839-BFF76C070BAF}" dt="2020-04-18T14:18:29.289" v="1114" actId="20577"/>
          <ac:spMkLst>
            <pc:docMk/>
            <pc:sldMk cId="3002564931" sldId="259"/>
            <ac:spMk id="13" creationId="{9FB4100F-B22A-4AFB-AAB7-24E1D2575EF4}"/>
          </ac:spMkLst>
        </pc:spChg>
        <pc:spChg chg="add del mod">
          <ac:chgData name="Várszegi Márk" userId="ca0695a0-97d4-4f2a-9118-585ce2c5ff5c" providerId="ADAL" clId="{728B88FD-AD8F-471A-8839-BFF76C070BAF}" dt="2020-04-18T14:18:42.816" v="1119" actId="478"/>
          <ac:spMkLst>
            <pc:docMk/>
            <pc:sldMk cId="3002564931" sldId="259"/>
            <ac:spMk id="14" creationId="{7D4F56D8-16F4-4F0E-A327-F10E33EAAC79}"/>
          </ac:spMkLst>
        </pc:spChg>
        <pc:spChg chg="add del mod">
          <ac:chgData name="Várszegi Márk" userId="ca0695a0-97d4-4f2a-9118-585ce2c5ff5c" providerId="ADAL" clId="{728B88FD-AD8F-471A-8839-BFF76C070BAF}" dt="2020-04-18T14:18:55.035" v="1125" actId="478"/>
          <ac:spMkLst>
            <pc:docMk/>
            <pc:sldMk cId="3002564931" sldId="259"/>
            <ac:spMk id="15" creationId="{B3C03DE3-A85A-447C-9D77-9C6031BBC175}"/>
          </ac:spMkLst>
        </pc:spChg>
        <pc:spChg chg="add mod">
          <ac:chgData name="Várszegi Márk" userId="ca0695a0-97d4-4f2a-9118-585ce2c5ff5c" providerId="ADAL" clId="{728B88FD-AD8F-471A-8839-BFF76C070BAF}" dt="2020-04-18T14:21:07.716" v="1153" actId="20577"/>
          <ac:spMkLst>
            <pc:docMk/>
            <pc:sldMk cId="3002564931" sldId="259"/>
            <ac:spMk id="16" creationId="{F91E3D07-F575-46E2-A12A-14789528DFA1}"/>
          </ac:spMkLst>
        </pc:spChg>
        <pc:spChg chg="add mod">
          <ac:chgData name="Várszegi Márk" userId="ca0695a0-97d4-4f2a-9118-585ce2c5ff5c" providerId="ADAL" clId="{728B88FD-AD8F-471A-8839-BFF76C070BAF}" dt="2020-04-18T14:27:15.634" v="1231" actId="20577"/>
          <ac:spMkLst>
            <pc:docMk/>
            <pc:sldMk cId="3002564931" sldId="259"/>
            <ac:spMk id="64" creationId="{EE8BE7AE-5D2C-4BD6-9CE3-185EE031C04E}"/>
          </ac:spMkLst>
        </pc:spChg>
        <pc:spChg chg="add mod">
          <ac:chgData name="Várszegi Márk" userId="ca0695a0-97d4-4f2a-9118-585ce2c5ff5c" providerId="ADAL" clId="{728B88FD-AD8F-471A-8839-BFF76C070BAF}" dt="2020-04-18T14:37:36.528" v="1290" actId="1076"/>
          <ac:spMkLst>
            <pc:docMk/>
            <pc:sldMk cId="3002564931" sldId="259"/>
            <ac:spMk id="65" creationId="{C42F3387-CD4C-4AC0-9A5C-D92ECE8081D5}"/>
          </ac:spMkLst>
        </pc:spChg>
        <pc:spChg chg="add mod">
          <ac:chgData name="Várszegi Márk" userId="ca0695a0-97d4-4f2a-9118-585ce2c5ff5c" providerId="ADAL" clId="{728B88FD-AD8F-471A-8839-BFF76C070BAF}" dt="2020-04-18T14:37:47.368" v="1291" actId="1076"/>
          <ac:spMkLst>
            <pc:docMk/>
            <pc:sldMk cId="3002564931" sldId="259"/>
            <ac:spMk id="66" creationId="{72CAD11A-7A8A-473C-AF1A-C516028820F6}"/>
          </ac:spMkLst>
        </pc:spChg>
        <pc:spChg chg="add mod">
          <ac:chgData name="Várszegi Márk" userId="ca0695a0-97d4-4f2a-9118-585ce2c5ff5c" providerId="ADAL" clId="{728B88FD-AD8F-471A-8839-BFF76C070BAF}" dt="2020-04-18T14:38:00.156" v="1292" actId="1076"/>
          <ac:spMkLst>
            <pc:docMk/>
            <pc:sldMk cId="3002564931" sldId="259"/>
            <ac:spMk id="67" creationId="{E54E7BC5-7B84-4F7C-BD73-00128B647AD1}"/>
          </ac:spMkLst>
        </pc:spChg>
        <pc:spChg chg="add mod">
          <ac:chgData name="Várszegi Márk" userId="ca0695a0-97d4-4f2a-9118-585ce2c5ff5c" providerId="ADAL" clId="{728B88FD-AD8F-471A-8839-BFF76C070BAF}" dt="2020-04-18T14:37:02.352" v="1289" actId="1076"/>
          <ac:spMkLst>
            <pc:docMk/>
            <pc:sldMk cId="3002564931" sldId="259"/>
            <ac:spMk id="84" creationId="{1386EE75-38B4-4D68-9305-DD111DBC570B}"/>
          </ac:spMkLst>
        </pc:spChg>
        <pc:spChg chg="add mod">
          <ac:chgData name="Várszegi Márk" userId="ca0695a0-97d4-4f2a-9118-585ce2c5ff5c" providerId="ADAL" clId="{728B88FD-AD8F-471A-8839-BFF76C070BAF}" dt="2020-04-18T14:36:48.267" v="1286" actId="14100"/>
          <ac:spMkLst>
            <pc:docMk/>
            <pc:sldMk cId="3002564931" sldId="259"/>
            <ac:spMk id="85" creationId="{1094A158-440A-431A-8D87-785E55F12AB5}"/>
          </ac:spMkLst>
        </pc:spChg>
        <pc:spChg chg="add mod">
          <ac:chgData name="Várszegi Márk" userId="ca0695a0-97d4-4f2a-9118-585ce2c5ff5c" providerId="ADAL" clId="{728B88FD-AD8F-471A-8839-BFF76C070BAF}" dt="2020-04-18T14:38:37.359" v="1297" actId="1076"/>
          <ac:spMkLst>
            <pc:docMk/>
            <pc:sldMk cId="3002564931" sldId="259"/>
            <ac:spMk id="86" creationId="{A75208F0-CE6C-48F2-B3F5-8018824BC4DE}"/>
          </ac:spMkLst>
        </pc:spChg>
        <pc:spChg chg="add mod">
          <ac:chgData name="Várszegi Márk" userId="ca0695a0-97d4-4f2a-9118-585ce2c5ff5c" providerId="ADAL" clId="{728B88FD-AD8F-471A-8839-BFF76C070BAF}" dt="2020-04-18T14:38:45.047" v="1301" actId="20577"/>
          <ac:spMkLst>
            <pc:docMk/>
            <pc:sldMk cId="3002564931" sldId="259"/>
            <ac:spMk id="87" creationId="{6AE6DA14-3778-4615-9117-0B5329E34D46}"/>
          </ac:spMkLst>
        </pc:spChg>
        <pc:graphicFrameChg chg="add mod">
          <ac:chgData name="Várszegi Márk" userId="ca0695a0-97d4-4f2a-9118-585ce2c5ff5c" providerId="ADAL" clId="{728B88FD-AD8F-471A-8839-BFF76C070BAF}" dt="2020-04-18T14:16:30.017" v="1065" actId="1076"/>
          <ac:graphicFrameMkLst>
            <pc:docMk/>
            <pc:sldMk cId="3002564931" sldId="259"/>
            <ac:graphicFrameMk id="4" creationId="{116379B4-D822-41C2-9AD3-67E70D13154A}"/>
          </ac:graphicFrameMkLst>
        </pc:graphicFrameChg>
        <pc:graphicFrameChg chg="add mod">
          <ac:chgData name="Várszegi Márk" userId="ca0695a0-97d4-4f2a-9118-585ce2c5ff5c" providerId="ADAL" clId="{728B88FD-AD8F-471A-8839-BFF76C070BAF}" dt="2020-04-18T14:16:30.017" v="1065" actId="1076"/>
          <ac:graphicFrameMkLst>
            <pc:docMk/>
            <pc:sldMk cId="3002564931" sldId="259"/>
            <ac:graphicFrameMk id="5" creationId="{51C0EFA2-52D0-431C-B083-6ACC3A4914DD}"/>
          </ac:graphicFrameMkLst>
        </pc:graphicFrameChg>
        <pc:graphicFrameChg chg="add mod">
          <ac:chgData name="Várszegi Márk" userId="ca0695a0-97d4-4f2a-9118-585ce2c5ff5c" providerId="ADAL" clId="{728B88FD-AD8F-471A-8839-BFF76C070BAF}" dt="2020-04-18T14:16:30.017" v="1065" actId="1076"/>
          <ac:graphicFrameMkLst>
            <pc:docMk/>
            <pc:sldMk cId="3002564931" sldId="259"/>
            <ac:graphicFrameMk id="6" creationId="{36C151C8-441C-4526-A851-00FC213EA5BE}"/>
          </ac:graphicFrameMkLst>
        </pc:graphicFrameChg>
        <pc:graphicFrameChg chg="add mod">
          <ac:chgData name="Várszegi Márk" userId="ca0695a0-97d4-4f2a-9118-585ce2c5ff5c" providerId="ADAL" clId="{728B88FD-AD8F-471A-8839-BFF76C070BAF}" dt="2020-04-18T14:16:30.017" v="1065" actId="1076"/>
          <ac:graphicFrameMkLst>
            <pc:docMk/>
            <pc:sldMk cId="3002564931" sldId="259"/>
            <ac:graphicFrameMk id="7" creationId="{EA96BBC8-1149-4341-BDC0-9AC57B475678}"/>
          </ac:graphicFrameMkLst>
        </pc:graphicFrameChg>
        <pc:graphicFrameChg chg="add mod modGraphic">
          <ac:chgData name="Várszegi Márk" userId="ca0695a0-97d4-4f2a-9118-585ce2c5ff5c" providerId="ADAL" clId="{728B88FD-AD8F-471A-8839-BFF76C070BAF}" dt="2020-04-18T14:24:36.605" v="1196" actId="20577"/>
          <ac:graphicFrameMkLst>
            <pc:docMk/>
            <pc:sldMk cId="3002564931" sldId="259"/>
            <ac:graphicFrameMk id="36" creationId="{018E42D8-DD35-468E-8343-D6D5181F8CEF}"/>
          </ac:graphicFrameMkLst>
        </pc:graphicFrameChg>
        <pc:graphicFrameChg chg="add mod modGraphic">
          <ac:chgData name="Várszegi Márk" userId="ca0695a0-97d4-4f2a-9118-585ce2c5ff5c" providerId="ADAL" clId="{728B88FD-AD8F-471A-8839-BFF76C070BAF}" dt="2020-04-18T14:24:38.550" v="1198" actId="20577"/>
          <ac:graphicFrameMkLst>
            <pc:docMk/>
            <pc:sldMk cId="3002564931" sldId="259"/>
            <ac:graphicFrameMk id="38" creationId="{F3608720-B160-4188-8FA2-01863963D094}"/>
          </ac:graphicFrameMkLst>
        </pc:graphicFrameChg>
        <pc:graphicFrameChg chg="add mod modGraphic">
          <ac:chgData name="Várszegi Márk" userId="ca0695a0-97d4-4f2a-9118-585ce2c5ff5c" providerId="ADAL" clId="{728B88FD-AD8F-471A-8839-BFF76C070BAF}" dt="2020-04-18T14:24:40.078" v="1200" actId="20577"/>
          <ac:graphicFrameMkLst>
            <pc:docMk/>
            <pc:sldMk cId="3002564931" sldId="259"/>
            <ac:graphicFrameMk id="39" creationId="{6F5AA13D-EB13-4DD9-88BC-071A06AEA68C}"/>
          </ac:graphicFrameMkLst>
        </pc:graphicFrameChg>
        <pc:graphicFrameChg chg="add mod modGraphic">
          <ac:chgData name="Várszegi Márk" userId="ca0695a0-97d4-4f2a-9118-585ce2c5ff5c" providerId="ADAL" clId="{728B88FD-AD8F-471A-8839-BFF76C070BAF}" dt="2020-04-18T14:24:53.191" v="1206" actId="20577"/>
          <ac:graphicFrameMkLst>
            <pc:docMk/>
            <pc:sldMk cId="3002564931" sldId="259"/>
            <ac:graphicFrameMk id="40" creationId="{86F1BF0D-8069-4295-8A45-EA0AC1F7E1CC}"/>
          </ac:graphicFrameMkLst>
        </pc:graphicFrameChg>
        <pc:graphicFrameChg chg="add mod modGraphic">
          <ac:chgData name="Várszegi Márk" userId="ca0695a0-97d4-4f2a-9118-585ce2c5ff5c" providerId="ADAL" clId="{728B88FD-AD8F-471A-8839-BFF76C070BAF}" dt="2020-04-18T14:24:55.189" v="1208" actId="20577"/>
          <ac:graphicFrameMkLst>
            <pc:docMk/>
            <pc:sldMk cId="3002564931" sldId="259"/>
            <ac:graphicFrameMk id="41" creationId="{37D33495-8C07-4A60-A728-D302A1573A82}"/>
          </ac:graphicFrameMkLst>
        </pc:graphicFrameChg>
        <pc:graphicFrameChg chg="add mod modGraphic">
          <ac:chgData name="Várszegi Márk" userId="ca0695a0-97d4-4f2a-9118-585ce2c5ff5c" providerId="ADAL" clId="{728B88FD-AD8F-471A-8839-BFF76C070BAF}" dt="2020-04-18T14:24:56.252" v="1210" actId="20577"/>
          <ac:graphicFrameMkLst>
            <pc:docMk/>
            <pc:sldMk cId="3002564931" sldId="259"/>
            <ac:graphicFrameMk id="42" creationId="{B839EFD6-5EB0-4C90-AE31-33E6573C281A}"/>
          </ac:graphicFrameMkLst>
        </pc:graphicFrameChg>
        <pc:graphicFrameChg chg="add del">
          <ac:chgData name="Várszegi Márk" userId="ca0695a0-97d4-4f2a-9118-585ce2c5ff5c" providerId="ADAL" clId="{728B88FD-AD8F-471A-8839-BFF76C070BAF}" dt="2020-04-18T14:22:41.430" v="1172" actId="478"/>
          <ac:graphicFrameMkLst>
            <pc:docMk/>
            <pc:sldMk cId="3002564931" sldId="259"/>
            <ac:graphicFrameMk id="43" creationId="{92DAE1A8-0E29-45F6-A7AF-04E9B8DCC18D}"/>
          </ac:graphicFrameMkLst>
        </pc:graphicFrameChg>
        <pc:graphicFrameChg chg="add mod modGraphic">
          <ac:chgData name="Várszegi Márk" userId="ca0695a0-97d4-4f2a-9118-585ce2c5ff5c" providerId="ADAL" clId="{728B88FD-AD8F-471A-8839-BFF76C070BAF}" dt="2020-04-18T14:24:45.295" v="1204" actId="20577"/>
          <ac:graphicFrameMkLst>
            <pc:docMk/>
            <pc:sldMk cId="3002564931" sldId="259"/>
            <ac:graphicFrameMk id="44" creationId="{33F3BECF-24EB-4702-830E-5A4309180281}"/>
          </ac:graphicFrameMkLst>
        </pc:graphicFrameChg>
        <pc:graphicFrameChg chg="add del">
          <ac:chgData name="Várszegi Márk" userId="ca0695a0-97d4-4f2a-9118-585ce2c5ff5c" providerId="ADAL" clId="{728B88FD-AD8F-471A-8839-BFF76C070BAF}" dt="2020-04-18T14:23:26.135" v="1182"/>
          <ac:graphicFrameMkLst>
            <pc:docMk/>
            <pc:sldMk cId="3002564931" sldId="259"/>
            <ac:graphicFrameMk id="45" creationId="{D4B58A7C-2EE2-47FE-AB0C-1648086F3001}"/>
          </ac:graphicFrameMkLst>
        </pc:graphicFrameChg>
        <pc:graphicFrameChg chg="add mod modGraphic">
          <ac:chgData name="Várszegi Márk" userId="ca0695a0-97d4-4f2a-9118-585ce2c5ff5c" providerId="ADAL" clId="{728B88FD-AD8F-471A-8839-BFF76C070BAF}" dt="2020-04-18T14:25:00.886" v="1213" actId="20577"/>
          <ac:graphicFrameMkLst>
            <pc:docMk/>
            <pc:sldMk cId="3002564931" sldId="259"/>
            <ac:graphicFrameMk id="46" creationId="{50E18261-804F-4752-9340-A4FC1634A0C7}"/>
          </ac:graphicFrameMkLst>
        </pc:graphicFrameChg>
        <pc:graphicFrameChg chg="add mod modGraphic">
          <ac:chgData name="Várszegi Márk" userId="ca0695a0-97d4-4f2a-9118-585ce2c5ff5c" providerId="ADAL" clId="{728B88FD-AD8F-471A-8839-BFF76C070BAF}" dt="2020-04-18T14:32:33.898" v="1258" actId="20577"/>
          <ac:graphicFrameMkLst>
            <pc:docMk/>
            <pc:sldMk cId="3002564931" sldId="259"/>
            <ac:graphicFrameMk id="70" creationId="{EA88E39D-77CC-4A0C-A1DF-2818CEA85EA6}"/>
          </ac:graphicFrameMkLst>
        </pc:graphicFrameChg>
        <pc:graphicFrameChg chg="add mod modGraphic">
          <ac:chgData name="Várszegi Márk" userId="ca0695a0-97d4-4f2a-9118-585ce2c5ff5c" providerId="ADAL" clId="{728B88FD-AD8F-471A-8839-BFF76C070BAF}" dt="2020-04-18T14:32:37.343" v="1260" actId="20577"/>
          <ac:graphicFrameMkLst>
            <pc:docMk/>
            <pc:sldMk cId="3002564931" sldId="259"/>
            <ac:graphicFrameMk id="72" creationId="{1A204107-A7F2-4574-A774-62AE8D3FF8AF}"/>
          </ac:graphicFrameMkLst>
        </pc:graphicFrameChg>
        <pc:graphicFrameChg chg="add mod modGraphic">
          <ac:chgData name="Várszegi Márk" userId="ca0695a0-97d4-4f2a-9118-585ce2c5ff5c" providerId="ADAL" clId="{728B88FD-AD8F-471A-8839-BFF76C070BAF}" dt="2020-04-18T14:34:37.179" v="1269" actId="20577"/>
          <ac:graphicFrameMkLst>
            <pc:docMk/>
            <pc:sldMk cId="3002564931" sldId="259"/>
            <ac:graphicFrameMk id="82" creationId="{95B8F34E-4473-4F90-ADD6-AF95FCB0C333}"/>
          </ac:graphicFrameMkLst>
        </pc:graphicFrameChg>
        <pc:graphicFrameChg chg="add mod modGraphic">
          <ac:chgData name="Várszegi Márk" userId="ca0695a0-97d4-4f2a-9118-585ce2c5ff5c" providerId="ADAL" clId="{728B88FD-AD8F-471A-8839-BFF76C070BAF}" dt="2020-04-18T14:34:39.880" v="1271" actId="20577"/>
          <ac:graphicFrameMkLst>
            <pc:docMk/>
            <pc:sldMk cId="3002564931" sldId="259"/>
            <ac:graphicFrameMk id="83" creationId="{CCB187CF-05D6-496B-A7D0-3D03BF0439CA}"/>
          </ac:graphicFrameMkLst>
        </pc:graphicFrameChg>
        <pc:cxnChg chg="add mod">
          <ac:chgData name="Várszegi Márk" userId="ca0695a0-97d4-4f2a-9118-585ce2c5ff5c" providerId="ADAL" clId="{728B88FD-AD8F-471A-8839-BFF76C070BAF}" dt="2020-04-18T14:19:56.340" v="1141" actId="1076"/>
          <ac:cxnSpMkLst>
            <pc:docMk/>
            <pc:sldMk cId="3002564931" sldId="259"/>
            <ac:cxnSpMk id="18" creationId="{56EAB2E5-BD50-41F4-B8BA-B64EC7D18A23}"/>
          </ac:cxnSpMkLst>
        </pc:cxnChg>
        <pc:cxnChg chg="add mod">
          <ac:chgData name="Várszegi Márk" userId="ca0695a0-97d4-4f2a-9118-585ce2c5ff5c" providerId="ADAL" clId="{728B88FD-AD8F-471A-8839-BFF76C070BAF}" dt="2020-04-18T14:24:31.551" v="1195" actId="14100"/>
          <ac:cxnSpMkLst>
            <pc:docMk/>
            <pc:sldMk cId="3002564931" sldId="259"/>
            <ac:cxnSpMk id="20" creationId="{6CCD9E38-880A-41B7-ACDC-DF9319AED66C}"/>
          </ac:cxnSpMkLst>
        </pc:cxnChg>
        <pc:cxnChg chg="add mod">
          <ac:chgData name="Várszegi Márk" userId="ca0695a0-97d4-4f2a-9118-585ce2c5ff5c" providerId="ADAL" clId="{728B88FD-AD8F-471A-8839-BFF76C070BAF}" dt="2020-04-18T14:24:17.143" v="1193" actId="14100"/>
          <ac:cxnSpMkLst>
            <pc:docMk/>
            <pc:sldMk cId="3002564931" sldId="259"/>
            <ac:cxnSpMk id="22" creationId="{8EA6C48D-9E93-4CD7-B8DF-42C5E00A7A28}"/>
          </ac:cxnSpMkLst>
        </pc:cxnChg>
        <pc:cxnChg chg="add mod">
          <ac:chgData name="Várszegi Márk" userId="ca0695a0-97d4-4f2a-9118-585ce2c5ff5c" providerId="ADAL" clId="{728B88FD-AD8F-471A-8839-BFF76C070BAF}" dt="2020-04-18T14:36:58.027" v="1288" actId="1076"/>
          <ac:cxnSpMkLst>
            <pc:docMk/>
            <pc:sldMk cId="3002564931" sldId="259"/>
            <ac:cxnSpMk id="24" creationId="{60068CF1-DB07-4D97-B4CC-2FABAFAFC4DE}"/>
          </ac:cxnSpMkLst>
        </pc:cxnChg>
        <pc:cxnChg chg="add mod">
          <ac:chgData name="Várszegi Márk" userId="ca0695a0-97d4-4f2a-9118-585ce2c5ff5c" providerId="ADAL" clId="{728B88FD-AD8F-471A-8839-BFF76C070BAF}" dt="2020-04-18T14:23:47.468" v="1187" actId="14100"/>
          <ac:cxnSpMkLst>
            <pc:docMk/>
            <pc:sldMk cId="3002564931" sldId="259"/>
            <ac:cxnSpMk id="26" creationId="{3BED75CB-ADA5-4852-B108-4646519726FB}"/>
          </ac:cxnSpMkLst>
        </pc:cxnChg>
        <pc:cxnChg chg="add mod">
          <ac:chgData name="Várszegi Márk" userId="ca0695a0-97d4-4f2a-9118-585ce2c5ff5c" providerId="ADAL" clId="{728B88FD-AD8F-471A-8839-BFF76C070BAF}" dt="2020-04-18T14:23:50.330" v="1188" actId="14100"/>
          <ac:cxnSpMkLst>
            <pc:docMk/>
            <pc:sldMk cId="3002564931" sldId="259"/>
            <ac:cxnSpMk id="28" creationId="{AAEEBA48-6467-49A9-A0C5-73F13140BD58}"/>
          </ac:cxnSpMkLst>
        </pc:cxnChg>
        <pc:cxnChg chg="add mod">
          <ac:chgData name="Várszegi Márk" userId="ca0695a0-97d4-4f2a-9118-585ce2c5ff5c" providerId="ADAL" clId="{728B88FD-AD8F-471A-8839-BFF76C070BAF}" dt="2020-04-18T14:24:23.075" v="1194" actId="14100"/>
          <ac:cxnSpMkLst>
            <pc:docMk/>
            <pc:sldMk cId="3002564931" sldId="259"/>
            <ac:cxnSpMk id="33" creationId="{CD0615FB-0FBA-4655-88D8-8E4A35C9AE6E}"/>
          </ac:cxnSpMkLst>
        </pc:cxnChg>
        <pc:cxnChg chg="add mod">
          <ac:chgData name="Várszegi Márk" userId="ca0695a0-97d4-4f2a-9118-585ce2c5ff5c" providerId="ADAL" clId="{728B88FD-AD8F-471A-8839-BFF76C070BAF}" dt="2020-04-18T14:36:52.125" v="1287" actId="1076"/>
          <ac:cxnSpMkLst>
            <pc:docMk/>
            <pc:sldMk cId="3002564931" sldId="259"/>
            <ac:cxnSpMk id="35" creationId="{70E8F468-737F-43A3-B107-FBD4B27F9F73}"/>
          </ac:cxnSpMkLst>
        </pc:cxnChg>
        <pc:cxnChg chg="add mod">
          <ac:chgData name="Várszegi Márk" userId="ca0695a0-97d4-4f2a-9118-585ce2c5ff5c" providerId="ADAL" clId="{728B88FD-AD8F-471A-8839-BFF76C070BAF}" dt="2020-04-18T14:25:45.300" v="1217" actId="14100"/>
          <ac:cxnSpMkLst>
            <pc:docMk/>
            <pc:sldMk cId="3002564931" sldId="259"/>
            <ac:cxnSpMk id="57" creationId="{EE6B6556-2877-4C8D-A560-E43B25E97A47}"/>
          </ac:cxnSpMkLst>
        </pc:cxnChg>
        <pc:cxnChg chg="add mod">
          <ac:chgData name="Várszegi Márk" userId="ca0695a0-97d4-4f2a-9118-585ce2c5ff5c" providerId="ADAL" clId="{728B88FD-AD8F-471A-8839-BFF76C070BAF}" dt="2020-04-18T14:25:53.010" v="1219" actId="1076"/>
          <ac:cxnSpMkLst>
            <pc:docMk/>
            <pc:sldMk cId="3002564931" sldId="259"/>
            <ac:cxnSpMk id="59" creationId="{BF0F4013-A02D-4501-A941-EEF36E6F038F}"/>
          </ac:cxnSpMkLst>
        </pc:cxnChg>
        <pc:cxnChg chg="add mod">
          <ac:chgData name="Várszegi Márk" userId="ca0695a0-97d4-4f2a-9118-585ce2c5ff5c" providerId="ADAL" clId="{728B88FD-AD8F-471A-8839-BFF76C070BAF}" dt="2020-04-18T14:26:01.270" v="1221" actId="1076"/>
          <ac:cxnSpMkLst>
            <pc:docMk/>
            <pc:sldMk cId="3002564931" sldId="259"/>
            <ac:cxnSpMk id="60" creationId="{9F437EB1-0FE2-4548-8D46-B86E495B3BEE}"/>
          </ac:cxnSpMkLst>
        </pc:cxnChg>
        <pc:cxnChg chg="add mod">
          <ac:chgData name="Várszegi Márk" userId="ca0695a0-97d4-4f2a-9118-585ce2c5ff5c" providerId="ADAL" clId="{728B88FD-AD8F-471A-8839-BFF76C070BAF}" dt="2020-04-18T14:26:06.730" v="1223" actId="1076"/>
          <ac:cxnSpMkLst>
            <pc:docMk/>
            <pc:sldMk cId="3002564931" sldId="259"/>
            <ac:cxnSpMk id="61" creationId="{DC103756-B0E1-40A1-AE5A-B128954E8A52}"/>
          </ac:cxnSpMkLst>
        </pc:cxnChg>
        <pc:cxnChg chg="add mod">
          <ac:chgData name="Várszegi Márk" userId="ca0695a0-97d4-4f2a-9118-585ce2c5ff5c" providerId="ADAL" clId="{728B88FD-AD8F-471A-8839-BFF76C070BAF}" dt="2020-04-18T14:26:56.791" v="1225" actId="1076"/>
          <ac:cxnSpMkLst>
            <pc:docMk/>
            <pc:sldMk cId="3002564931" sldId="259"/>
            <ac:cxnSpMk id="62" creationId="{6745498F-4679-4D71-927A-7C0258C50C9D}"/>
          </ac:cxnSpMkLst>
        </pc:cxnChg>
        <pc:cxnChg chg="add mod">
          <ac:chgData name="Várszegi Márk" userId="ca0695a0-97d4-4f2a-9118-585ce2c5ff5c" providerId="ADAL" clId="{728B88FD-AD8F-471A-8839-BFF76C070BAF}" dt="2020-04-18T14:27:03.525" v="1227" actId="1076"/>
          <ac:cxnSpMkLst>
            <pc:docMk/>
            <pc:sldMk cId="3002564931" sldId="259"/>
            <ac:cxnSpMk id="63" creationId="{DDCB5F7C-592A-4EB3-A83B-DB3901C127E6}"/>
          </ac:cxnSpMkLst>
        </pc:cxnChg>
        <pc:cxnChg chg="add mod">
          <ac:chgData name="Várszegi Márk" userId="ca0695a0-97d4-4f2a-9118-585ce2c5ff5c" providerId="ADAL" clId="{728B88FD-AD8F-471A-8839-BFF76C070BAF}" dt="2020-04-18T14:31:42.071" v="1247" actId="14100"/>
          <ac:cxnSpMkLst>
            <pc:docMk/>
            <pc:sldMk cId="3002564931" sldId="259"/>
            <ac:cxnSpMk id="69" creationId="{212A3386-5832-4F86-85A3-72891C9316D0}"/>
          </ac:cxnSpMkLst>
        </pc:cxnChg>
        <pc:cxnChg chg="add del">
          <ac:chgData name="Várszegi Márk" userId="ca0695a0-97d4-4f2a-9118-585ce2c5ff5c" providerId="ADAL" clId="{728B88FD-AD8F-471A-8839-BFF76C070BAF}" dt="2020-04-18T14:32:13.069" v="1253" actId="11529"/>
          <ac:cxnSpMkLst>
            <pc:docMk/>
            <pc:sldMk cId="3002564931" sldId="259"/>
            <ac:cxnSpMk id="74" creationId="{640E1D5A-7E7D-4B07-A7AA-B5B60E0FB3E0}"/>
          </ac:cxnSpMkLst>
        </pc:cxnChg>
        <pc:cxnChg chg="add">
          <ac:chgData name="Várszegi Márk" userId="ca0695a0-97d4-4f2a-9118-585ce2c5ff5c" providerId="ADAL" clId="{728B88FD-AD8F-471A-8839-BFF76C070BAF}" dt="2020-04-18T14:32:27.096" v="1254" actId="11529"/>
          <ac:cxnSpMkLst>
            <pc:docMk/>
            <pc:sldMk cId="3002564931" sldId="259"/>
            <ac:cxnSpMk id="76" creationId="{13AC6C2D-EDB6-4EE9-875B-103AE684BED7}"/>
          </ac:cxnSpMkLst>
        </pc:cxnChg>
        <pc:cxnChg chg="add">
          <ac:chgData name="Várszegi Márk" userId="ca0695a0-97d4-4f2a-9118-585ce2c5ff5c" providerId="ADAL" clId="{728B88FD-AD8F-471A-8839-BFF76C070BAF}" dt="2020-04-18T14:33:12.845" v="1261" actId="11529"/>
          <ac:cxnSpMkLst>
            <pc:docMk/>
            <pc:sldMk cId="3002564931" sldId="259"/>
            <ac:cxnSpMk id="78" creationId="{FCD84B4F-1A4A-4681-8671-37C144CD39F2}"/>
          </ac:cxnSpMkLst>
        </pc:cxnChg>
        <pc:cxnChg chg="add mod">
          <ac:chgData name="Várszegi Márk" userId="ca0695a0-97d4-4f2a-9118-585ce2c5ff5c" providerId="ADAL" clId="{728B88FD-AD8F-471A-8839-BFF76C070BAF}" dt="2020-04-18T14:33:26.778" v="1263" actId="14100"/>
          <ac:cxnSpMkLst>
            <pc:docMk/>
            <pc:sldMk cId="3002564931" sldId="259"/>
            <ac:cxnSpMk id="80" creationId="{D3835A61-183F-4F76-9C36-A9470595346F}"/>
          </ac:cxnSpMkLst>
        </pc:cxnChg>
      </pc:sldChg>
      <pc:sldChg chg="addSp delSp modSp add delAnim modAnim">
        <pc:chgData name="Várszegi Márk" userId="ca0695a0-97d4-4f2a-9118-585ce2c5ff5c" providerId="ADAL" clId="{728B88FD-AD8F-471A-8839-BFF76C070BAF}" dt="2020-04-18T15:25:27.443" v="1695" actId="1076"/>
        <pc:sldMkLst>
          <pc:docMk/>
          <pc:sldMk cId="2516282964" sldId="260"/>
        </pc:sldMkLst>
        <pc:spChg chg="mod ord">
          <ac:chgData name="Várszegi Márk" userId="ca0695a0-97d4-4f2a-9118-585ce2c5ff5c" providerId="ADAL" clId="{728B88FD-AD8F-471A-8839-BFF76C070BAF}" dt="2020-04-18T14:56:14.524" v="1419" actId="170"/>
          <ac:spMkLst>
            <pc:docMk/>
            <pc:sldMk cId="2516282964" sldId="260"/>
            <ac:spMk id="2" creationId="{58552781-BD7A-4D24-BA4C-A2E7E8BF8111}"/>
          </ac:spMkLst>
        </pc:spChg>
        <pc:spChg chg="del">
          <ac:chgData name="Várszegi Márk" userId="ca0695a0-97d4-4f2a-9118-585ce2c5ff5c" providerId="ADAL" clId="{728B88FD-AD8F-471A-8839-BFF76C070BAF}" dt="2020-04-18T14:47:15.897" v="1354" actId="478"/>
          <ac:spMkLst>
            <pc:docMk/>
            <pc:sldMk cId="2516282964" sldId="260"/>
            <ac:spMk id="3" creationId="{FFFFF3B2-7B62-410E-99A9-2C6F51121BE2}"/>
          </ac:spMkLst>
        </pc:spChg>
        <pc:spChg chg="add del">
          <ac:chgData name="Várszegi Márk" userId="ca0695a0-97d4-4f2a-9118-585ce2c5ff5c" providerId="ADAL" clId="{728B88FD-AD8F-471A-8839-BFF76C070BAF}" dt="2020-04-18T14:47:17.586" v="1356"/>
          <ac:spMkLst>
            <pc:docMk/>
            <pc:sldMk cId="2516282964" sldId="260"/>
            <ac:spMk id="4" creationId="{C0789D55-F20C-4327-B686-75C162466EE6}"/>
          </ac:spMkLst>
        </pc:spChg>
        <pc:spChg chg="add del mod">
          <ac:chgData name="Várszegi Márk" userId="ca0695a0-97d4-4f2a-9118-585ce2c5ff5c" providerId="ADAL" clId="{728B88FD-AD8F-471A-8839-BFF76C070BAF}" dt="2020-04-18T14:47:54.619" v="1361" actId="478"/>
          <ac:spMkLst>
            <pc:docMk/>
            <pc:sldMk cId="2516282964" sldId="260"/>
            <ac:spMk id="23" creationId="{699A9131-04E7-4EB1-A013-3D568E0F89C4}"/>
          </ac:spMkLst>
        </pc:spChg>
        <pc:spChg chg="add mod">
          <ac:chgData name="Várszegi Márk" userId="ca0695a0-97d4-4f2a-9118-585ce2c5ff5c" providerId="ADAL" clId="{728B88FD-AD8F-471A-8839-BFF76C070BAF}" dt="2020-04-18T14:50:21.337" v="1381" actId="1076"/>
          <ac:spMkLst>
            <pc:docMk/>
            <pc:sldMk cId="2516282964" sldId="260"/>
            <ac:spMk id="30" creationId="{390E3FF2-8187-40C9-B41D-01080BC9C651}"/>
          </ac:spMkLst>
        </pc:spChg>
        <pc:spChg chg="add mod">
          <ac:chgData name="Várszegi Márk" userId="ca0695a0-97d4-4f2a-9118-585ce2c5ff5c" providerId="ADAL" clId="{728B88FD-AD8F-471A-8839-BFF76C070BAF}" dt="2020-04-18T15:00:01.217" v="1444" actId="1076"/>
          <ac:spMkLst>
            <pc:docMk/>
            <pc:sldMk cId="2516282964" sldId="260"/>
            <ac:spMk id="40" creationId="{5641D7C5-B62F-42EE-8572-F4B496E623AF}"/>
          </ac:spMkLst>
        </pc:spChg>
        <pc:spChg chg="add mod">
          <ac:chgData name="Várszegi Márk" userId="ca0695a0-97d4-4f2a-9118-585ce2c5ff5c" providerId="ADAL" clId="{728B88FD-AD8F-471A-8839-BFF76C070BAF}" dt="2020-04-18T14:57:46.925" v="1432" actId="20577"/>
          <ac:spMkLst>
            <pc:docMk/>
            <pc:sldMk cId="2516282964" sldId="260"/>
            <ac:spMk id="61" creationId="{7B9918D4-FE2B-401C-9746-D1327D7E1917}"/>
          </ac:spMkLst>
        </pc:spChg>
        <pc:spChg chg="add mod">
          <ac:chgData name="Várszegi Márk" userId="ca0695a0-97d4-4f2a-9118-585ce2c5ff5c" providerId="ADAL" clId="{728B88FD-AD8F-471A-8839-BFF76C070BAF}" dt="2020-04-18T15:00:11.264" v="1451" actId="20577"/>
          <ac:spMkLst>
            <pc:docMk/>
            <pc:sldMk cId="2516282964" sldId="260"/>
            <ac:spMk id="69" creationId="{6AC7F176-AD87-4C91-8234-4727190E0679}"/>
          </ac:spMkLst>
        </pc:spChg>
        <pc:spChg chg="add del">
          <ac:chgData name="Várszegi Márk" userId="ca0695a0-97d4-4f2a-9118-585ce2c5ff5c" providerId="ADAL" clId="{728B88FD-AD8F-471A-8839-BFF76C070BAF}" dt="2020-04-18T15:04:33.909" v="1457"/>
          <ac:spMkLst>
            <pc:docMk/>
            <pc:sldMk cId="2516282964" sldId="260"/>
            <ac:spMk id="74" creationId="{1E3DEF50-DE97-4721-B898-AFFF5875DB04}"/>
          </ac:spMkLst>
        </pc:spChg>
        <pc:spChg chg="add mod">
          <ac:chgData name="Várszegi Márk" userId="ca0695a0-97d4-4f2a-9118-585ce2c5ff5c" providerId="ADAL" clId="{728B88FD-AD8F-471A-8839-BFF76C070BAF}" dt="2020-04-18T15:11:15.442" v="1523" actId="1076"/>
          <ac:spMkLst>
            <pc:docMk/>
            <pc:sldMk cId="2516282964" sldId="260"/>
            <ac:spMk id="76" creationId="{E10D81E2-D669-4031-9777-489C7BE86675}"/>
          </ac:spMkLst>
        </pc:spChg>
        <pc:spChg chg="add mod">
          <ac:chgData name="Várszegi Márk" userId="ca0695a0-97d4-4f2a-9118-585ce2c5ff5c" providerId="ADAL" clId="{728B88FD-AD8F-471A-8839-BFF76C070BAF}" dt="2020-04-18T15:09:49.006" v="1517" actId="20577"/>
          <ac:spMkLst>
            <pc:docMk/>
            <pc:sldMk cId="2516282964" sldId="260"/>
            <ac:spMk id="80" creationId="{62E9A5E3-D7F1-42D2-BA3A-9DEE5ACA13BF}"/>
          </ac:spMkLst>
        </pc:spChg>
        <pc:spChg chg="add mod">
          <ac:chgData name="Várszegi Márk" userId="ca0695a0-97d4-4f2a-9118-585ce2c5ff5c" providerId="ADAL" clId="{728B88FD-AD8F-471A-8839-BFF76C070BAF}" dt="2020-04-18T15:13:35.715" v="1570" actId="1076"/>
          <ac:spMkLst>
            <pc:docMk/>
            <pc:sldMk cId="2516282964" sldId="260"/>
            <ac:spMk id="93" creationId="{985C8CFD-0543-4305-B650-BC0BAE155BA1}"/>
          </ac:spMkLst>
        </pc:spChg>
        <pc:spChg chg="add mod">
          <ac:chgData name="Várszegi Márk" userId="ca0695a0-97d4-4f2a-9118-585ce2c5ff5c" providerId="ADAL" clId="{728B88FD-AD8F-471A-8839-BFF76C070BAF}" dt="2020-04-18T15:25:27.443" v="1695" actId="1076"/>
          <ac:spMkLst>
            <pc:docMk/>
            <pc:sldMk cId="2516282964" sldId="260"/>
            <ac:spMk id="97" creationId="{8C12A9AF-217D-4A4B-955D-1BCA4DA31B2F}"/>
          </ac:spMkLst>
        </pc:spChg>
        <pc:graphicFrameChg chg="add mod">
          <ac:chgData name="Várszegi Márk" userId="ca0695a0-97d4-4f2a-9118-585ce2c5ff5c" providerId="ADAL" clId="{728B88FD-AD8F-471A-8839-BFF76C070BAF}" dt="2020-04-18T14:47:43.830" v="1358" actId="1076"/>
          <ac:graphicFrameMkLst>
            <pc:docMk/>
            <pc:sldMk cId="2516282964" sldId="260"/>
            <ac:graphicFrameMk id="5" creationId="{04430133-A55A-4C3E-B1DE-8EF8C08277AD}"/>
          </ac:graphicFrameMkLst>
        </pc:graphicFrameChg>
        <pc:graphicFrameChg chg="add mod">
          <ac:chgData name="Várszegi Márk" userId="ca0695a0-97d4-4f2a-9118-585ce2c5ff5c" providerId="ADAL" clId="{728B88FD-AD8F-471A-8839-BFF76C070BAF}" dt="2020-04-18T14:47:43.830" v="1358" actId="1076"/>
          <ac:graphicFrameMkLst>
            <pc:docMk/>
            <pc:sldMk cId="2516282964" sldId="260"/>
            <ac:graphicFrameMk id="6" creationId="{71C78D52-EB70-473C-9D54-085EE71DD05F}"/>
          </ac:graphicFrameMkLst>
        </pc:graphicFrameChg>
        <pc:graphicFrameChg chg="add mod">
          <ac:chgData name="Várszegi Márk" userId="ca0695a0-97d4-4f2a-9118-585ce2c5ff5c" providerId="ADAL" clId="{728B88FD-AD8F-471A-8839-BFF76C070BAF}" dt="2020-04-18T14:47:43.830" v="1358" actId="1076"/>
          <ac:graphicFrameMkLst>
            <pc:docMk/>
            <pc:sldMk cId="2516282964" sldId="260"/>
            <ac:graphicFrameMk id="7" creationId="{8212FFD4-CE55-4D5C-9F18-2D9348778E69}"/>
          </ac:graphicFrameMkLst>
        </pc:graphicFrameChg>
        <pc:graphicFrameChg chg="add mod">
          <ac:chgData name="Várszegi Márk" userId="ca0695a0-97d4-4f2a-9118-585ce2c5ff5c" providerId="ADAL" clId="{728B88FD-AD8F-471A-8839-BFF76C070BAF}" dt="2020-04-18T14:47:43.830" v="1358" actId="1076"/>
          <ac:graphicFrameMkLst>
            <pc:docMk/>
            <pc:sldMk cId="2516282964" sldId="260"/>
            <ac:graphicFrameMk id="8" creationId="{D2C2F708-576A-4C1F-9D25-758ACE2D3490}"/>
          </ac:graphicFrameMkLst>
        </pc:graphicFrameChg>
        <pc:graphicFrameChg chg="add mod">
          <ac:chgData name="Várszegi Márk" userId="ca0695a0-97d4-4f2a-9118-585ce2c5ff5c" providerId="ADAL" clId="{728B88FD-AD8F-471A-8839-BFF76C070BAF}" dt="2020-04-18T14:47:43.830" v="1358" actId="1076"/>
          <ac:graphicFrameMkLst>
            <pc:docMk/>
            <pc:sldMk cId="2516282964" sldId="260"/>
            <ac:graphicFrameMk id="9" creationId="{7FC2D68C-EB12-4234-B299-6A54EBC095AC}"/>
          </ac:graphicFrameMkLst>
        </pc:graphicFrameChg>
        <pc:graphicFrameChg chg="add mod">
          <ac:chgData name="Várszegi Márk" userId="ca0695a0-97d4-4f2a-9118-585ce2c5ff5c" providerId="ADAL" clId="{728B88FD-AD8F-471A-8839-BFF76C070BAF}" dt="2020-04-18T14:47:43.830" v="1358" actId="1076"/>
          <ac:graphicFrameMkLst>
            <pc:docMk/>
            <pc:sldMk cId="2516282964" sldId="260"/>
            <ac:graphicFrameMk id="10" creationId="{9C5AF88D-4AEA-4D68-B480-5A67050B4101}"/>
          </ac:graphicFrameMkLst>
        </pc:graphicFrameChg>
        <pc:graphicFrameChg chg="add mod">
          <ac:chgData name="Várszegi Márk" userId="ca0695a0-97d4-4f2a-9118-585ce2c5ff5c" providerId="ADAL" clId="{728B88FD-AD8F-471A-8839-BFF76C070BAF}" dt="2020-04-18T14:47:43.830" v="1358" actId="1076"/>
          <ac:graphicFrameMkLst>
            <pc:docMk/>
            <pc:sldMk cId="2516282964" sldId="260"/>
            <ac:graphicFrameMk id="11" creationId="{56875C2B-1D36-4E74-9CE6-D768E82A8BDA}"/>
          </ac:graphicFrameMkLst>
        </pc:graphicFrameChg>
        <pc:graphicFrameChg chg="add mod">
          <ac:chgData name="Várszegi Márk" userId="ca0695a0-97d4-4f2a-9118-585ce2c5ff5c" providerId="ADAL" clId="{728B88FD-AD8F-471A-8839-BFF76C070BAF}" dt="2020-04-18T14:47:43.830" v="1358" actId="1076"/>
          <ac:graphicFrameMkLst>
            <pc:docMk/>
            <pc:sldMk cId="2516282964" sldId="260"/>
            <ac:graphicFrameMk id="12" creationId="{785F0970-0B16-4682-9BCF-F482AA4C16EB}"/>
          </ac:graphicFrameMkLst>
        </pc:graphicFrameChg>
        <pc:graphicFrameChg chg="add mod">
          <ac:chgData name="Várszegi Márk" userId="ca0695a0-97d4-4f2a-9118-585ce2c5ff5c" providerId="ADAL" clId="{728B88FD-AD8F-471A-8839-BFF76C070BAF}" dt="2020-04-18T14:47:43.830" v="1358" actId="1076"/>
          <ac:graphicFrameMkLst>
            <pc:docMk/>
            <pc:sldMk cId="2516282964" sldId="260"/>
            <ac:graphicFrameMk id="16" creationId="{399C14E4-961A-4AE7-ACF8-16BCD59FFD30}"/>
          </ac:graphicFrameMkLst>
        </pc:graphicFrameChg>
        <pc:graphicFrameChg chg="add mod">
          <ac:chgData name="Várszegi Márk" userId="ca0695a0-97d4-4f2a-9118-585ce2c5ff5c" providerId="ADAL" clId="{728B88FD-AD8F-471A-8839-BFF76C070BAF}" dt="2020-04-18T14:47:43.830" v="1358" actId="1076"/>
          <ac:graphicFrameMkLst>
            <pc:docMk/>
            <pc:sldMk cId="2516282964" sldId="260"/>
            <ac:graphicFrameMk id="17" creationId="{C67BEB68-9CD5-4F9B-AD08-75D8B02F6073}"/>
          </ac:graphicFrameMkLst>
        </pc:graphicFrameChg>
        <pc:graphicFrameChg chg="add mod">
          <ac:chgData name="Várszegi Márk" userId="ca0695a0-97d4-4f2a-9118-585ce2c5ff5c" providerId="ADAL" clId="{728B88FD-AD8F-471A-8839-BFF76C070BAF}" dt="2020-04-18T14:58:28.177" v="1435" actId="1076"/>
          <ac:graphicFrameMkLst>
            <pc:docMk/>
            <pc:sldMk cId="2516282964" sldId="260"/>
            <ac:graphicFrameMk id="21" creationId="{6815B6F0-1D1D-4151-984C-C092A85CA64E}"/>
          </ac:graphicFrameMkLst>
        </pc:graphicFrameChg>
        <pc:graphicFrameChg chg="add mod">
          <ac:chgData name="Várszegi Márk" userId="ca0695a0-97d4-4f2a-9118-585ce2c5ff5c" providerId="ADAL" clId="{728B88FD-AD8F-471A-8839-BFF76C070BAF}" dt="2020-04-18T14:47:43.830" v="1358" actId="1076"/>
          <ac:graphicFrameMkLst>
            <pc:docMk/>
            <pc:sldMk cId="2516282964" sldId="260"/>
            <ac:graphicFrameMk id="22" creationId="{614F81DD-AFCC-4AD0-A5D1-1B3D4E7407EA}"/>
          </ac:graphicFrameMkLst>
        </pc:graphicFrameChg>
        <pc:graphicFrameChg chg="add mod modGraphic">
          <ac:chgData name="Várszegi Márk" userId="ca0695a0-97d4-4f2a-9118-585ce2c5ff5c" providerId="ADAL" clId="{728B88FD-AD8F-471A-8839-BFF76C070BAF}" dt="2020-04-18T14:53:34.191" v="1391" actId="1076"/>
          <ac:graphicFrameMkLst>
            <pc:docMk/>
            <pc:sldMk cId="2516282964" sldId="260"/>
            <ac:graphicFrameMk id="29" creationId="{5F56F713-98C3-4B25-B85C-1F0E9AF8F387}"/>
          </ac:graphicFrameMkLst>
        </pc:graphicFrameChg>
        <pc:graphicFrameChg chg="add mod modGraphic">
          <ac:chgData name="Várszegi Márk" userId="ca0695a0-97d4-4f2a-9118-585ce2c5ff5c" providerId="ADAL" clId="{728B88FD-AD8F-471A-8839-BFF76C070BAF}" dt="2020-04-18T14:54:09.832" v="1398" actId="20577"/>
          <ac:graphicFrameMkLst>
            <pc:docMk/>
            <pc:sldMk cId="2516282964" sldId="260"/>
            <ac:graphicFrameMk id="39" creationId="{7CFEA23A-4E74-4C33-90DF-FE31E3E70552}"/>
          </ac:graphicFrameMkLst>
        </pc:graphicFrameChg>
        <pc:graphicFrameChg chg="add mod modGraphic">
          <ac:chgData name="Várszegi Márk" userId="ca0695a0-97d4-4f2a-9118-585ce2c5ff5c" providerId="ADAL" clId="{728B88FD-AD8F-471A-8839-BFF76C070BAF}" dt="2020-04-18T15:24:24.264" v="1668" actId="20577"/>
          <ac:graphicFrameMkLst>
            <pc:docMk/>
            <pc:sldMk cId="2516282964" sldId="260"/>
            <ac:graphicFrameMk id="58" creationId="{653829A3-804D-4077-B54E-31C9C4BBAB9E}"/>
          </ac:graphicFrameMkLst>
        </pc:graphicFrameChg>
        <pc:graphicFrameChg chg="add mod modGraphic">
          <ac:chgData name="Várszegi Márk" userId="ca0695a0-97d4-4f2a-9118-585ce2c5ff5c" providerId="ADAL" clId="{728B88FD-AD8F-471A-8839-BFF76C070BAF}" dt="2020-04-18T14:59:38.612" v="1443" actId="20577"/>
          <ac:graphicFrameMkLst>
            <pc:docMk/>
            <pc:sldMk cId="2516282964" sldId="260"/>
            <ac:graphicFrameMk id="68" creationId="{D8705928-4DBD-4F31-B9AC-E4B0372A5AB6}"/>
          </ac:graphicFrameMkLst>
        </pc:graphicFrameChg>
        <pc:graphicFrameChg chg="add mod modGraphic">
          <ac:chgData name="Várszegi Márk" userId="ca0695a0-97d4-4f2a-9118-585ce2c5ff5c" providerId="ADAL" clId="{728B88FD-AD8F-471A-8839-BFF76C070BAF}" dt="2020-04-18T15:09:33.356" v="1515" actId="20577"/>
          <ac:graphicFrameMkLst>
            <pc:docMk/>
            <pc:sldMk cId="2516282964" sldId="260"/>
            <ac:graphicFrameMk id="75" creationId="{9E7F50DD-9858-4EFC-9E4C-E6C715F7C937}"/>
          </ac:graphicFrameMkLst>
        </pc:graphicFrameChg>
        <pc:graphicFrameChg chg="add mod">
          <ac:chgData name="Várszegi Márk" userId="ca0695a0-97d4-4f2a-9118-585ce2c5ff5c" providerId="ADAL" clId="{728B88FD-AD8F-471A-8839-BFF76C070BAF}" dt="2020-04-18T15:08:55.434" v="1499" actId="1076"/>
          <ac:graphicFrameMkLst>
            <pc:docMk/>
            <pc:sldMk cId="2516282964" sldId="260"/>
            <ac:graphicFrameMk id="79" creationId="{3C2907C3-8A15-4845-8DFD-93DD612856C2}"/>
          </ac:graphicFrameMkLst>
        </pc:graphicFrameChg>
        <pc:graphicFrameChg chg="add mod modGraphic">
          <ac:chgData name="Várszegi Márk" userId="ca0695a0-97d4-4f2a-9118-585ce2c5ff5c" providerId="ADAL" clId="{728B88FD-AD8F-471A-8839-BFF76C070BAF}" dt="2020-04-18T15:11:49.020" v="1535" actId="20577"/>
          <ac:graphicFrameMkLst>
            <pc:docMk/>
            <pc:sldMk cId="2516282964" sldId="260"/>
            <ac:graphicFrameMk id="92" creationId="{CAEABF6F-028D-4A62-B29C-D8788409F0CD}"/>
          </ac:graphicFrameMkLst>
        </pc:graphicFrameChg>
        <pc:graphicFrameChg chg="add mod modGraphic">
          <ac:chgData name="Várszegi Márk" userId="ca0695a0-97d4-4f2a-9118-585ce2c5ff5c" providerId="ADAL" clId="{728B88FD-AD8F-471A-8839-BFF76C070BAF}" dt="2020-04-18T15:24:39.630" v="1674" actId="20577"/>
          <ac:graphicFrameMkLst>
            <pc:docMk/>
            <pc:sldMk cId="2516282964" sldId="260"/>
            <ac:graphicFrameMk id="96" creationId="{EEF9077C-F1CE-422A-B464-4D9E06E5721B}"/>
          </ac:graphicFrameMkLst>
        </pc:graphicFrameChg>
        <pc:cxnChg chg="add mod">
          <ac:chgData name="Várszegi Márk" userId="ca0695a0-97d4-4f2a-9118-585ce2c5ff5c" providerId="ADAL" clId="{728B88FD-AD8F-471A-8839-BFF76C070BAF}" dt="2020-04-18T14:47:43.830" v="1358" actId="1076"/>
          <ac:cxnSpMkLst>
            <pc:docMk/>
            <pc:sldMk cId="2516282964" sldId="260"/>
            <ac:cxnSpMk id="13" creationId="{103E8676-858C-4B53-9B90-3A4537FE24BB}"/>
          </ac:cxnSpMkLst>
        </pc:cxnChg>
        <pc:cxnChg chg="add mod">
          <ac:chgData name="Várszegi Márk" userId="ca0695a0-97d4-4f2a-9118-585ce2c5ff5c" providerId="ADAL" clId="{728B88FD-AD8F-471A-8839-BFF76C070BAF}" dt="2020-04-18T14:47:43.830" v="1358" actId="1076"/>
          <ac:cxnSpMkLst>
            <pc:docMk/>
            <pc:sldMk cId="2516282964" sldId="260"/>
            <ac:cxnSpMk id="14" creationId="{DE8B0C4F-3AEF-4B61-BCA6-CB87280DDDD4}"/>
          </ac:cxnSpMkLst>
        </pc:cxnChg>
        <pc:cxnChg chg="add mod">
          <ac:chgData name="Várszegi Márk" userId="ca0695a0-97d4-4f2a-9118-585ce2c5ff5c" providerId="ADAL" clId="{728B88FD-AD8F-471A-8839-BFF76C070BAF}" dt="2020-04-18T14:47:43.830" v="1358" actId="1076"/>
          <ac:cxnSpMkLst>
            <pc:docMk/>
            <pc:sldMk cId="2516282964" sldId="260"/>
            <ac:cxnSpMk id="15" creationId="{CBA6B880-9536-42A5-8B2C-B757DE9B8B2C}"/>
          </ac:cxnSpMkLst>
        </pc:cxnChg>
        <pc:cxnChg chg="add mod">
          <ac:chgData name="Várszegi Márk" userId="ca0695a0-97d4-4f2a-9118-585ce2c5ff5c" providerId="ADAL" clId="{728B88FD-AD8F-471A-8839-BFF76C070BAF}" dt="2020-04-18T14:47:43.830" v="1358" actId="1076"/>
          <ac:cxnSpMkLst>
            <pc:docMk/>
            <pc:sldMk cId="2516282964" sldId="260"/>
            <ac:cxnSpMk id="18" creationId="{8D641C29-00CC-4524-8390-762A191495ED}"/>
          </ac:cxnSpMkLst>
        </pc:cxnChg>
        <pc:cxnChg chg="add mod">
          <ac:chgData name="Várszegi Márk" userId="ca0695a0-97d4-4f2a-9118-585ce2c5ff5c" providerId="ADAL" clId="{728B88FD-AD8F-471A-8839-BFF76C070BAF}" dt="2020-04-18T14:58:38.933" v="1436" actId="14100"/>
          <ac:cxnSpMkLst>
            <pc:docMk/>
            <pc:sldMk cId="2516282964" sldId="260"/>
            <ac:cxnSpMk id="19" creationId="{69E93F1F-FE09-4A5D-90B4-670A5CFEAE84}"/>
          </ac:cxnSpMkLst>
        </pc:cxnChg>
        <pc:cxnChg chg="add mod">
          <ac:chgData name="Várszegi Márk" userId="ca0695a0-97d4-4f2a-9118-585ce2c5ff5c" providerId="ADAL" clId="{728B88FD-AD8F-471A-8839-BFF76C070BAF}" dt="2020-04-18T14:47:43.830" v="1358" actId="1076"/>
          <ac:cxnSpMkLst>
            <pc:docMk/>
            <pc:sldMk cId="2516282964" sldId="260"/>
            <ac:cxnSpMk id="20" creationId="{8659CCD2-E1D9-4A57-BF0D-29FE5204AD13}"/>
          </ac:cxnSpMkLst>
        </pc:cxnChg>
        <pc:cxnChg chg="add mod">
          <ac:chgData name="Várszegi Márk" userId="ca0695a0-97d4-4f2a-9118-585ce2c5ff5c" providerId="ADAL" clId="{728B88FD-AD8F-471A-8839-BFF76C070BAF}" dt="2020-04-18T14:50:56.025" v="1386" actId="14100"/>
          <ac:cxnSpMkLst>
            <pc:docMk/>
            <pc:sldMk cId="2516282964" sldId="260"/>
            <ac:cxnSpMk id="25" creationId="{D7EE162C-DAD2-44E3-8E94-F94D4527BA1F}"/>
          </ac:cxnSpMkLst>
        </pc:cxnChg>
        <pc:cxnChg chg="add mod">
          <ac:chgData name="Várszegi Márk" userId="ca0695a0-97d4-4f2a-9118-585ce2c5ff5c" providerId="ADAL" clId="{728B88FD-AD8F-471A-8839-BFF76C070BAF}" dt="2020-04-18T14:50:51.291" v="1385" actId="14100"/>
          <ac:cxnSpMkLst>
            <pc:docMk/>
            <pc:sldMk cId="2516282964" sldId="260"/>
            <ac:cxnSpMk id="28" creationId="{621E64EA-EADE-423E-BE9B-59EE925EF3A2}"/>
          </ac:cxnSpMkLst>
        </pc:cxnChg>
        <pc:cxnChg chg="add">
          <ac:chgData name="Várszegi Márk" userId="ca0695a0-97d4-4f2a-9118-585ce2c5ff5c" providerId="ADAL" clId="{728B88FD-AD8F-471A-8839-BFF76C070BAF}" dt="2020-04-18T14:53:16.476" v="1387" actId="11529"/>
          <ac:cxnSpMkLst>
            <pc:docMk/>
            <pc:sldMk cId="2516282964" sldId="260"/>
            <ac:cxnSpMk id="36" creationId="{8DF07E76-4C93-4F31-89C9-EE5D669FF24D}"/>
          </ac:cxnSpMkLst>
        </pc:cxnChg>
        <pc:cxnChg chg="add">
          <ac:chgData name="Várszegi Márk" userId="ca0695a0-97d4-4f2a-9118-585ce2c5ff5c" providerId="ADAL" clId="{728B88FD-AD8F-471A-8839-BFF76C070BAF}" dt="2020-04-18T14:53:27.134" v="1388" actId="11529"/>
          <ac:cxnSpMkLst>
            <pc:docMk/>
            <pc:sldMk cId="2516282964" sldId="260"/>
            <ac:cxnSpMk id="38" creationId="{CEFFB766-64B9-4651-A79C-71833FB42AFA}"/>
          </ac:cxnSpMkLst>
        </pc:cxnChg>
        <pc:cxnChg chg="add mod ord">
          <ac:chgData name="Várszegi Márk" userId="ca0695a0-97d4-4f2a-9118-585ce2c5ff5c" providerId="ADAL" clId="{728B88FD-AD8F-471A-8839-BFF76C070BAF}" dt="2020-04-18T14:56:24.966" v="1420" actId="171"/>
          <ac:cxnSpMkLst>
            <pc:docMk/>
            <pc:sldMk cId="2516282964" sldId="260"/>
            <ac:cxnSpMk id="42" creationId="{6BF0CFFD-96A5-4412-9F02-5CDF8A8D6D36}"/>
          </ac:cxnSpMkLst>
        </pc:cxnChg>
        <pc:cxnChg chg="add del">
          <ac:chgData name="Várszegi Márk" userId="ca0695a0-97d4-4f2a-9118-585ce2c5ff5c" providerId="ADAL" clId="{728B88FD-AD8F-471A-8839-BFF76C070BAF}" dt="2020-04-18T14:55:01.766" v="1411" actId="11529"/>
          <ac:cxnSpMkLst>
            <pc:docMk/>
            <pc:sldMk cId="2516282964" sldId="260"/>
            <ac:cxnSpMk id="45" creationId="{BCE929A3-F6FC-4D8C-B16B-3923BD7C43C8}"/>
          </ac:cxnSpMkLst>
        </pc:cxnChg>
        <pc:cxnChg chg="add ord">
          <ac:chgData name="Várszegi Márk" userId="ca0695a0-97d4-4f2a-9118-585ce2c5ff5c" providerId="ADAL" clId="{728B88FD-AD8F-471A-8839-BFF76C070BAF}" dt="2020-04-18T14:56:24.966" v="1420" actId="171"/>
          <ac:cxnSpMkLst>
            <pc:docMk/>
            <pc:sldMk cId="2516282964" sldId="260"/>
            <ac:cxnSpMk id="47" creationId="{F43B65E4-E742-4942-A13D-0263C4F9B2D1}"/>
          </ac:cxnSpMkLst>
        </pc:cxnChg>
        <pc:cxnChg chg="add">
          <ac:chgData name="Várszegi Márk" userId="ca0695a0-97d4-4f2a-9118-585ce2c5ff5c" providerId="ADAL" clId="{728B88FD-AD8F-471A-8839-BFF76C070BAF}" dt="2020-04-18T14:55:36.515" v="1413" actId="11529"/>
          <ac:cxnSpMkLst>
            <pc:docMk/>
            <pc:sldMk cId="2516282964" sldId="260"/>
            <ac:cxnSpMk id="49" creationId="{E6C95C34-9132-4351-B18B-522CCFB6EAA3}"/>
          </ac:cxnSpMkLst>
        </pc:cxnChg>
        <pc:cxnChg chg="add">
          <ac:chgData name="Várszegi Márk" userId="ca0695a0-97d4-4f2a-9118-585ce2c5ff5c" providerId="ADAL" clId="{728B88FD-AD8F-471A-8839-BFF76C070BAF}" dt="2020-04-18T14:55:43.385" v="1414" actId="11529"/>
          <ac:cxnSpMkLst>
            <pc:docMk/>
            <pc:sldMk cId="2516282964" sldId="260"/>
            <ac:cxnSpMk id="51" creationId="{CE79A46A-6491-4014-A7A0-FC90C79857DC}"/>
          </ac:cxnSpMkLst>
        </pc:cxnChg>
        <pc:cxnChg chg="add mod">
          <ac:chgData name="Várszegi Márk" userId="ca0695a0-97d4-4f2a-9118-585ce2c5ff5c" providerId="ADAL" clId="{728B88FD-AD8F-471A-8839-BFF76C070BAF}" dt="2020-04-18T14:55:59.089" v="1416" actId="1076"/>
          <ac:cxnSpMkLst>
            <pc:docMk/>
            <pc:sldMk cId="2516282964" sldId="260"/>
            <ac:cxnSpMk id="52" creationId="{A102D0BC-5FF8-4985-A92F-D4CB209F4054}"/>
          </ac:cxnSpMkLst>
        </pc:cxnChg>
        <pc:cxnChg chg="add mod">
          <ac:chgData name="Várszegi Márk" userId="ca0695a0-97d4-4f2a-9118-585ce2c5ff5c" providerId="ADAL" clId="{728B88FD-AD8F-471A-8839-BFF76C070BAF}" dt="2020-04-18T14:55:59.089" v="1416" actId="1076"/>
          <ac:cxnSpMkLst>
            <pc:docMk/>
            <pc:sldMk cId="2516282964" sldId="260"/>
            <ac:cxnSpMk id="53" creationId="{EB744C73-4BB5-46C3-9114-68CE64C957EE}"/>
          </ac:cxnSpMkLst>
        </pc:cxnChg>
        <pc:cxnChg chg="add mod">
          <ac:chgData name="Várszegi Márk" userId="ca0695a0-97d4-4f2a-9118-585ce2c5ff5c" providerId="ADAL" clId="{728B88FD-AD8F-471A-8839-BFF76C070BAF}" dt="2020-04-18T14:56:09.224" v="1418" actId="1076"/>
          <ac:cxnSpMkLst>
            <pc:docMk/>
            <pc:sldMk cId="2516282964" sldId="260"/>
            <ac:cxnSpMk id="54" creationId="{60C3C8EB-650D-4584-A501-B56F0FC85DE6}"/>
          </ac:cxnSpMkLst>
        </pc:cxnChg>
        <pc:cxnChg chg="add mod">
          <ac:chgData name="Várszegi Márk" userId="ca0695a0-97d4-4f2a-9118-585ce2c5ff5c" providerId="ADAL" clId="{728B88FD-AD8F-471A-8839-BFF76C070BAF}" dt="2020-04-18T14:56:09.224" v="1418" actId="1076"/>
          <ac:cxnSpMkLst>
            <pc:docMk/>
            <pc:sldMk cId="2516282964" sldId="260"/>
            <ac:cxnSpMk id="55" creationId="{F9CEBED1-C58E-4695-98DF-51EBDDDD1C49}"/>
          </ac:cxnSpMkLst>
        </pc:cxnChg>
        <pc:cxnChg chg="add mod">
          <ac:chgData name="Várszegi Márk" userId="ca0695a0-97d4-4f2a-9118-585ce2c5ff5c" providerId="ADAL" clId="{728B88FD-AD8F-471A-8839-BFF76C070BAF}" dt="2020-04-18T14:58:14.058" v="1433" actId="208"/>
          <ac:cxnSpMkLst>
            <pc:docMk/>
            <pc:sldMk cId="2516282964" sldId="260"/>
            <ac:cxnSpMk id="56" creationId="{B377A63F-781D-4BC7-90AC-5A53236656F8}"/>
          </ac:cxnSpMkLst>
        </pc:cxnChg>
        <pc:cxnChg chg="add mod">
          <ac:chgData name="Várszegi Márk" userId="ca0695a0-97d4-4f2a-9118-585ce2c5ff5c" providerId="ADAL" clId="{728B88FD-AD8F-471A-8839-BFF76C070BAF}" dt="2020-04-18T14:58:14.058" v="1433" actId="208"/>
          <ac:cxnSpMkLst>
            <pc:docMk/>
            <pc:sldMk cId="2516282964" sldId="260"/>
            <ac:cxnSpMk id="57" creationId="{0B62C0D5-084F-4D2E-B7DC-A7E816C215F9}"/>
          </ac:cxnSpMkLst>
        </pc:cxnChg>
        <pc:cxnChg chg="add del">
          <ac:chgData name="Várszegi Márk" userId="ca0695a0-97d4-4f2a-9118-585ce2c5ff5c" providerId="ADAL" clId="{728B88FD-AD8F-471A-8839-BFF76C070BAF}" dt="2020-04-18T14:59:07.136" v="1438" actId="11529"/>
          <ac:cxnSpMkLst>
            <pc:docMk/>
            <pc:sldMk cId="2516282964" sldId="260"/>
            <ac:cxnSpMk id="65" creationId="{FC392500-8033-439D-81DF-B11794792A86}"/>
          </ac:cxnSpMkLst>
        </pc:cxnChg>
        <pc:cxnChg chg="add mod">
          <ac:chgData name="Várszegi Márk" userId="ca0695a0-97d4-4f2a-9118-585ce2c5ff5c" providerId="ADAL" clId="{728B88FD-AD8F-471A-8839-BFF76C070BAF}" dt="2020-04-18T14:59:29.947" v="1440" actId="1076"/>
          <ac:cxnSpMkLst>
            <pc:docMk/>
            <pc:sldMk cId="2516282964" sldId="260"/>
            <ac:cxnSpMk id="66" creationId="{BAD9736F-F632-489F-9286-3682453DEED3}"/>
          </ac:cxnSpMkLst>
        </pc:cxnChg>
        <pc:cxnChg chg="add mod">
          <ac:chgData name="Várszegi Márk" userId="ca0695a0-97d4-4f2a-9118-585ce2c5ff5c" providerId="ADAL" clId="{728B88FD-AD8F-471A-8839-BFF76C070BAF}" dt="2020-04-18T14:59:29.947" v="1440" actId="1076"/>
          <ac:cxnSpMkLst>
            <pc:docMk/>
            <pc:sldMk cId="2516282964" sldId="260"/>
            <ac:cxnSpMk id="67" creationId="{3237E829-DDFF-4A0B-99FA-41448B3CBD1C}"/>
          </ac:cxnSpMkLst>
        </pc:cxnChg>
        <pc:cxnChg chg="add">
          <ac:chgData name="Várszegi Márk" userId="ca0695a0-97d4-4f2a-9118-585ce2c5ff5c" providerId="ADAL" clId="{728B88FD-AD8F-471A-8839-BFF76C070BAF}" dt="2020-04-18T15:04:16.859" v="1454" actId="11529"/>
          <ac:cxnSpMkLst>
            <pc:docMk/>
            <pc:sldMk cId="2516282964" sldId="260"/>
            <ac:cxnSpMk id="71" creationId="{7C595840-4BF5-4B19-9261-2F5D3BC8BC05}"/>
          </ac:cxnSpMkLst>
        </pc:cxnChg>
        <pc:cxnChg chg="add">
          <ac:chgData name="Várszegi Márk" userId="ca0695a0-97d4-4f2a-9118-585ce2c5ff5c" providerId="ADAL" clId="{728B88FD-AD8F-471A-8839-BFF76C070BAF}" dt="2020-04-18T15:04:27.752" v="1455" actId="11529"/>
          <ac:cxnSpMkLst>
            <pc:docMk/>
            <pc:sldMk cId="2516282964" sldId="260"/>
            <ac:cxnSpMk id="73" creationId="{CF4F730A-601A-4C26-9B41-0949925369B9}"/>
          </ac:cxnSpMkLst>
        </pc:cxnChg>
        <pc:cxnChg chg="add mod">
          <ac:chgData name="Várszegi Márk" userId="ca0695a0-97d4-4f2a-9118-585ce2c5ff5c" providerId="ADAL" clId="{728B88FD-AD8F-471A-8839-BFF76C070BAF}" dt="2020-04-18T15:09:01.807" v="1501" actId="14100"/>
          <ac:cxnSpMkLst>
            <pc:docMk/>
            <pc:sldMk cId="2516282964" sldId="260"/>
            <ac:cxnSpMk id="77" creationId="{6D586D58-317D-46F9-A1E6-A4926DE5B81C}"/>
          </ac:cxnSpMkLst>
        </pc:cxnChg>
        <pc:cxnChg chg="add mod">
          <ac:chgData name="Várszegi Márk" userId="ca0695a0-97d4-4f2a-9118-585ce2c5ff5c" providerId="ADAL" clId="{728B88FD-AD8F-471A-8839-BFF76C070BAF}" dt="2020-04-18T15:09:01.807" v="1501" actId="14100"/>
          <ac:cxnSpMkLst>
            <pc:docMk/>
            <pc:sldMk cId="2516282964" sldId="260"/>
            <ac:cxnSpMk id="78" creationId="{33AF5EF7-4E71-4024-94DE-E3A14331B9F7}"/>
          </ac:cxnSpMkLst>
        </pc:cxnChg>
        <pc:cxnChg chg="add mod">
          <ac:chgData name="Várszegi Márk" userId="ca0695a0-97d4-4f2a-9118-585ce2c5ff5c" providerId="ADAL" clId="{728B88FD-AD8F-471A-8839-BFF76C070BAF}" dt="2020-04-18T15:11:02.278" v="1522" actId="14100"/>
          <ac:cxnSpMkLst>
            <pc:docMk/>
            <pc:sldMk cId="2516282964" sldId="260"/>
            <ac:cxnSpMk id="86" creationId="{210A5268-E2B3-4B8E-B498-9A783584DF5D}"/>
          </ac:cxnSpMkLst>
        </pc:cxnChg>
        <pc:cxnChg chg="add">
          <ac:chgData name="Várszegi Márk" userId="ca0695a0-97d4-4f2a-9118-585ce2c5ff5c" providerId="ADAL" clId="{728B88FD-AD8F-471A-8839-BFF76C070BAF}" dt="2020-04-18T15:10:51.150" v="1519" actId="11529"/>
          <ac:cxnSpMkLst>
            <pc:docMk/>
            <pc:sldMk cId="2516282964" sldId="260"/>
            <ac:cxnSpMk id="88" creationId="{E1541978-FAD3-44AA-9E45-7097A9C66C9F}"/>
          </ac:cxnSpMkLst>
        </pc:cxnChg>
        <pc:cxnChg chg="add mod">
          <ac:chgData name="Várszegi Márk" userId="ca0695a0-97d4-4f2a-9118-585ce2c5ff5c" providerId="ADAL" clId="{728B88FD-AD8F-471A-8839-BFF76C070BAF}" dt="2020-04-18T15:15:23.461" v="1572" actId="1076"/>
          <ac:cxnSpMkLst>
            <pc:docMk/>
            <pc:sldMk cId="2516282964" sldId="260"/>
            <ac:cxnSpMk id="94" creationId="{2445CA5B-4108-4428-9CC4-158AF5CDC717}"/>
          </ac:cxnSpMkLst>
        </pc:cxnChg>
        <pc:cxnChg chg="add mod">
          <ac:chgData name="Várszegi Márk" userId="ca0695a0-97d4-4f2a-9118-585ce2c5ff5c" providerId="ADAL" clId="{728B88FD-AD8F-471A-8839-BFF76C070BAF}" dt="2020-04-18T15:15:23.461" v="1572" actId="1076"/>
          <ac:cxnSpMkLst>
            <pc:docMk/>
            <pc:sldMk cId="2516282964" sldId="260"/>
            <ac:cxnSpMk id="95" creationId="{BC893650-8ECF-4F4E-AAD6-C49829FAB0EB}"/>
          </ac:cxnSpMkLst>
        </pc:cxnChg>
      </pc:sldChg>
      <pc:sldChg chg="addSp delSp modSp add delAnim modAnim">
        <pc:chgData name="Várszegi Márk" userId="ca0695a0-97d4-4f2a-9118-585ce2c5ff5c" providerId="ADAL" clId="{728B88FD-AD8F-471A-8839-BFF76C070BAF}" dt="2020-04-18T16:25:22.936" v="2104" actId="1076"/>
        <pc:sldMkLst>
          <pc:docMk/>
          <pc:sldMk cId="350694494" sldId="261"/>
        </pc:sldMkLst>
        <pc:spChg chg="mod">
          <ac:chgData name="Várszegi Márk" userId="ca0695a0-97d4-4f2a-9118-585ce2c5ff5c" providerId="ADAL" clId="{728B88FD-AD8F-471A-8839-BFF76C070BAF}" dt="2020-04-18T15:23:51.773" v="1657" actId="14100"/>
          <ac:spMkLst>
            <pc:docMk/>
            <pc:sldMk cId="350694494" sldId="261"/>
            <ac:spMk id="2" creationId="{9A297B39-356E-4C62-BBE3-6E84611F33F1}"/>
          </ac:spMkLst>
        </pc:spChg>
        <pc:spChg chg="del">
          <ac:chgData name="Várszegi Márk" userId="ca0695a0-97d4-4f2a-9118-585ce2c5ff5c" providerId="ADAL" clId="{728B88FD-AD8F-471A-8839-BFF76C070BAF}" dt="2020-04-18T15:23:56.286" v="1658" actId="478"/>
          <ac:spMkLst>
            <pc:docMk/>
            <pc:sldMk cId="350694494" sldId="261"/>
            <ac:spMk id="3" creationId="{AC086E14-B694-4D64-B7C7-C9D21C4242CC}"/>
          </ac:spMkLst>
        </pc:spChg>
        <pc:spChg chg="add mod">
          <ac:chgData name="Várszegi Márk" userId="ca0695a0-97d4-4f2a-9118-585ce2c5ff5c" providerId="ADAL" clId="{728B88FD-AD8F-471A-8839-BFF76C070BAF}" dt="2020-04-18T15:32:37.294" v="1739" actId="1076"/>
          <ac:spMkLst>
            <pc:docMk/>
            <pc:sldMk cId="350694494" sldId="261"/>
            <ac:spMk id="10" creationId="{D1C4D85E-6D7D-47A0-BAA6-3B281833124F}"/>
          </ac:spMkLst>
        </pc:spChg>
        <pc:spChg chg="add mod">
          <ac:chgData name="Várszegi Márk" userId="ca0695a0-97d4-4f2a-9118-585ce2c5ff5c" providerId="ADAL" clId="{728B88FD-AD8F-471A-8839-BFF76C070BAF}" dt="2020-04-18T15:32:50.406" v="1742" actId="1076"/>
          <ac:spMkLst>
            <pc:docMk/>
            <pc:sldMk cId="350694494" sldId="261"/>
            <ac:spMk id="11" creationId="{44E2112C-2376-4BCD-9BAE-FD35D258F7FC}"/>
          </ac:spMkLst>
        </pc:spChg>
        <pc:spChg chg="add mod">
          <ac:chgData name="Várszegi Márk" userId="ca0695a0-97d4-4f2a-9118-585ce2c5ff5c" providerId="ADAL" clId="{728B88FD-AD8F-471A-8839-BFF76C070BAF}" dt="2020-04-18T15:33:45.043" v="1746" actId="1076"/>
          <ac:spMkLst>
            <pc:docMk/>
            <pc:sldMk cId="350694494" sldId="261"/>
            <ac:spMk id="14" creationId="{2A4356A0-230D-4BE1-BFD3-A928CDA79C36}"/>
          </ac:spMkLst>
        </pc:spChg>
        <pc:spChg chg="add mod">
          <ac:chgData name="Várszegi Márk" userId="ca0695a0-97d4-4f2a-9118-585ce2c5ff5c" providerId="ADAL" clId="{728B88FD-AD8F-471A-8839-BFF76C070BAF}" dt="2020-04-18T15:38:30.129" v="1773" actId="1076"/>
          <ac:spMkLst>
            <pc:docMk/>
            <pc:sldMk cId="350694494" sldId="261"/>
            <ac:spMk id="15" creationId="{45818B39-5456-471E-B754-FA11413ACE7E}"/>
          </ac:spMkLst>
        </pc:spChg>
        <pc:spChg chg="add mod">
          <ac:chgData name="Várszegi Márk" userId="ca0695a0-97d4-4f2a-9118-585ce2c5ff5c" providerId="ADAL" clId="{728B88FD-AD8F-471A-8839-BFF76C070BAF}" dt="2020-04-18T15:52:14.001" v="1856" actId="113"/>
          <ac:spMkLst>
            <pc:docMk/>
            <pc:sldMk cId="350694494" sldId="261"/>
            <ac:spMk id="16" creationId="{58F70593-132B-40C9-BFD6-3766B8DB850C}"/>
          </ac:spMkLst>
        </pc:spChg>
        <pc:spChg chg="add mod">
          <ac:chgData name="Várszegi Márk" userId="ca0695a0-97d4-4f2a-9118-585ce2c5ff5c" providerId="ADAL" clId="{728B88FD-AD8F-471A-8839-BFF76C070BAF}" dt="2020-04-18T15:45:35.732" v="1818" actId="255"/>
          <ac:spMkLst>
            <pc:docMk/>
            <pc:sldMk cId="350694494" sldId="261"/>
            <ac:spMk id="17" creationId="{349BDDBF-3772-49B8-9429-21908675E651}"/>
          </ac:spMkLst>
        </pc:spChg>
        <pc:spChg chg="add mod">
          <ac:chgData name="Várszegi Márk" userId="ca0695a0-97d4-4f2a-9118-585ce2c5ff5c" providerId="ADAL" clId="{728B88FD-AD8F-471A-8839-BFF76C070BAF}" dt="2020-04-18T15:43:51.316" v="1814" actId="1076"/>
          <ac:spMkLst>
            <pc:docMk/>
            <pc:sldMk cId="350694494" sldId="261"/>
            <ac:spMk id="18" creationId="{E3E503CD-1776-4D30-AC60-B2CB54D1E021}"/>
          </ac:spMkLst>
        </pc:spChg>
        <pc:spChg chg="add mod">
          <ac:chgData name="Várszegi Márk" userId="ca0695a0-97d4-4f2a-9118-585ce2c5ff5c" providerId="ADAL" clId="{728B88FD-AD8F-471A-8839-BFF76C070BAF}" dt="2020-04-18T16:25:22.936" v="2104" actId="1076"/>
          <ac:spMkLst>
            <pc:docMk/>
            <pc:sldMk cId="350694494" sldId="261"/>
            <ac:spMk id="19" creationId="{FA111762-878F-4725-BBC9-512B164850C1}"/>
          </ac:spMkLst>
        </pc:spChg>
        <pc:spChg chg="add mod">
          <ac:chgData name="Várszegi Márk" userId="ca0695a0-97d4-4f2a-9118-585ce2c5ff5c" providerId="ADAL" clId="{728B88FD-AD8F-471A-8839-BFF76C070BAF}" dt="2020-04-18T16:25:19.623" v="2103" actId="1076"/>
          <ac:spMkLst>
            <pc:docMk/>
            <pc:sldMk cId="350694494" sldId="261"/>
            <ac:spMk id="20" creationId="{30C7654F-6971-4B19-AC9A-3D1F2317BDE0}"/>
          </ac:spMkLst>
        </pc:spChg>
        <pc:graphicFrameChg chg="add del mod">
          <ac:chgData name="Várszegi Márk" userId="ca0695a0-97d4-4f2a-9118-585ce2c5ff5c" providerId="ADAL" clId="{728B88FD-AD8F-471A-8839-BFF76C070BAF}" dt="2020-04-18T15:26:32.909" v="1696" actId="478"/>
          <ac:graphicFrameMkLst>
            <pc:docMk/>
            <pc:sldMk cId="350694494" sldId="261"/>
            <ac:graphicFrameMk id="4" creationId="{DAF4AC0A-6BD4-4100-8CB2-7673A70E1AAA}"/>
          </ac:graphicFrameMkLst>
        </pc:graphicFrameChg>
        <pc:graphicFrameChg chg="add mod">
          <ac:chgData name="Várszegi Márk" userId="ca0695a0-97d4-4f2a-9118-585ce2c5ff5c" providerId="ADAL" clId="{728B88FD-AD8F-471A-8839-BFF76C070BAF}" dt="2020-04-18T15:27:19.838" v="1703" actId="1076"/>
          <ac:graphicFrameMkLst>
            <pc:docMk/>
            <pc:sldMk cId="350694494" sldId="261"/>
            <ac:graphicFrameMk id="5" creationId="{21E36676-53F7-4122-8930-93497EE9451E}"/>
          </ac:graphicFrameMkLst>
        </pc:graphicFrameChg>
        <pc:graphicFrameChg chg="add mod">
          <ac:chgData name="Várszegi Márk" userId="ca0695a0-97d4-4f2a-9118-585ce2c5ff5c" providerId="ADAL" clId="{728B88FD-AD8F-471A-8839-BFF76C070BAF}" dt="2020-04-18T15:27:14.814" v="1702" actId="1076"/>
          <ac:graphicFrameMkLst>
            <pc:docMk/>
            <pc:sldMk cId="350694494" sldId="261"/>
            <ac:graphicFrameMk id="6" creationId="{40B33D75-74A7-4EFF-9E79-A46A2EBB52B9}"/>
          </ac:graphicFrameMkLst>
        </pc:graphicFrameChg>
        <pc:graphicFrameChg chg="add mod modGraphic">
          <ac:chgData name="Várszegi Márk" userId="ca0695a0-97d4-4f2a-9118-585ce2c5ff5c" providerId="ADAL" clId="{728B88FD-AD8F-471A-8839-BFF76C070BAF}" dt="2020-04-18T15:38:44.649" v="1775" actId="1076"/>
          <ac:graphicFrameMkLst>
            <pc:docMk/>
            <pc:sldMk cId="350694494" sldId="261"/>
            <ac:graphicFrameMk id="7" creationId="{A9249CCE-4C44-49DD-A1EA-00FE70CA774C}"/>
          </ac:graphicFrameMkLst>
        </pc:graphicFrameChg>
        <pc:graphicFrameChg chg="add mod modGraphic">
          <ac:chgData name="Várszegi Márk" userId="ca0695a0-97d4-4f2a-9118-585ce2c5ff5c" providerId="ADAL" clId="{728B88FD-AD8F-471A-8839-BFF76C070BAF}" dt="2020-04-18T16:02:22.830" v="1937" actId="122"/>
          <ac:graphicFrameMkLst>
            <pc:docMk/>
            <pc:sldMk cId="350694494" sldId="261"/>
            <ac:graphicFrameMk id="8" creationId="{0A401E79-BD7A-4C05-BEB7-B83EBA6E93D3}"/>
          </ac:graphicFrameMkLst>
        </pc:graphicFrameChg>
        <pc:graphicFrameChg chg="add del mod">
          <ac:chgData name="Várszegi Márk" userId="ca0695a0-97d4-4f2a-9118-585ce2c5ff5c" providerId="ADAL" clId="{728B88FD-AD8F-471A-8839-BFF76C070BAF}" dt="2020-04-18T15:32:44.529" v="1740" actId="478"/>
          <ac:graphicFrameMkLst>
            <pc:docMk/>
            <pc:sldMk cId="350694494" sldId="261"/>
            <ac:graphicFrameMk id="12" creationId="{F11C1C04-B182-4E6A-A3BB-99A814D9CB17}"/>
          </ac:graphicFrameMkLst>
        </pc:graphicFrameChg>
      </pc:sldChg>
      <pc:sldChg chg="addSp delSp modSp add delAnim modAnim">
        <pc:chgData name="Várszegi Márk" userId="ca0695a0-97d4-4f2a-9118-585ce2c5ff5c" providerId="ADAL" clId="{728B88FD-AD8F-471A-8839-BFF76C070BAF}" dt="2020-04-18T16:25:31.750" v="2105"/>
        <pc:sldMkLst>
          <pc:docMk/>
          <pc:sldMk cId="381976994" sldId="262"/>
        </pc:sldMkLst>
        <pc:spChg chg="mod">
          <ac:chgData name="Várszegi Márk" userId="ca0695a0-97d4-4f2a-9118-585ce2c5ff5c" providerId="ADAL" clId="{728B88FD-AD8F-471A-8839-BFF76C070BAF}" dt="2020-04-18T16:07:31.674" v="1961" actId="1076"/>
          <ac:spMkLst>
            <pc:docMk/>
            <pc:sldMk cId="381976994" sldId="262"/>
            <ac:spMk id="14" creationId="{2A4356A0-230D-4BE1-BFD3-A928CDA79C36}"/>
          </ac:spMkLst>
        </pc:spChg>
        <pc:spChg chg="mod">
          <ac:chgData name="Várszegi Márk" userId="ca0695a0-97d4-4f2a-9118-585ce2c5ff5c" providerId="ADAL" clId="{728B88FD-AD8F-471A-8839-BFF76C070BAF}" dt="2020-04-18T15:54:39.847" v="1863" actId="1076"/>
          <ac:spMkLst>
            <pc:docMk/>
            <pc:sldMk cId="381976994" sldId="262"/>
            <ac:spMk id="15" creationId="{45818B39-5456-471E-B754-FA11413ACE7E}"/>
          </ac:spMkLst>
        </pc:spChg>
        <pc:spChg chg="del mod">
          <ac:chgData name="Várszegi Márk" userId="ca0695a0-97d4-4f2a-9118-585ce2c5ff5c" providerId="ADAL" clId="{728B88FD-AD8F-471A-8839-BFF76C070BAF}" dt="2020-04-18T16:03:39.341" v="1949" actId="478"/>
          <ac:spMkLst>
            <pc:docMk/>
            <pc:sldMk cId="381976994" sldId="262"/>
            <ac:spMk id="16" creationId="{58F70593-132B-40C9-BFD6-3766B8DB850C}"/>
          </ac:spMkLst>
        </pc:spChg>
        <pc:spChg chg="mod">
          <ac:chgData name="Várszegi Márk" userId="ca0695a0-97d4-4f2a-9118-585ce2c5ff5c" providerId="ADAL" clId="{728B88FD-AD8F-471A-8839-BFF76C070BAF}" dt="2020-04-18T15:46:29.411" v="1830" actId="20577"/>
          <ac:spMkLst>
            <pc:docMk/>
            <pc:sldMk cId="381976994" sldId="262"/>
            <ac:spMk id="17" creationId="{349BDDBF-3772-49B8-9429-21908675E651}"/>
          </ac:spMkLst>
        </pc:spChg>
        <pc:spChg chg="mod">
          <ac:chgData name="Várszegi Márk" userId="ca0695a0-97d4-4f2a-9118-585ce2c5ff5c" providerId="ADAL" clId="{728B88FD-AD8F-471A-8839-BFF76C070BAF}" dt="2020-04-18T15:57:04.281" v="1878" actId="1076"/>
          <ac:spMkLst>
            <pc:docMk/>
            <pc:sldMk cId="381976994" sldId="262"/>
            <ac:spMk id="18" creationId="{E3E503CD-1776-4D30-AC60-B2CB54D1E021}"/>
          </ac:spMkLst>
        </pc:spChg>
        <pc:spChg chg="add mod">
          <ac:chgData name="Várszegi Márk" userId="ca0695a0-97d4-4f2a-9118-585ce2c5ff5c" providerId="ADAL" clId="{728B88FD-AD8F-471A-8839-BFF76C070BAF}" dt="2020-04-18T16:04:13.835" v="1954" actId="14100"/>
          <ac:spMkLst>
            <pc:docMk/>
            <pc:sldMk cId="381976994" sldId="262"/>
            <ac:spMk id="19" creationId="{2EFD5B3F-897D-4882-BC9F-B308DAA4F897}"/>
          </ac:spMkLst>
        </pc:spChg>
        <pc:spChg chg="add del">
          <ac:chgData name="Várszegi Márk" userId="ca0695a0-97d4-4f2a-9118-585ce2c5ff5c" providerId="ADAL" clId="{728B88FD-AD8F-471A-8839-BFF76C070BAF}" dt="2020-04-18T16:25:13.911" v="2102" actId="478"/>
          <ac:spMkLst>
            <pc:docMk/>
            <pc:sldMk cId="381976994" sldId="262"/>
            <ac:spMk id="20" creationId="{E682F28D-8BEE-4FA0-ACFD-2C634BB45F70}"/>
          </ac:spMkLst>
        </pc:spChg>
        <pc:spChg chg="add del">
          <ac:chgData name="Várszegi Márk" userId="ca0695a0-97d4-4f2a-9118-585ce2c5ff5c" providerId="ADAL" clId="{728B88FD-AD8F-471A-8839-BFF76C070BAF}" dt="2020-04-18T16:25:11.956" v="2101" actId="478"/>
          <ac:spMkLst>
            <pc:docMk/>
            <pc:sldMk cId="381976994" sldId="262"/>
            <ac:spMk id="21" creationId="{D757E489-A7E4-4C41-9F0D-2C3DCB1513E3}"/>
          </ac:spMkLst>
        </pc:spChg>
        <pc:spChg chg="add">
          <ac:chgData name="Várszegi Márk" userId="ca0695a0-97d4-4f2a-9118-585ce2c5ff5c" providerId="ADAL" clId="{728B88FD-AD8F-471A-8839-BFF76C070BAF}" dt="2020-04-18T16:25:31.750" v="2105"/>
          <ac:spMkLst>
            <pc:docMk/>
            <pc:sldMk cId="381976994" sldId="262"/>
            <ac:spMk id="22" creationId="{69587DC6-6721-45DE-9175-39D7020234F1}"/>
          </ac:spMkLst>
        </pc:spChg>
        <pc:spChg chg="add">
          <ac:chgData name="Várszegi Márk" userId="ca0695a0-97d4-4f2a-9118-585ce2c5ff5c" providerId="ADAL" clId="{728B88FD-AD8F-471A-8839-BFF76C070BAF}" dt="2020-04-18T16:25:31.750" v="2105"/>
          <ac:spMkLst>
            <pc:docMk/>
            <pc:sldMk cId="381976994" sldId="262"/>
            <ac:spMk id="23" creationId="{011C341D-8ABE-4B16-98B0-504D027FCED5}"/>
          </ac:spMkLst>
        </pc:spChg>
        <pc:graphicFrameChg chg="modGraphic">
          <ac:chgData name="Várszegi Márk" userId="ca0695a0-97d4-4f2a-9118-585ce2c5ff5c" providerId="ADAL" clId="{728B88FD-AD8F-471A-8839-BFF76C070BAF}" dt="2020-04-18T16:24:43.367" v="2100" actId="122"/>
          <ac:graphicFrameMkLst>
            <pc:docMk/>
            <pc:sldMk cId="381976994" sldId="262"/>
            <ac:graphicFrameMk id="8" creationId="{0A401E79-BD7A-4C05-BEB7-B83EBA6E93D3}"/>
          </ac:graphicFrameMkLst>
        </pc:graphicFrameChg>
      </pc:sldChg>
      <pc:sldChg chg="addSp modSp add ord modAnim">
        <pc:chgData name="Várszegi Márk" userId="ca0695a0-97d4-4f2a-9118-585ce2c5ff5c" providerId="ADAL" clId="{728B88FD-AD8F-471A-8839-BFF76C070BAF}" dt="2020-04-18T16:25:34.069" v="2106"/>
        <pc:sldMkLst>
          <pc:docMk/>
          <pc:sldMk cId="146525389" sldId="263"/>
        </pc:sldMkLst>
        <pc:spChg chg="mod">
          <ac:chgData name="Várszegi Márk" userId="ca0695a0-97d4-4f2a-9118-585ce2c5ff5c" providerId="ADAL" clId="{728B88FD-AD8F-471A-8839-BFF76C070BAF}" dt="2020-04-18T15:59:02.028" v="1895" actId="1076"/>
          <ac:spMkLst>
            <pc:docMk/>
            <pc:sldMk cId="146525389" sldId="263"/>
            <ac:spMk id="14" creationId="{2A4356A0-230D-4BE1-BFD3-A928CDA79C36}"/>
          </ac:spMkLst>
        </pc:spChg>
        <pc:spChg chg="mod">
          <ac:chgData name="Várszegi Márk" userId="ca0695a0-97d4-4f2a-9118-585ce2c5ff5c" providerId="ADAL" clId="{728B88FD-AD8F-471A-8839-BFF76C070BAF}" dt="2020-04-18T15:57:57.147" v="1884" actId="1076"/>
          <ac:spMkLst>
            <pc:docMk/>
            <pc:sldMk cId="146525389" sldId="263"/>
            <ac:spMk id="15" creationId="{45818B39-5456-471E-B754-FA11413ACE7E}"/>
          </ac:spMkLst>
        </pc:spChg>
        <pc:spChg chg="mod">
          <ac:chgData name="Várszegi Márk" userId="ca0695a0-97d4-4f2a-9118-585ce2c5ff5c" providerId="ADAL" clId="{728B88FD-AD8F-471A-8839-BFF76C070BAF}" dt="2020-04-18T15:58:23.189" v="1889" actId="1076"/>
          <ac:spMkLst>
            <pc:docMk/>
            <pc:sldMk cId="146525389" sldId="263"/>
            <ac:spMk id="16" creationId="{58F70593-132B-40C9-BFD6-3766B8DB850C}"/>
          </ac:spMkLst>
        </pc:spChg>
        <pc:spChg chg="mod">
          <ac:chgData name="Várszegi Márk" userId="ca0695a0-97d4-4f2a-9118-585ce2c5ff5c" providerId="ADAL" clId="{728B88FD-AD8F-471A-8839-BFF76C070BAF}" dt="2020-04-18T15:59:04.058" v="1898" actId="20577"/>
          <ac:spMkLst>
            <pc:docMk/>
            <pc:sldMk cId="146525389" sldId="263"/>
            <ac:spMk id="17" creationId="{349BDDBF-3772-49B8-9429-21908675E651}"/>
          </ac:spMkLst>
        </pc:spChg>
        <pc:spChg chg="mod">
          <ac:chgData name="Várszegi Márk" userId="ca0695a0-97d4-4f2a-9118-585ce2c5ff5c" providerId="ADAL" clId="{728B88FD-AD8F-471A-8839-BFF76C070BAF}" dt="2020-04-18T15:58:07.919" v="1885" actId="1076"/>
          <ac:spMkLst>
            <pc:docMk/>
            <pc:sldMk cId="146525389" sldId="263"/>
            <ac:spMk id="18" creationId="{E3E503CD-1776-4D30-AC60-B2CB54D1E021}"/>
          </ac:spMkLst>
        </pc:spChg>
        <pc:spChg chg="add">
          <ac:chgData name="Várszegi Márk" userId="ca0695a0-97d4-4f2a-9118-585ce2c5ff5c" providerId="ADAL" clId="{728B88FD-AD8F-471A-8839-BFF76C070BAF}" dt="2020-04-18T16:25:34.069" v="2106"/>
          <ac:spMkLst>
            <pc:docMk/>
            <pc:sldMk cId="146525389" sldId="263"/>
            <ac:spMk id="19" creationId="{4E6BB09E-EA2A-4D5F-B6B6-6DC40487E4B8}"/>
          </ac:spMkLst>
        </pc:spChg>
        <pc:spChg chg="add">
          <ac:chgData name="Várszegi Márk" userId="ca0695a0-97d4-4f2a-9118-585ce2c5ff5c" providerId="ADAL" clId="{728B88FD-AD8F-471A-8839-BFF76C070BAF}" dt="2020-04-18T16:25:34.069" v="2106"/>
          <ac:spMkLst>
            <pc:docMk/>
            <pc:sldMk cId="146525389" sldId="263"/>
            <ac:spMk id="20" creationId="{31EEF946-375F-4A9B-B39F-3C1FBA248B70}"/>
          </ac:spMkLst>
        </pc:spChg>
        <pc:graphicFrameChg chg="modGraphic">
          <ac:chgData name="Várszegi Márk" userId="ca0695a0-97d4-4f2a-9118-585ce2c5ff5c" providerId="ADAL" clId="{728B88FD-AD8F-471A-8839-BFF76C070BAF}" dt="2020-04-18T15:59:09.802" v="1899" actId="20577"/>
          <ac:graphicFrameMkLst>
            <pc:docMk/>
            <pc:sldMk cId="146525389" sldId="263"/>
            <ac:graphicFrameMk id="8" creationId="{0A401E79-BD7A-4C05-BEB7-B83EBA6E93D3}"/>
          </ac:graphicFrameMkLst>
        </pc:graphicFrameChg>
      </pc:sldChg>
      <pc:sldChg chg="modSp add del ord">
        <pc:chgData name="Várszegi Márk" userId="ca0695a0-97d4-4f2a-9118-585ce2c5ff5c" providerId="ADAL" clId="{728B88FD-AD8F-471A-8839-BFF76C070BAF}" dt="2020-04-18T15:55:57.912" v="1870"/>
        <pc:sldMkLst>
          <pc:docMk/>
          <pc:sldMk cId="3304673905" sldId="263"/>
        </pc:sldMkLst>
        <pc:spChg chg="mod">
          <ac:chgData name="Várszegi Márk" userId="ca0695a0-97d4-4f2a-9118-585ce2c5ff5c" providerId="ADAL" clId="{728B88FD-AD8F-471A-8839-BFF76C070BAF}" dt="2020-04-18T15:55:57.039" v="1868" actId="1076"/>
          <ac:spMkLst>
            <pc:docMk/>
            <pc:sldMk cId="3304673905" sldId="263"/>
            <ac:spMk id="15" creationId="{45818B39-5456-471E-B754-FA11413ACE7E}"/>
          </ac:spMkLst>
        </pc:spChg>
      </pc:sldChg>
      <pc:sldChg chg="addSp modSp add modAnim">
        <pc:chgData name="Várszegi Márk" userId="ca0695a0-97d4-4f2a-9118-585ce2c5ff5c" providerId="ADAL" clId="{728B88FD-AD8F-471A-8839-BFF76C070BAF}" dt="2020-04-18T16:25:36.766" v="2107"/>
        <pc:sldMkLst>
          <pc:docMk/>
          <pc:sldMk cId="1598948943" sldId="264"/>
        </pc:sldMkLst>
        <pc:spChg chg="mod">
          <ac:chgData name="Várszegi Márk" userId="ca0695a0-97d4-4f2a-9118-585ce2c5ff5c" providerId="ADAL" clId="{728B88FD-AD8F-471A-8839-BFF76C070BAF}" dt="2020-04-18T16:00:20.403" v="1903" actId="1076"/>
          <ac:spMkLst>
            <pc:docMk/>
            <pc:sldMk cId="1598948943" sldId="264"/>
            <ac:spMk id="15" creationId="{45818B39-5456-471E-B754-FA11413ACE7E}"/>
          </ac:spMkLst>
        </pc:spChg>
        <pc:spChg chg="mod">
          <ac:chgData name="Várszegi Márk" userId="ca0695a0-97d4-4f2a-9118-585ce2c5ff5c" providerId="ADAL" clId="{728B88FD-AD8F-471A-8839-BFF76C070BAF}" dt="2020-04-18T16:00:33.115" v="1907" actId="20577"/>
          <ac:spMkLst>
            <pc:docMk/>
            <pc:sldMk cId="1598948943" sldId="264"/>
            <ac:spMk id="16" creationId="{58F70593-132B-40C9-BFD6-3766B8DB850C}"/>
          </ac:spMkLst>
        </pc:spChg>
        <pc:spChg chg="mod">
          <ac:chgData name="Várszegi Márk" userId="ca0695a0-97d4-4f2a-9118-585ce2c5ff5c" providerId="ADAL" clId="{728B88FD-AD8F-471A-8839-BFF76C070BAF}" dt="2020-04-18T16:00:44.958" v="1913" actId="20577"/>
          <ac:spMkLst>
            <pc:docMk/>
            <pc:sldMk cId="1598948943" sldId="264"/>
            <ac:spMk id="17" creationId="{349BDDBF-3772-49B8-9429-21908675E651}"/>
          </ac:spMkLst>
        </pc:spChg>
        <pc:spChg chg="mod">
          <ac:chgData name="Várszegi Márk" userId="ca0695a0-97d4-4f2a-9118-585ce2c5ff5c" providerId="ADAL" clId="{728B88FD-AD8F-471A-8839-BFF76C070BAF}" dt="2020-04-18T16:00:25.049" v="1904" actId="1076"/>
          <ac:spMkLst>
            <pc:docMk/>
            <pc:sldMk cId="1598948943" sldId="264"/>
            <ac:spMk id="18" creationId="{E3E503CD-1776-4D30-AC60-B2CB54D1E021}"/>
          </ac:spMkLst>
        </pc:spChg>
        <pc:spChg chg="add">
          <ac:chgData name="Várszegi Márk" userId="ca0695a0-97d4-4f2a-9118-585ce2c5ff5c" providerId="ADAL" clId="{728B88FD-AD8F-471A-8839-BFF76C070BAF}" dt="2020-04-18T16:25:36.766" v="2107"/>
          <ac:spMkLst>
            <pc:docMk/>
            <pc:sldMk cId="1598948943" sldId="264"/>
            <ac:spMk id="19" creationId="{93D7C42D-1FD4-448F-8993-D4C24B77A190}"/>
          </ac:spMkLst>
        </pc:spChg>
        <pc:spChg chg="add">
          <ac:chgData name="Várszegi Márk" userId="ca0695a0-97d4-4f2a-9118-585ce2c5ff5c" providerId="ADAL" clId="{728B88FD-AD8F-471A-8839-BFF76C070BAF}" dt="2020-04-18T16:25:36.766" v="2107"/>
          <ac:spMkLst>
            <pc:docMk/>
            <pc:sldMk cId="1598948943" sldId="264"/>
            <ac:spMk id="20" creationId="{6B149D8A-88B4-47D1-AEE8-885357C347EA}"/>
          </ac:spMkLst>
        </pc:spChg>
        <pc:graphicFrameChg chg="modGraphic">
          <ac:chgData name="Várszegi Márk" userId="ca0695a0-97d4-4f2a-9118-585ce2c5ff5c" providerId="ADAL" clId="{728B88FD-AD8F-471A-8839-BFF76C070BAF}" dt="2020-04-18T16:00:34.688" v="1909" actId="20577"/>
          <ac:graphicFrameMkLst>
            <pc:docMk/>
            <pc:sldMk cId="1598948943" sldId="264"/>
            <ac:graphicFrameMk id="8" creationId="{0A401E79-BD7A-4C05-BEB7-B83EBA6E93D3}"/>
          </ac:graphicFrameMkLst>
        </pc:graphicFrameChg>
      </pc:sldChg>
      <pc:sldChg chg="addSp delSp modSp add ord addAnim delAnim modAnim">
        <pc:chgData name="Várszegi Márk" userId="ca0695a0-97d4-4f2a-9118-585ce2c5ff5c" providerId="ADAL" clId="{728B88FD-AD8F-471A-8839-BFF76C070BAF}" dt="2020-04-18T16:25:39.040" v="2108"/>
        <pc:sldMkLst>
          <pc:docMk/>
          <pc:sldMk cId="72295473" sldId="265"/>
        </pc:sldMkLst>
        <pc:spChg chg="mod">
          <ac:chgData name="Várszegi Márk" userId="ca0695a0-97d4-4f2a-9118-585ce2c5ff5c" providerId="ADAL" clId="{728B88FD-AD8F-471A-8839-BFF76C070BAF}" dt="2020-04-18T16:01:57.395" v="1931" actId="1076"/>
          <ac:spMkLst>
            <pc:docMk/>
            <pc:sldMk cId="72295473" sldId="265"/>
            <ac:spMk id="14" creationId="{2A4356A0-230D-4BE1-BFD3-A928CDA79C36}"/>
          </ac:spMkLst>
        </pc:spChg>
        <pc:spChg chg="mod">
          <ac:chgData name="Várszegi Márk" userId="ca0695a0-97d4-4f2a-9118-585ce2c5ff5c" providerId="ADAL" clId="{728B88FD-AD8F-471A-8839-BFF76C070BAF}" dt="2020-04-18T16:02:46.771" v="1939" actId="1076"/>
          <ac:spMkLst>
            <pc:docMk/>
            <pc:sldMk cId="72295473" sldId="265"/>
            <ac:spMk id="15" creationId="{45818B39-5456-471E-B754-FA11413ACE7E}"/>
          </ac:spMkLst>
        </pc:spChg>
        <pc:spChg chg="mod">
          <ac:chgData name="Várszegi Márk" userId="ca0695a0-97d4-4f2a-9118-585ce2c5ff5c" providerId="ADAL" clId="{728B88FD-AD8F-471A-8839-BFF76C070BAF}" dt="2020-04-18T16:02:51.426" v="1946" actId="20577"/>
          <ac:spMkLst>
            <pc:docMk/>
            <pc:sldMk cId="72295473" sldId="265"/>
            <ac:spMk id="17" creationId="{349BDDBF-3772-49B8-9429-21908675E651}"/>
          </ac:spMkLst>
        </pc:spChg>
        <pc:spChg chg="mod">
          <ac:chgData name="Várszegi Márk" userId="ca0695a0-97d4-4f2a-9118-585ce2c5ff5c" providerId="ADAL" clId="{728B88FD-AD8F-471A-8839-BFF76C070BAF}" dt="2020-04-18T16:06:09.558" v="1960" actId="1076"/>
          <ac:spMkLst>
            <pc:docMk/>
            <pc:sldMk cId="72295473" sldId="265"/>
            <ac:spMk id="18" creationId="{E3E503CD-1776-4D30-AC60-B2CB54D1E021}"/>
          </ac:spMkLst>
        </pc:spChg>
        <pc:spChg chg="add del mod">
          <ac:chgData name="Várszegi Márk" userId="ca0695a0-97d4-4f2a-9118-585ce2c5ff5c" providerId="ADAL" clId="{728B88FD-AD8F-471A-8839-BFF76C070BAF}" dt="2020-04-18T16:01:48.367" v="1930" actId="1076"/>
          <ac:spMkLst>
            <pc:docMk/>
            <pc:sldMk cId="72295473" sldId="265"/>
            <ac:spMk id="19" creationId="{2EFD5B3F-897D-4882-BC9F-B308DAA4F897}"/>
          </ac:spMkLst>
        </pc:spChg>
        <pc:spChg chg="add">
          <ac:chgData name="Várszegi Márk" userId="ca0695a0-97d4-4f2a-9118-585ce2c5ff5c" providerId="ADAL" clId="{728B88FD-AD8F-471A-8839-BFF76C070BAF}" dt="2020-04-18T16:25:39.040" v="2108"/>
          <ac:spMkLst>
            <pc:docMk/>
            <pc:sldMk cId="72295473" sldId="265"/>
            <ac:spMk id="20" creationId="{DBF374BB-4CE5-4081-ACE5-ADB3E57A7107}"/>
          </ac:spMkLst>
        </pc:spChg>
        <pc:spChg chg="add">
          <ac:chgData name="Várszegi Márk" userId="ca0695a0-97d4-4f2a-9118-585ce2c5ff5c" providerId="ADAL" clId="{728B88FD-AD8F-471A-8839-BFF76C070BAF}" dt="2020-04-18T16:25:39.040" v="2108"/>
          <ac:spMkLst>
            <pc:docMk/>
            <pc:sldMk cId="72295473" sldId="265"/>
            <ac:spMk id="21" creationId="{134DE42B-3F2A-4611-99BA-D7D211960B45}"/>
          </ac:spMkLst>
        </pc:spChg>
        <pc:graphicFrameChg chg="modGraphic">
          <ac:chgData name="Várszegi Márk" userId="ca0695a0-97d4-4f2a-9118-585ce2c5ff5c" providerId="ADAL" clId="{728B88FD-AD8F-471A-8839-BFF76C070BAF}" dt="2020-04-18T16:02:10.516" v="1936" actId="122"/>
          <ac:graphicFrameMkLst>
            <pc:docMk/>
            <pc:sldMk cId="72295473" sldId="265"/>
            <ac:graphicFrameMk id="8" creationId="{0A401E79-BD7A-4C05-BEB7-B83EBA6E93D3}"/>
          </ac:graphicFrameMkLst>
        </pc:graphicFrameChg>
      </pc:sldChg>
      <pc:sldChg chg="addSp modSp add ord modAnim">
        <pc:chgData name="Várszegi Márk" userId="ca0695a0-97d4-4f2a-9118-585ce2c5ff5c" providerId="ADAL" clId="{728B88FD-AD8F-471A-8839-BFF76C070BAF}" dt="2020-04-18T16:25:41.692" v="2109"/>
        <pc:sldMkLst>
          <pc:docMk/>
          <pc:sldMk cId="3006491146" sldId="266"/>
        </pc:sldMkLst>
        <pc:spChg chg="mod">
          <ac:chgData name="Várszegi Márk" userId="ca0695a0-97d4-4f2a-9118-585ce2c5ff5c" providerId="ADAL" clId="{728B88FD-AD8F-471A-8839-BFF76C070BAF}" dt="2020-04-18T16:09:08.456" v="1973" actId="1076"/>
          <ac:spMkLst>
            <pc:docMk/>
            <pc:sldMk cId="3006491146" sldId="266"/>
            <ac:spMk id="14" creationId="{2A4356A0-230D-4BE1-BFD3-A928CDA79C36}"/>
          </ac:spMkLst>
        </pc:spChg>
        <pc:spChg chg="mod">
          <ac:chgData name="Várszegi Márk" userId="ca0695a0-97d4-4f2a-9118-585ce2c5ff5c" providerId="ADAL" clId="{728B88FD-AD8F-471A-8839-BFF76C070BAF}" dt="2020-04-18T16:09:28.238" v="1980" actId="1076"/>
          <ac:spMkLst>
            <pc:docMk/>
            <pc:sldMk cId="3006491146" sldId="266"/>
            <ac:spMk id="15" creationId="{45818B39-5456-471E-B754-FA11413ACE7E}"/>
          </ac:spMkLst>
        </pc:spChg>
        <pc:spChg chg="mod">
          <ac:chgData name="Várszegi Márk" userId="ca0695a0-97d4-4f2a-9118-585ce2c5ff5c" providerId="ADAL" clId="{728B88FD-AD8F-471A-8839-BFF76C070BAF}" dt="2020-04-18T16:09:21.724" v="1979" actId="20577"/>
          <ac:spMkLst>
            <pc:docMk/>
            <pc:sldMk cId="3006491146" sldId="266"/>
            <ac:spMk id="16" creationId="{58F70593-132B-40C9-BFD6-3766B8DB850C}"/>
          </ac:spMkLst>
        </pc:spChg>
        <pc:spChg chg="mod">
          <ac:chgData name="Várszegi Márk" userId="ca0695a0-97d4-4f2a-9118-585ce2c5ff5c" providerId="ADAL" clId="{728B88FD-AD8F-471A-8839-BFF76C070BAF}" dt="2020-04-18T16:09:19.088" v="1977" actId="20577"/>
          <ac:spMkLst>
            <pc:docMk/>
            <pc:sldMk cId="3006491146" sldId="266"/>
            <ac:spMk id="17" creationId="{349BDDBF-3772-49B8-9429-21908675E651}"/>
          </ac:spMkLst>
        </pc:spChg>
        <pc:spChg chg="mod">
          <ac:chgData name="Várszegi Márk" userId="ca0695a0-97d4-4f2a-9118-585ce2c5ff5c" providerId="ADAL" clId="{728B88FD-AD8F-471A-8839-BFF76C070BAF}" dt="2020-04-18T16:09:39.776" v="1981" actId="1076"/>
          <ac:spMkLst>
            <pc:docMk/>
            <pc:sldMk cId="3006491146" sldId="266"/>
            <ac:spMk id="18" creationId="{E3E503CD-1776-4D30-AC60-B2CB54D1E021}"/>
          </ac:spMkLst>
        </pc:spChg>
        <pc:spChg chg="add">
          <ac:chgData name="Várszegi Márk" userId="ca0695a0-97d4-4f2a-9118-585ce2c5ff5c" providerId="ADAL" clId="{728B88FD-AD8F-471A-8839-BFF76C070BAF}" dt="2020-04-18T16:25:41.692" v="2109"/>
          <ac:spMkLst>
            <pc:docMk/>
            <pc:sldMk cId="3006491146" sldId="266"/>
            <ac:spMk id="19" creationId="{48B5D837-FAF1-47FB-A585-8E69D8E6D290}"/>
          </ac:spMkLst>
        </pc:spChg>
        <pc:spChg chg="add">
          <ac:chgData name="Várszegi Márk" userId="ca0695a0-97d4-4f2a-9118-585ce2c5ff5c" providerId="ADAL" clId="{728B88FD-AD8F-471A-8839-BFF76C070BAF}" dt="2020-04-18T16:25:41.692" v="2109"/>
          <ac:spMkLst>
            <pc:docMk/>
            <pc:sldMk cId="3006491146" sldId="266"/>
            <ac:spMk id="20" creationId="{142845B0-01D5-413F-BAA7-1F74F21F09C5}"/>
          </ac:spMkLst>
        </pc:spChg>
        <pc:graphicFrameChg chg="modGraphic">
          <ac:chgData name="Várszegi Márk" userId="ca0695a0-97d4-4f2a-9118-585ce2c5ff5c" providerId="ADAL" clId="{728B88FD-AD8F-471A-8839-BFF76C070BAF}" dt="2020-04-18T16:09:02.199" v="1972" actId="20577"/>
          <ac:graphicFrameMkLst>
            <pc:docMk/>
            <pc:sldMk cId="3006491146" sldId="266"/>
            <ac:graphicFrameMk id="8" creationId="{0A401E79-BD7A-4C05-BEB7-B83EBA6E93D3}"/>
          </ac:graphicFrameMkLst>
        </pc:graphicFrameChg>
      </pc:sldChg>
      <pc:sldChg chg="addSp modSp add ord modAnim">
        <pc:chgData name="Várszegi Márk" userId="ca0695a0-97d4-4f2a-9118-585ce2c5ff5c" providerId="ADAL" clId="{728B88FD-AD8F-471A-8839-BFF76C070BAF}" dt="2020-04-18T16:25:43.411" v="2110"/>
        <pc:sldMkLst>
          <pc:docMk/>
          <pc:sldMk cId="742673738" sldId="267"/>
        </pc:sldMkLst>
        <pc:spChg chg="mod">
          <ac:chgData name="Várszegi Márk" userId="ca0695a0-97d4-4f2a-9118-585ce2c5ff5c" providerId="ADAL" clId="{728B88FD-AD8F-471A-8839-BFF76C070BAF}" dt="2020-04-18T16:16:21.327" v="2007" actId="1076"/>
          <ac:spMkLst>
            <pc:docMk/>
            <pc:sldMk cId="742673738" sldId="267"/>
            <ac:spMk id="14" creationId="{2A4356A0-230D-4BE1-BFD3-A928CDA79C36}"/>
          </ac:spMkLst>
        </pc:spChg>
        <pc:spChg chg="mod">
          <ac:chgData name="Várszegi Márk" userId="ca0695a0-97d4-4f2a-9118-585ce2c5ff5c" providerId="ADAL" clId="{728B88FD-AD8F-471A-8839-BFF76C070BAF}" dt="2020-04-18T16:14:10.977" v="1992" actId="1076"/>
          <ac:spMkLst>
            <pc:docMk/>
            <pc:sldMk cId="742673738" sldId="267"/>
            <ac:spMk id="15" creationId="{45818B39-5456-471E-B754-FA11413ACE7E}"/>
          </ac:spMkLst>
        </pc:spChg>
        <pc:spChg chg="mod">
          <ac:chgData name="Várszegi Márk" userId="ca0695a0-97d4-4f2a-9118-585ce2c5ff5c" providerId="ADAL" clId="{728B88FD-AD8F-471A-8839-BFF76C070BAF}" dt="2020-04-18T16:16:41.564" v="2014" actId="20577"/>
          <ac:spMkLst>
            <pc:docMk/>
            <pc:sldMk cId="742673738" sldId="267"/>
            <ac:spMk id="17" creationId="{349BDDBF-3772-49B8-9429-21908675E651}"/>
          </ac:spMkLst>
        </pc:spChg>
        <pc:spChg chg="mod">
          <ac:chgData name="Várszegi Márk" userId="ca0695a0-97d4-4f2a-9118-585ce2c5ff5c" providerId="ADAL" clId="{728B88FD-AD8F-471A-8839-BFF76C070BAF}" dt="2020-04-18T16:16:32.261" v="2008" actId="1076"/>
          <ac:spMkLst>
            <pc:docMk/>
            <pc:sldMk cId="742673738" sldId="267"/>
            <ac:spMk id="18" creationId="{E3E503CD-1776-4D30-AC60-B2CB54D1E021}"/>
          </ac:spMkLst>
        </pc:spChg>
        <pc:spChg chg="mod">
          <ac:chgData name="Várszegi Márk" userId="ca0695a0-97d4-4f2a-9118-585ce2c5ff5c" providerId="ADAL" clId="{728B88FD-AD8F-471A-8839-BFF76C070BAF}" dt="2020-04-18T16:15:35.589" v="2003" actId="1076"/>
          <ac:spMkLst>
            <pc:docMk/>
            <pc:sldMk cId="742673738" sldId="267"/>
            <ac:spMk id="19" creationId="{2EFD5B3F-897D-4882-BC9F-B308DAA4F897}"/>
          </ac:spMkLst>
        </pc:spChg>
        <pc:spChg chg="add">
          <ac:chgData name="Várszegi Márk" userId="ca0695a0-97d4-4f2a-9118-585ce2c5ff5c" providerId="ADAL" clId="{728B88FD-AD8F-471A-8839-BFF76C070BAF}" dt="2020-04-18T16:25:43.411" v="2110"/>
          <ac:spMkLst>
            <pc:docMk/>
            <pc:sldMk cId="742673738" sldId="267"/>
            <ac:spMk id="20" creationId="{5C4BFC75-1010-4E50-97FD-D27D7C5D0490}"/>
          </ac:spMkLst>
        </pc:spChg>
        <pc:spChg chg="add">
          <ac:chgData name="Várszegi Márk" userId="ca0695a0-97d4-4f2a-9118-585ce2c5ff5c" providerId="ADAL" clId="{728B88FD-AD8F-471A-8839-BFF76C070BAF}" dt="2020-04-18T16:25:43.411" v="2110"/>
          <ac:spMkLst>
            <pc:docMk/>
            <pc:sldMk cId="742673738" sldId="267"/>
            <ac:spMk id="21" creationId="{F1D3B32F-87E7-44C4-AAF3-E4085D084CB9}"/>
          </ac:spMkLst>
        </pc:spChg>
        <pc:graphicFrameChg chg="modGraphic">
          <ac:chgData name="Várszegi Márk" userId="ca0695a0-97d4-4f2a-9118-585ce2c5ff5c" providerId="ADAL" clId="{728B88FD-AD8F-471A-8839-BFF76C070BAF}" dt="2020-04-18T16:15:20.943" v="1998" actId="20577"/>
          <ac:graphicFrameMkLst>
            <pc:docMk/>
            <pc:sldMk cId="742673738" sldId="267"/>
            <ac:graphicFrameMk id="8" creationId="{0A401E79-BD7A-4C05-BEB7-B83EBA6E93D3}"/>
          </ac:graphicFrameMkLst>
        </pc:graphicFrameChg>
      </pc:sldChg>
      <pc:sldChg chg="addSp modSp add">
        <pc:chgData name="Várszegi Márk" userId="ca0695a0-97d4-4f2a-9118-585ce2c5ff5c" providerId="ADAL" clId="{728B88FD-AD8F-471A-8839-BFF76C070BAF}" dt="2020-04-18T16:25:45.201" v="2111"/>
        <pc:sldMkLst>
          <pc:docMk/>
          <pc:sldMk cId="542312778" sldId="268"/>
        </pc:sldMkLst>
        <pc:spChg chg="mod">
          <ac:chgData name="Várszegi Márk" userId="ca0695a0-97d4-4f2a-9118-585ce2c5ff5c" providerId="ADAL" clId="{728B88FD-AD8F-471A-8839-BFF76C070BAF}" dt="2020-04-18T16:17:55.358" v="2028" actId="1076"/>
          <ac:spMkLst>
            <pc:docMk/>
            <pc:sldMk cId="542312778" sldId="268"/>
            <ac:spMk id="14" creationId="{2A4356A0-230D-4BE1-BFD3-A928CDA79C36}"/>
          </ac:spMkLst>
        </pc:spChg>
        <pc:spChg chg="mod">
          <ac:chgData name="Várszegi Márk" userId="ca0695a0-97d4-4f2a-9118-585ce2c5ff5c" providerId="ADAL" clId="{728B88FD-AD8F-471A-8839-BFF76C070BAF}" dt="2020-04-18T16:17:37.359" v="2021" actId="20577"/>
          <ac:spMkLst>
            <pc:docMk/>
            <pc:sldMk cId="542312778" sldId="268"/>
            <ac:spMk id="17" creationId="{349BDDBF-3772-49B8-9429-21908675E651}"/>
          </ac:spMkLst>
        </pc:spChg>
        <pc:spChg chg="mod">
          <ac:chgData name="Várszegi Márk" userId="ca0695a0-97d4-4f2a-9118-585ce2c5ff5c" providerId="ADAL" clId="{728B88FD-AD8F-471A-8839-BFF76C070BAF}" dt="2020-04-18T16:18:33.144" v="2030" actId="1076"/>
          <ac:spMkLst>
            <pc:docMk/>
            <pc:sldMk cId="542312778" sldId="268"/>
            <ac:spMk id="18" creationId="{E3E503CD-1776-4D30-AC60-B2CB54D1E021}"/>
          </ac:spMkLst>
        </pc:spChg>
        <pc:spChg chg="mod">
          <ac:chgData name="Várszegi Márk" userId="ca0695a0-97d4-4f2a-9118-585ce2c5ff5c" providerId="ADAL" clId="{728B88FD-AD8F-471A-8839-BFF76C070BAF}" dt="2020-04-18T16:18:23.944" v="2029" actId="1076"/>
          <ac:spMkLst>
            <pc:docMk/>
            <pc:sldMk cId="542312778" sldId="268"/>
            <ac:spMk id="19" creationId="{2EFD5B3F-897D-4882-BC9F-B308DAA4F897}"/>
          </ac:spMkLst>
        </pc:spChg>
        <pc:spChg chg="add">
          <ac:chgData name="Várszegi Márk" userId="ca0695a0-97d4-4f2a-9118-585ce2c5ff5c" providerId="ADAL" clId="{728B88FD-AD8F-471A-8839-BFF76C070BAF}" dt="2020-04-18T16:25:45.201" v="2111"/>
          <ac:spMkLst>
            <pc:docMk/>
            <pc:sldMk cId="542312778" sldId="268"/>
            <ac:spMk id="20" creationId="{DAD67A39-55F1-451F-9C5D-47E6BB3AFB36}"/>
          </ac:spMkLst>
        </pc:spChg>
        <pc:spChg chg="add">
          <ac:chgData name="Várszegi Márk" userId="ca0695a0-97d4-4f2a-9118-585ce2c5ff5c" providerId="ADAL" clId="{728B88FD-AD8F-471A-8839-BFF76C070BAF}" dt="2020-04-18T16:25:45.201" v="2111"/>
          <ac:spMkLst>
            <pc:docMk/>
            <pc:sldMk cId="542312778" sldId="268"/>
            <ac:spMk id="21" creationId="{91F805EC-17E7-48DC-AE40-553A375B1934}"/>
          </ac:spMkLst>
        </pc:spChg>
        <pc:graphicFrameChg chg="modGraphic">
          <ac:chgData name="Várszegi Márk" userId="ca0695a0-97d4-4f2a-9118-585ce2c5ff5c" providerId="ADAL" clId="{728B88FD-AD8F-471A-8839-BFF76C070BAF}" dt="2020-04-18T16:17:44.265" v="2025" actId="20577"/>
          <ac:graphicFrameMkLst>
            <pc:docMk/>
            <pc:sldMk cId="542312778" sldId="268"/>
            <ac:graphicFrameMk id="8" creationId="{0A401E79-BD7A-4C05-BEB7-B83EBA6E93D3}"/>
          </ac:graphicFrameMkLst>
        </pc:graphicFrameChg>
      </pc:sldChg>
      <pc:sldChg chg="add del">
        <pc:chgData name="Várszegi Márk" userId="ca0695a0-97d4-4f2a-9118-585ce2c5ff5c" providerId="ADAL" clId="{728B88FD-AD8F-471A-8839-BFF76C070BAF}" dt="2020-04-18T16:17:25.504" v="2016" actId="2696"/>
        <pc:sldMkLst>
          <pc:docMk/>
          <pc:sldMk cId="2420977202" sldId="268"/>
        </pc:sldMkLst>
      </pc:sldChg>
      <pc:sldChg chg="addSp modSp add">
        <pc:chgData name="Várszegi Márk" userId="ca0695a0-97d4-4f2a-9118-585ce2c5ff5c" providerId="ADAL" clId="{728B88FD-AD8F-471A-8839-BFF76C070BAF}" dt="2020-04-18T16:25:46.823" v="2112"/>
        <pc:sldMkLst>
          <pc:docMk/>
          <pc:sldMk cId="1897384978" sldId="269"/>
        </pc:sldMkLst>
        <pc:spChg chg="mod">
          <ac:chgData name="Várszegi Márk" userId="ca0695a0-97d4-4f2a-9118-585ce2c5ff5c" providerId="ADAL" clId="{728B88FD-AD8F-471A-8839-BFF76C070BAF}" dt="2020-04-18T16:19:39.277" v="2032" actId="1076"/>
          <ac:spMkLst>
            <pc:docMk/>
            <pc:sldMk cId="1897384978" sldId="269"/>
            <ac:spMk id="14" creationId="{2A4356A0-230D-4BE1-BFD3-A928CDA79C36}"/>
          </ac:spMkLst>
        </pc:spChg>
        <pc:spChg chg="mod">
          <ac:chgData name="Várszegi Márk" userId="ca0695a0-97d4-4f2a-9118-585ce2c5ff5c" providerId="ADAL" clId="{728B88FD-AD8F-471A-8839-BFF76C070BAF}" dt="2020-04-18T16:19:48.248" v="2035" actId="20577"/>
          <ac:spMkLst>
            <pc:docMk/>
            <pc:sldMk cId="1897384978" sldId="269"/>
            <ac:spMk id="17" creationId="{349BDDBF-3772-49B8-9429-21908675E651}"/>
          </ac:spMkLst>
        </pc:spChg>
        <pc:spChg chg="mod">
          <ac:chgData name="Várszegi Márk" userId="ca0695a0-97d4-4f2a-9118-585ce2c5ff5c" providerId="ADAL" clId="{728B88FD-AD8F-471A-8839-BFF76C070BAF}" dt="2020-04-18T16:19:43.881" v="2033" actId="1076"/>
          <ac:spMkLst>
            <pc:docMk/>
            <pc:sldMk cId="1897384978" sldId="269"/>
            <ac:spMk id="18" creationId="{E3E503CD-1776-4D30-AC60-B2CB54D1E021}"/>
          </ac:spMkLst>
        </pc:spChg>
        <pc:spChg chg="mod">
          <ac:chgData name="Várszegi Márk" userId="ca0695a0-97d4-4f2a-9118-585ce2c5ff5c" providerId="ADAL" clId="{728B88FD-AD8F-471A-8839-BFF76C070BAF}" dt="2020-04-18T16:20:11.545" v="2046" actId="1076"/>
          <ac:spMkLst>
            <pc:docMk/>
            <pc:sldMk cId="1897384978" sldId="269"/>
            <ac:spMk id="19" creationId="{2EFD5B3F-897D-4882-BC9F-B308DAA4F897}"/>
          </ac:spMkLst>
        </pc:spChg>
        <pc:spChg chg="add">
          <ac:chgData name="Várszegi Márk" userId="ca0695a0-97d4-4f2a-9118-585ce2c5ff5c" providerId="ADAL" clId="{728B88FD-AD8F-471A-8839-BFF76C070BAF}" dt="2020-04-18T16:25:46.823" v="2112"/>
          <ac:spMkLst>
            <pc:docMk/>
            <pc:sldMk cId="1897384978" sldId="269"/>
            <ac:spMk id="20" creationId="{45D98320-A9EF-49A6-8D7A-DA6F3A683D4A}"/>
          </ac:spMkLst>
        </pc:spChg>
        <pc:spChg chg="add">
          <ac:chgData name="Várszegi Márk" userId="ca0695a0-97d4-4f2a-9118-585ce2c5ff5c" providerId="ADAL" clId="{728B88FD-AD8F-471A-8839-BFF76C070BAF}" dt="2020-04-18T16:25:46.823" v="2112"/>
          <ac:spMkLst>
            <pc:docMk/>
            <pc:sldMk cId="1897384978" sldId="269"/>
            <ac:spMk id="21" creationId="{2CDBC61E-A610-43D0-A495-0AA595A7A26C}"/>
          </ac:spMkLst>
        </pc:spChg>
        <pc:graphicFrameChg chg="modGraphic">
          <ac:chgData name="Várszegi Márk" userId="ca0695a0-97d4-4f2a-9118-585ce2c5ff5c" providerId="ADAL" clId="{728B88FD-AD8F-471A-8839-BFF76C070BAF}" dt="2020-04-18T16:20:04.320" v="2045" actId="20577"/>
          <ac:graphicFrameMkLst>
            <pc:docMk/>
            <pc:sldMk cId="1897384978" sldId="269"/>
            <ac:graphicFrameMk id="8" creationId="{0A401E79-BD7A-4C05-BEB7-B83EBA6E93D3}"/>
          </ac:graphicFrameMkLst>
        </pc:graphicFrameChg>
      </pc:sldChg>
      <pc:sldChg chg="addSp delSp modSp add addAnim delAnim modAnim">
        <pc:chgData name="Várszegi Márk" userId="ca0695a0-97d4-4f2a-9118-585ce2c5ff5c" providerId="ADAL" clId="{728B88FD-AD8F-471A-8839-BFF76C070BAF}" dt="2020-04-18T16:28:58.071" v="2212"/>
        <pc:sldMkLst>
          <pc:docMk/>
          <pc:sldMk cId="4012518028" sldId="270"/>
        </pc:sldMkLst>
        <pc:spChg chg="add del mod">
          <ac:chgData name="Várszegi Márk" userId="ca0695a0-97d4-4f2a-9118-585ce2c5ff5c" providerId="ADAL" clId="{728B88FD-AD8F-471A-8839-BFF76C070BAF}" dt="2020-04-18T16:22:49.854" v="2090" actId="478"/>
          <ac:spMkLst>
            <pc:docMk/>
            <pc:sldMk cId="4012518028" sldId="270"/>
            <ac:spMk id="14" creationId="{2A4356A0-230D-4BE1-BFD3-A928CDA79C36}"/>
          </ac:spMkLst>
        </pc:spChg>
        <pc:spChg chg="mod">
          <ac:chgData name="Várszegi Márk" userId="ca0695a0-97d4-4f2a-9118-585ce2c5ff5c" providerId="ADAL" clId="{728B88FD-AD8F-471A-8839-BFF76C070BAF}" dt="2020-04-18T16:21:25.226" v="2071" actId="20577"/>
          <ac:spMkLst>
            <pc:docMk/>
            <pc:sldMk cId="4012518028" sldId="270"/>
            <ac:spMk id="17" creationId="{349BDDBF-3772-49B8-9429-21908675E651}"/>
          </ac:spMkLst>
        </pc:spChg>
        <pc:spChg chg="mod">
          <ac:chgData name="Várszegi Márk" userId="ca0695a0-97d4-4f2a-9118-585ce2c5ff5c" providerId="ADAL" clId="{728B88FD-AD8F-471A-8839-BFF76C070BAF}" dt="2020-04-18T16:21:51.740" v="2081" actId="1076"/>
          <ac:spMkLst>
            <pc:docMk/>
            <pc:sldMk cId="4012518028" sldId="270"/>
            <ac:spMk id="18" creationId="{E3E503CD-1776-4D30-AC60-B2CB54D1E021}"/>
          </ac:spMkLst>
        </pc:spChg>
        <pc:spChg chg="mod">
          <ac:chgData name="Várszegi Márk" userId="ca0695a0-97d4-4f2a-9118-585ce2c5ff5c" providerId="ADAL" clId="{728B88FD-AD8F-471A-8839-BFF76C070BAF}" dt="2020-04-18T16:21:36.774" v="2077" actId="20577"/>
          <ac:spMkLst>
            <pc:docMk/>
            <pc:sldMk cId="4012518028" sldId="270"/>
            <ac:spMk id="19" creationId="{2EFD5B3F-897D-4882-BC9F-B308DAA4F897}"/>
          </ac:spMkLst>
        </pc:spChg>
        <pc:spChg chg="add">
          <ac:chgData name="Várszegi Márk" userId="ca0695a0-97d4-4f2a-9118-585ce2c5ff5c" providerId="ADAL" clId="{728B88FD-AD8F-471A-8839-BFF76C070BAF}" dt="2020-04-18T16:25:48.281" v="2113"/>
          <ac:spMkLst>
            <pc:docMk/>
            <pc:sldMk cId="4012518028" sldId="270"/>
            <ac:spMk id="20" creationId="{61470AE8-8A80-4CD3-8C1A-48DCEABF946F}"/>
          </ac:spMkLst>
        </pc:spChg>
        <pc:spChg chg="add">
          <ac:chgData name="Várszegi Márk" userId="ca0695a0-97d4-4f2a-9118-585ce2c5ff5c" providerId="ADAL" clId="{728B88FD-AD8F-471A-8839-BFF76C070BAF}" dt="2020-04-18T16:25:48.281" v="2113"/>
          <ac:spMkLst>
            <pc:docMk/>
            <pc:sldMk cId="4012518028" sldId="270"/>
            <ac:spMk id="21" creationId="{D8345687-9E59-4203-AB74-574D543AFECD}"/>
          </ac:spMkLst>
        </pc:spChg>
        <pc:graphicFrameChg chg="modGraphic">
          <ac:chgData name="Várszegi Márk" userId="ca0695a0-97d4-4f2a-9118-585ce2c5ff5c" providerId="ADAL" clId="{728B88FD-AD8F-471A-8839-BFF76C070BAF}" dt="2020-04-18T16:21:33.126" v="2073" actId="20577"/>
          <ac:graphicFrameMkLst>
            <pc:docMk/>
            <pc:sldMk cId="4012518028" sldId="270"/>
            <ac:graphicFrameMk id="8" creationId="{0A401E79-BD7A-4C05-BEB7-B83EBA6E93D3}"/>
          </ac:graphicFrameMkLst>
        </pc:graphicFrameChg>
      </pc:sldChg>
      <pc:sldChg chg="modSp add">
        <pc:chgData name="Várszegi Márk" userId="ca0695a0-97d4-4f2a-9118-585ce2c5ff5c" providerId="ADAL" clId="{728B88FD-AD8F-471A-8839-BFF76C070BAF}" dt="2020-04-18T16:51:28.271" v="2401" actId="20577"/>
        <pc:sldMkLst>
          <pc:docMk/>
          <pc:sldMk cId="1430523576" sldId="271"/>
        </pc:sldMkLst>
        <pc:spChg chg="mod">
          <ac:chgData name="Várszegi Márk" userId="ca0695a0-97d4-4f2a-9118-585ce2c5ff5c" providerId="ADAL" clId="{728B88FD-AD8F-471A-8839-BFF76C070BAF}" dt="2020-04-18T16:34:20.614" v="2229" actId="20577"/>
          <ac:spMkLst>
            <pc:docMk/>
            <pc:sldMk cId="1430523576" sldId="271"/>
            <ac:spMk id="2" creationId="{5FD98465-2CFB-4E6F-A550-DB6C1BE84FD4}"/>
          </ac:spMkLst>
        </pc:spChg>
        <pc:spChg chg="mod">
          <ac:chgData name="Várszegi Márk" userId="ca0695a0-97d4-4f2a-9118-585ce2c5ff5c" providerId="ADAL" clId="{728B88FD-AD8F-471A-8839-BFF76C070BAF}" dt="2020-04-18T16:51:28.271" v="2401" actId="20577"/>
          <ac:spMkLst>
            <pc:docMk/>
            <pc:sldMk cId="1430523576" sldId="271"/>
            <ac:spMk id="3" creationId="{B1BBF8DE-1E99-4646-A964-59120FC7B546}"/>
          </ac:spMkLst>
        </pc:spChg>
      </pc:sldChg>
    </pc:docChg>
  </pc:docChgLst>
  <pc:docChgLst>
    <pc:chgData name="Várszegi Márk" userId="ca0695a0-97d4-4f2a-9118-585ce2c5ff5c" providerId="ADAL" clId="{3344F3B1-B302-41DA-8AE5-C0BC8FDF061C}"/>
    <pc:docChg chg="modSld">
      <pc:chgData name="Várszegi Márk" userId="ca0695a0-97d4-4f2a-9118-585ce2c5ff5c" providerId="ADAL" clId="{3344F3B1-B302-41DA-8AE5-C0BC8FDF061C}" dt="2021-02-12T10:18:26.671" v="1" actId="208"/>
      <pc:docMkLst>
        <pc:docMk/>
      </pc:docMkLst>
      <pc:sldChg chg="modSp mod">
        <pc:chgData name="Várszegi Márk" userId="ca0695a0-97d4-4f2a-9118-585ce2c5ff5c" providerId="ADAL" clId="{3344F3B1-B302-41DA-8AE5-C0BC8FDF061C}" dt="2021-02-12T10:18:26.671" v="1" actId="208"/>
        <pc:sldMkLst>
          <pc:docMk/>
          <pc:sldMk cId="2516282964" sldId="260"/>
        </pc:sldMkLst>
        <pc:cxnChg chg="mod">
          <ac:chgData name="Várszegi Márk" userId="ca0695a0-97d4-4f2a-9118-585ce2c5ff5c" providerId="ADAL" clId="{3344F3B1-B302-41DA-8AE5-C0BC8FDF061C}" dt="2021-02-12T10:18:23.260" v="0" actId="208"/>
          <ac:cxnSpMkLst>
            <pc:docMk/>
            <pc:sldMk cId="2516282964" sldId="260"/>
            <ac:cxnSpMk id="56" creationId="{B377A63F-781D-4BC7-90AC-5A53236656F8}"/>
          </ac:cxnSpMkLst>
        </pc:cxnChg>
        <pc:cxnChg chg="mod">
          <ac:chgData name="Várszegi Márk" userId="ca0695a0-97d4-4f2a-9118-585ce2c5ff5c" providerId="ADAL" clId="{3344F3B1-B302-41DA-8AE5-C0BC8FDF061C}" dt="2021-02-12T10:18:26.671" v="1" actId="208"/>
          <ac:cxnSpMkLst>
            <pc:docMk/>
            <pc:sldMk cId="2516282964" sldId="260"/>
            <ac:cxnSpMk id="57" creationId="{0B62C0D5-084F-4D2E-B7DC-A7E816C215F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F07C-0715-4B17-B936-E61131144152}" type="datetimeFigureOut">
              <a:rPr lang="en-GB" smtClean="0"/>
              <a:t>15/02/2021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16B9-FDDB-44CB-845A-8734718F7C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97757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F07C-0715-4B17-B936-E61131144152}" type="datetimeFigureOut">
              <a:rPr lang="en-GB" smtClean="0"/>
              <a:t>15/02/2021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16B9-FDDB-44CB-845A-8734718F7C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98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F07C-0715-4B17-B936-E61131144152}" type="datetimeFigureOut">
              <a:rPr lang="en-GB" smtClean="0"/>
              <a:t>15/02/2021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16B9-FDDB-44CB-845A-8734718F7C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8102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F07C-0715-4B17-B936-E61131144152}" type="datetimeFigureOut">
              <a:rPr lang="en-GB" smtClean="0"/>
              <a:t>15/02/2021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16B9-FDDB-44CB-845A-8734718F7C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2053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F07C-0715-4B17-B936-E61131144152}" type="datetimeFigureOut">
              <a:rPr lang="en-GB" smtClean="0"/>
              <a:t>15/02/2021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16B9-FDDB-44CB-845A-8734718F7C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4611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F07C-0715-4B17-B936-E61131144152}" type="datetimeFigureOut">
              <a:rPr lang="en-GB" smtClean="0"/>
              <a:t>15/02/2021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16B9-FDDB-44CB-845A-8734718F7C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924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F07C-0715-4B17-B936-E61131144152}" type="datetimeFigureOut">
              <a:rPr lang="en-GB" smtClean="0"/>
              <a:t>15/02/2021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16B9-FDDB-44CB-845A-8734718F7C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F07C-0715-4B17-B936-E61131144152}" type="datetimeFigureOut">
              <a:rPr lang="en-GB" smtClean="0"/>
              <a:t>15/02/2021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16B9-FDDB-44CB-845A-8734718F7C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919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F07C-0715-4B17-B936-E61131144152}" type="datetimeFigureOut">
              <a:rPr lang="en-GB" smtClean="0"/>
              <a:t>15/02/2021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16B9-FDDB-44CB-845A-8734718F7C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508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F07C-0715-4B17-B936-E61131144152}" type="datetimeFigureOut">
              <a:rPr lang="en-GB" smtClean="0"/>
              <a:t>15/02/2021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16B9-FDDB-44CB-845A-8734718F7C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15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F07C-0715-4B17-B936-E61131144152}" type="datetimeFigureOut">
              <a:rPr lang="en-GB" smtClean="0"/>
              <a:t>15/02/2021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16B9-FDDB-44CB-845A-8734718F7C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746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F07C-0715-4B17-B936-E61131144152}" type="datetimeFigureOut">
              <a:rPr lang="en-GB" smtClean="0"/>
              <a:t>15/02/2021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16B9-FDDB-44CB-845A-8734718F7C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065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F07C-0715-4B17-B936-E61131144152}" type="datetimeFigureOut">
              <a:rPr lang="en-GB" smtClean="0"/>
              <a:t>15/02/2021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16B9-FDDB-44CB-845A-8734718F7C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542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F07C-0715-4B17-B936-E61131144152}" type="datetimeFigureOut">
              <a:rPr lang="en-GB" smtClean="0"/>
              <a:t>15/02/2021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16B9-FDDB-44CB-845A-8734718F7C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499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F07C-0715-4B17-B936-E61131144152}" type="datetimeFigureOut">
              <a:rPr lang="en-GB" smtClean="0"/>
              <a:t>15/02/2021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16B9-FDDB-44CB-845A-8734718F7C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007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F07C-0715-4B17-B936-E61131144152}" type="datetimeFigureOut">
              <a:rPr lang="en-GB" smtClean="0"/>
              <a:t>15/02/2021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16B9-FDDB-44CB-845A-8734718F7C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59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F07C-0715-4B17-B936-E61131144152}" type="datetimeFigureOut">
              <a:rPr lang="en-GB" smtClean="0"/>
              <a:t>15/02/2021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16B9-FDDB-44CB-845A-8734718F7C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66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EF07C-0715-4B17-B936-E61131144152}" type="datetimeFigureOut">
              <a:rPr lang="en-GB" smtClean="0"/>
              <a:t>15/02/2021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E16B9-FDDB-44CB-845A-8734718F7C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5890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48" r:id="rId1"/>
    <p:sldLayoutId id="2147484249" r:id="rId2"/>
    <p:sldLayoutId id="2147484250" r:id="rId3"/>
    <p:sldLayoutId id="2147484251" r:id="rId4"/>
    <p:sldLayoutId id="2147484252" r:id="rId5"/>
    <p:sldLayoutId id="2147484253" r:id="rId6"/>
    <p:sldLayoutId id="2147484254" r:id="rId7"/>
    <p:sldLayoutId id="2147484255" r:id="rId8"/>
    <p:sldLayoutId id="2147484256" r:id="rId9"/>
    <p:sldLayoutId id="2147484257" r:id="rId10"/>
    <p:sldLayoutId id="2147484258" r:id="rId11"/>
    <p:sldLayoutId id="2147484259" r:id="rId12"/>
    <p:sldLayoutId id="2147484260" r:id="rId13"/>
    <p:sldLayoutId id="2147484261" r:id="rId14"/>
    <p:sldLayoutId id="2147484262" r:id="rId15"/>
    <p:sldLayoutId id="2147484263" r:id="rId16"/>
    <p:sldLayoutId id="214748426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DEB6-D1CC-46A5-B0E6-8B26B5187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709592"/>
            <a:ext cx="9001462" cy="2387600"/>
          </a:xfrm>
        </p:spPr>
        <p:txBody>
          <a:bodyPr/>
          <a:lstStyle/>
          <a:p>
            <a:r>
              <a:rPr lang="en-GB" dirty="0"/>
              <a:t>Összefésülő rendezés</a:t>
            </a:r>
            <a:br>
              <a:rPr lang="en-GB" dirty="0"/>
            </a:br>
            <a:r>
              <a:rPr lang="en-GB" dirty="0"/>
              <a:t>(</a:t>
            </a:r>
            <a:r>
              <a:rPr lang="en-GB" dirty="0" smtClean="0"/>
              <a:t>Me</a:t>
            </a:r>
            <a:r>
              <a:rPr lang="hu-HU" dirty="0" smtClean="0"/>
              <a:t>R</a:t>
            </a:r>
            <a:r>
              <a:rPr lang="en-GB" dirty="0" err="1" smtClean="0"/>
              <a:t>ge</a:t>
            </a:r>
            <a:r>
              <a:rPr lang="hu-HU" dirty="0" smtClean="0"/>
              <a:t> </a:t>
            </a:r>
            <a:r>
              <a:rPr lang="en-GB" dirty="0" smtClean="0"/>
              <a:t>sort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Szemléltetése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72A25-B6AE-4743-9C25-F4015386E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474493"/>
            <a:ext cx="9001462" cy="1655762"/>
          </a:xfrm>
        </p:spPr>
        <p:txBody>
          <a:bodyPr/>
          <a:lstStyle/>
          <a:p>
            <a:r>
              <a:rPr lang="en-GB" dirty="0" err="1"/>
              <a:t>Készítette</a:t>
            </a:r>
            <a:r>
              <a:rPr lang="en-GB" dirty="0"/>
              <a:t>: Várszegi Márk (GOBC23)</a:t>
            </a:r>
          </a:p>
        </p:txBody>
      </p:sp>
    </p:spTree>
    <p:extLst>
      <p:ext uri="{BB962C8B-B14F-4D97-AF65-F5344CB8AC3E}">
        <p14:creationId xmlns:p14="http://schemas.microsoft.com/office/powerpoint/2010/main" val="3918997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297B39-356E-4C62-BBE3-6E84611F3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5" y="0"/>
            <a:ext cx="12093388" cy="618565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Utolsó</a:t>
            </a:r>
            <a:r>
              <a:rPr lang="en-GB" dirty="0"/>
              <a:t> </a:t>
            </a:r>
            <a:r>
              <a:rPr lang="en-GB" dirty="0" err="1"/>
              <a:t>összefésülés</a:t>
            </a:r>
            <a:r>
              <a:rPr lang="en-GB" dirty="0"/>
              <a:t> </a:t>
            </a:r>
            <a:r>
              <a:rPr lang="en-GB" dirty="0" err="1"/>
              <a:t>részletes</a:t>
            </a:r>
            <a:r>
              <a:rPr lang="en-GB" dirty="0"/>
              <a:t> </a:t>
            </a:r>
            <a:r>
              <a:rPr lang="en-GB" dirty="0" err="1"/>
              <a:t>szemléltetése</a:t>
            </a:r>
            <a:endParaRPr lang="hu-HU" dirty="0"/>
          </a:p>
        </p:txBody>
      </p:sp>
      <p:graphicFrame>
        <p:nvGraphicFramePr>
          <p:cNvPr id="5" name="Táblázat 28">
            <a:extLst>
              <a:ext uri="{FF2B5EF4-FFF2-40B4-BE49-F238E27FC236}">
                <a16:creationId xmlns:a16="http://schemas.microsoft.com/office/drawing/2014/main" id="{21E36676-53F7-4122-8930-93497EE9451E}"/>
              </a:ext>
            </a:extLst>
          </p:cNvPr>
          <p:cNvGraphicFramePr>
            <a:graphicFrameLocks noGrp="1"/>
          </p:cNvGraphicFramePr>
          <p:nvPr/>
        </p:nvGraphicFramePr>
        <p:xfrm>
          <a:off x="533273" y="648781"/>
          <a:ext cx="51768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366">
                  <a:extLst>
                    <a:ext uri="{9D8B030D-6E8A-4147-A177-3AD203B41FA5}">
                      <a16:colId xmlns:a16="http://schemas.microsoft.com/office/drawing/2014/main" val="1089494117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248726984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86020828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201470355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098719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37940"/>
                  </a:ext>
                </a:extLst>
              </a:tr>
            </a:tbl>
          </a:graphicData>
        </a:graphic>
      </p:graphicFrame>
      <p:graphicFrame>
        <p:nvGraphicFramePr>
          <p:cNvPr id="6" name="Táblázat 28">
            <a:extLst>
              <a:ext uri="{FF2B5EF4-FFF2-40B4-BE49-F238E27FC236}">
                <a16:creationId xmlns:a16="http://schemas.microsoft.com/office/drawing/2014/main" id="{40B33D75-74A7-4EFF-9E79-A46A2EBB52B9}"/>
              </a:ext>
            </a:extLst>
          </p:cNvPr>
          <p:cNvGraphicFramePr>
            <a:graphicFrameLocks noGrp="1"/>
          </p:cNvGraphicFramePr>
          <p:nvPr/>
        </p:nvGraphicFramePr>
        <p:xfrm>
          <a:off x="6410208" y="648781"/>
          <a:ext cx="51768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366">
                  <a:extLst>
                    <a:ext uri="{9D8B030D-6E8A-4147-A177-3AD203B41FA5}">
                      <a16:colId xmlns:a16="http://schemas.microsoft.com/office/drawing/2014/main" val="1089494117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248726984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86020828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201470355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098719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28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37940"/>
                  </a:ext>
                </a:extLst>
              </a:tr>
            </a:tbl>
          </a:graphicData>
        </a:graphic>
      </p:graphicFrame>
      <p:graphicFrame>
        <p:nvGraphicFramePr>
          <p:cNvPr id="7" name="Táblázat 28">
            <a:extLst>
              <a:ext uri="{FF2B5EF4-FFF2-40B4-BE49-F238E27FC236}">
                <a16:creationId xmlns:a16="http://schemas.microsoft.com/office/drawing/2014/main" id="{A9249CCE-4C44-49DD-A1EA-00FE70CA774C}"/>
              </a:ext>
            </a:extLst>
          </p:cNvPr>
          <p:cNvGraphicFramePr>
            <a:graphicFrameLocks noGrp="1"/>
          </p:cNvGraphicFramePr>
          <p:nvPr/>
        </p:nvGraphicFramePr>
        <p:xfrm>
          <a:off x="2029018" y="1797630"/>
          <a:ext cx="40654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98">
                  <a:extLst>
                    <a:ext uri="{9D8B030D-6E8A-4147-A177-3AD203B41FA5}">
                      <a16:colId xmlns:a16="http://schemas.microsoft.com/office/drawing/2014/main" val="1089494117"/>
                    </a:ext>
                  </a:extLst>
                </a:gridCol>
                <a:gridCol w="813098">
                  <a:extLst>
                    <a:ext uri="{9D8B030D-6E8A-4147-A177-3AD203B41FA5}">
                      <a16:colId xmlns:a16="http://schemas.microsoft.com/office/drawing/2014/main" val="2487269841"/>
                    </a:ext>
                  </a:extLst>
                </a:gridCol>
                <a:gridCol w="813098">
                  <a:extLst>
                    <a:ext uri="{9D8B030D-6E8A-4147-A177-3AD203B41FA5}">
                      <a16:colId xmlns:a16="http://schemas.microsoft.com/office/drawing/2014/main" val="860208281"/>
                    </a:ext>
                  </a:extLst>
                </a:gridCol>
                <a:gridCol w="813098">
                  <a:extLst>
                    <a:ext uri="{9D8B030D-6E8A-4147-A177-3AD203B41FA5}">
                      <a16:colId xmlns:a16="http://schemas.microsoft.com/office/drawing/2014/main" val="4201470355"/>
                    </a:ext>
                  </a:extLst>
                </a:gridCol>
                <a:gridCol w="813098">
                  <a:extLst>
                    <a:ext uri="{9D8B030D-6E8A-4147-A177-3AD203B41FA5}">
                      <a16:colId xmlns:a16="http://schemas.microsoft.com/office/drawing/2014/main" val="4098719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37940"/>
                  </a:ext>
                </a:extLst>
              </a:tr>
            </a:tbl>
          </a:graphicData>
        </a:graphic>
      </p:graphicFrame>
      <p:graphicFrame>
        <p:nvGraphicFramePr>
          <p:cNvPr id="8" name="Táblázat 8">
            <a:extLst>
              <a:ext uri="{FF2B5EF4-FFF2-40B4-BE49-F238E27FC236}">
                <a16:creationId xmlns:a16="http://schemas.microsoft.com/office/drawing/2014/main" id="{0A401E79-BD7A-4C05-BEB7-B83EBA6E9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213826"/>
              </p:ext>
            </p:extLst>
          </p:nvPr>
        </p:nvGraphicFramePr>
        <p:xfrm>
          <a:off x="2030508" y="404924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635035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33834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468686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38310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5098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314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89596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45734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09962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68310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28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28037"/>
                  </a:ext>
                </a:extLst>
              </a:tr>
            </a:tbl>
          </a:graphicData>
        </a:graphic>
      </p:graphicFrame>
      <p:sp>
        <p:nvSpPr>
          <p:cNvPr id="10" name="Szövegdoboz 9">
            <a:extLst>
              <a:ext uri="{FF2B5EF4-FFF2-40B4-BE49-F238E27FC236}">
                <a16:creationId xmlns:a16="http://schemas.microsoft.com/office/drawing/2014/main" id="{D1C4D85E-6D7D-47A0-BAA6-3B281833124F}"/>
              </a:ext>
            </a:extLst>
          </p:cNvPr>
          <p:cNvSpPr txBox="1"/>
          <p:nvPr/>
        </p:nvSpPr>
        <p:spPr>
          <a:xfrm>
            <a:off x="1676398" y="1800081"/>
            <a:ext cx="35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  <a:endParaRPr lang="hu-HU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4E2112C-2376-4BCD-9BAE-FD35D258F7FC}"/>
              </a:ext>
            </a:extLst>
          </p:cNvPr>
          <p:cNvSpPr txBox="1"/>
          <p:nvPr/>
        </p:nvSpPr>
        <p:spPr>
          <a:xfrm>
            <a:off x="1586752" y="4050753"/>
            <a:ext cx="35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  <a:endParaRPr lang="hu-HU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2A4356A0-230D-4BE1-BFD3-A928CDA79C36}"/>
              </a:ext>
            </a:extLst>
          </p:cNvPr>
          <p:cNvSpPr txBox="1"/>
          <p:nvPr/>
        </p:nvSpPr>
        <p:spPr>
          <a:xfrm>
            <a:off x="7184680" y="3648189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endParaRPr lang="hu-HU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45818B39-5456-471E-B754-FA11413ACE7E}"/>
              </a:ext>
            </a:extLst>
          </p:cNvPr>
          <p:cNvSpPr txBox="1"/>
          <p:nvPr/>
        </p:nvSpPr>
        <p:spPr>
          <a:xfrm>
            <a:off x="4781820" y="1347217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  <a:endParaRPr lang="hu-HU" dirty="0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58F70593-132B-40C9-BFD6-3766B8DB850C}"/>
              </a:ext>
            </a:extLst>
          </p:cNvPr>
          <p:cNvSpPr txBox="1"/>
          <p:nvPr/>
        </p:nvSpPr>
        <p:spPr>
          <a:xfrm>
            <a:off x="3054725" y="4048302"/>
            <a:ext cx="74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3</a:t>
            </a:r>
            <a:endParaRPr lang="hu-HU" b="1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349BDDBF-3772-49B8-9429-21908675E651}"/>
              </a:ext>
            </a:extLst>
          </p:cNvPr>
          <p:cNvSpPr txBox="1"/>
          <p:nvPr/>
        </p:nvSpPr>
        <p:spPr>
          <a:xfrm>
            <a:off x="5356074" y="2714787"/>
            <a:ext cx="3922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21 &lt; 23?</a:t>
            </a:r>
            <a:endParaRPr lang="hu-HU" sz="4000" dirty="0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E3E503CD-1776-4D30-AC60-B2CB54D1E021}"/>
              </a:ext>
            </a:extLst>
          </p:cNvPr>
          <p:cNvSpPr txBox="1"/>
          <p:nvPr/>
        </p:nvSpPr>
        <p:spPr>
          <a:xfrm>
            <a:off x="5488983" y="3648189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</a:t>
            </a:r>
            <a:endParaRPr lang="hu-HU" dirty="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EFD5B3F-897D-4882-BC9F-B308DAA4F897}"/>
              </a:ext>
            </a:extLst>
          </p:cNvPr>
          <p:cNvSpPr txBox="1"/>
          <p:nvPr/>
        </p:nvSpPr>
        <p:spPr>
          <a:xfrm>
            <a:off x="7092531" y="4033767"/>
            <a:ext cx="74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21</a:t>
            </a:r>
            <a:endParaRPr lang="hu-HU" b="1" dirty="0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DBF374BB-4CE5-4081-ACE5-ADB3E57A7107}"/>
              </a:ext>
            </a:extLst>
          </p:cNvPr>
          <p:cNvSpPr txBox="1"/>
          <p:nvPr/>
        </p:nvSpPr>
        <p:spPr>
          <a:xfrm>
            <a:off x="6410208" y="1248514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  <a:endParaRPr lang="hu-HU" dirty="0"/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134DE42B-3F2A-4611-99BA-D7D211960B45}"/>
              </a:ext>
            </a:extLst>
          </p:cNvPr>
          <p:cNvSpPr txBox="1"/>
          <p:nvPr/>
        </p:nvSpPr>
        <p:spPr>
          <a:xfrm>
            <a:off x="10477383" y="3552939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29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25E-6 3.7037E-6 L 0.06992 3.7037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3.7037E-6 L -0.13346 3.703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8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716 3.7037E-6 L 0.07044 3.7037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297B39-356E-4C62-BBE3-6E84611F3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5" y="0"/>
            <a:ext cx="12093388" cy="618565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Utolsó</a:t>
            </a:r>
            <a:r>
              <a:rPr lang="en-GB" dirty="0"/>
              <a:t> </a:t>
            </a:r>
            <a:r>
              <a:rPr lang="en-GB" dirty="0" err="1"/>
              <a:t>összefésülés</a:t>
            </a:r>
            <a:r>
              <a:rPr lang="en-GB" dirty="0"/>
              <a:t> </a:t>
            </a:r>
            <a:r>
              <a:rPr lang="en-GB" dirty="0" err="1"/>
              <a:t>részletes</a:t>
            </a:r>
            <a:r>
              <a:rPr lang="en-GB" dirty="0"/>
              <a:t> </a:t>
            </a:r>
            <a:r>
              <a:rPr lang="en-GB" dirty="0" err="1"/>
              <a:t>szemléltetése</a:t>
            </a:r>
            <a:endParaRPr lang="hu-HU" dirty="0"/>
          </a:p>
        </p:txBody>
      </p:sp>
      <p:graphicFrame>
        <p:nvGraphicFramePr>
          <p:cNvPr id="5" name="Táblázat 28">
            <a:extLst>
              <a:ext uri="{FF2B5EF4-FFF2-40B4-BE49-F238E27FC236}">
                <a16:creationId xmlns:a16="http://schemas.microsoft.com/office/drawing/2014/main" id="{21E36676-53F7-4122-8930-93497EE9451E}"/>
              </a:ext>
            </a:extLst>
          </p:cNvPr>
          <p:cNvGraphicFramePr>
            <a:graphicFrameLocks noGrp="1"/>
          </p:cNvGraphicFramePr>
          <p:nvPr/>
        </p:nvGraphicFramePr>
        <p:xfrm>
          <a:off x="533273" y="648781"/>
          <a:ext cx="51768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366">
                  <a:extLst>
                    <a:ext uri="{9D8B030D-6E8A-4147-A177-3AD203B41FA5}">
                      <a16:colId xmlns:a16="http://schemas.microsoft.com/office/drawing/2014/main" val="1089494117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248726984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86020828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201470355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098719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37940"/>
                  </a:ext>
                </a:extLst>
              </a:tr>
            </a:tbl>
          </a:graphicData>
        </a:graphic>
      </p:graphicFrame>
      <p:graphicFrame>
        <p:nvGraphicFramePr>
          <p:cNvPr id="6" name="Táblázat 28">
            <a:extLst>
              <a:ext uri="{FF2B5EF4-FFF2-40B4-BE49-F238E27FC236}">
                <a16:creationId xmlns:a16="http://schemas.microsoft.com/office/drawing/2014/main" id="{40B33D75-74A7-4EFF-9E79-A46A2EBB52B9}"/>
              </a:ext>
            </a:extLst>
          </p:cNvPr>
          <p:cNvGraphicFramePr>
            <a:graphicFrameLocks noGrp="1"/>
          </p:cNvGraphicFramePr>
          <p:nvPr/>
        </p:nvGraphicFramePr>
        <p:xfrm>
          <a:off x="6410208" y="648781"/>
          <a:ext cx="51768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366">
                  <a:extLst>
                    <a:ext uri="{9D8B030D-6E8A-4147-A177-3AD203B41FA5}">
                      <a16:colId xmlns:a16="http://schemas.microsoft.com/office/drawing/2014/main" val="1089494117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248726984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86020828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201470355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098719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28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37940"/>
                  </a:ext>
                </a:extLst>
              </a:tr>
            </a:tbl>
          </a:graphicData>
        </a:graphic>
      </p:graphicFrame>
      <p:graphicFrame>
        <p:nvGraphicFramePr>
          <p:cNvPr id="7" name="Táblázat 28">
            <a:extLst>
              <a:ext uri="{FF2B5EF4-FFF2-40B4-BE49-F238E27FC236}">
                <a16:creationId xmlns:a16="http://schemas.microsoft.com/office/drawing/2014/main" id="{A9249CCE-4C44-49DD-A1EA-00FE70CA774C}"/>
              </a:ext>
            </a:extLst>
          </p:cNvPr>
          <p:cNvGraphicFramePr>
            <a:graphicFrameLocks noGrp="1"/>
          </p:cNvGraphicFramePr>
          <p:nvPr/>
        </p:nvGraphicFramePr>
        <p:xfrm>
          <a:off x="2029018" y="1797630"/>
          <a:ext cx="40654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98">
                  <a:extLst>
                    <a:ext uri="{9D8B030D-6E8A-4147-A177-3AD203B41FA5}">
                      <a16:colId xmlns:a16="http://schemas.microsoft.com/office/drawing/2014/main" val="1089494117"/>
                    </a:ext>
                  </a:extLst>
                </a:gridCol>
                <a:gridCol w="813098">
                  <a:extLst>
                    <a:ext uri="{9D8B030D-6E8A-4147-A177-3AD203B41FA5}">
                      <a16:colId xmlns:a16="http://schemas.microsoft.com/office/drawing/2014/main" val="2487269841"/>
                    </a:ext>
                  </a:extLst>
                </a:gridCol>
                <a:gridCol w="813098">
                  <a:extLst>
                    <a:ext uri="{9D8B030D-6E8A-4147-A177-3AD203B41FA5}">
                      <a16:colId xmlns:a16="http://schemas.microsoft.com/office/drawing/2014/main" val="860208281"/>
                    </a:ext>
                  </a:extLst>
                </a:gridCol>
                <a:gridCol w="813098">
                  <a:extLst>
                    <a:ext uri="{9D8B030D-6E8A-4147-A177-3AD203B41FA5}">
                      <a16:colId xmlns:a16="http://schemas.microsoft.com/office/drawing/2014/main" val="4201470355"/>
                    </a:ext>
                  </a:extLst>
                </a:gridCol>
                <a:gridCol w="813098">
                  <a:extLst>
                    <a:ext uri="{9D8B030D-6E8A-4147-A177-3AD203B41FA5}">
                      <a16:colId xmlns:a16="http://schemas.microsoft.com/office/drawing/2014/main" val="4098719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37940"/>
                  </a:ext>
                </a:extLst>
              </a:tr>
            </a:tbl>
          </a:graphicData>
        </a:graphic>
      </p:graphicFrame>
      <p:graphicFrame>
        <p:nvGraphicFramePr>
          <p:cNvPr id="8" name="Táblázat 8">
            <a:extLst>
              <a:ext uri="{FF2B5EF4-FFF2-40B4-BE49-F238E27FC236}">
                <a16:creationId xmlns:a16="http://schemas.microsoft.com/office/drawing/2014/main" id="{0A401E79-BD7A-4C05-BEB7-B83EBA6E9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767492"/>
              </p:ext>
            </p:extLst>
          </p:nvPr>
        </p:nvGraphicFramePr>
        <p:xfrm>
          <a:off x="2030508" y="404924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635035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33834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468686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38310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5098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314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89596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45734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09962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68310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28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28037"/>
                  </a:ext>
                </a:extLst>
              </a:tr>
            </a:tbl>
          </a:graphicData>
        </a:graphic>
      </p:graphicFrame>
      <p:sp>
        <p:nvSpPr>
          <p:cNvPr id="10" name="Szövegdoboz 9">
            <a:extLst>
              <a:ext uri="{FF2B5EF4-FFF2-40B4-BE49-F238E27FC236}">
                <a16:creationId xmlns:a16="http://schemas.microsoft.com/office/drawing/2014/main" id="{D1C4D85E-6D7D-47A0-BAA6-3B281833124F}"/>
              </a:ext>
            </a:extLst>
          </p:cNvPr>
          <p:cNvSpPr txBox="1"/>
          <p:nvPr/>
        </p:nvSpPr>
        <p:spPr>
          <a:xfrm>
            <a:off x="1676398" y="1800081"/>
            <a:ext cx="35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  <a:endParaRPr lang="hu-HU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4E2112C-2376-4BCD-9BAE-FD35D258F7FC}"/>
              </a:ext>
            </a:extLst>
          </p:cNvPr>
          <p:cNvSpPr txBox="1"/>
          <p:nvPr/>
        </p:nvSpPr>
        <p:spPr>
          <a:xfrm>
            <a:off x="1586752" y="4050753"/>
            <a:ext cx="35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  <a:endParaRPr lang="hu-HU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2A4356A0-230D-4BE1-BFD3-A928CDA79C36}"/>
              </a:ext>
            </a:extLst>
          </p:cNvPr>
          <p:cNvSpPr txBox="1"/>
          <p:nvPr/>
        </p:nvSpPr>
        <p:spPr>
          <a:xfrm>
            <a:off x="7991238" y="3648189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endParaRPr lang="hu-HU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45818B39-5456-471E-B754-FA11413ACE7E}"/>
              </a:ext>
            </a:extLst>
          </p:cNvPr>
          <p:cNvSpPr txBox="1"/>
          <p:nvPr/>
        </p:nvSpPr>
        <p:spPr>
          <a:xfrm>
            <a:off x="4755070" y="1358424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  <a:endParaRPr lang="hu-HU" dirty="0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58F70593-132B-40C9-BFD6-3766B8DB850C}"/>
              </a:ext>
            </a:extLst>
          </p:cNvPr>
          <p:cNvSpPr txBox="1"/>
          <p:nvPr/>
        </p:nvSpPr>
        <p:spPr>
          <a:xfrm>
            <a:off x="6285046" y="4048302"/>
            <a:ext cx="74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23</a:t>
            </a:r>
            <a:endParaRPr lang="hu-HU" b="1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349BDDBF-3772-49B8-9429-21908675E651}"/>
              </a:ext>
            </a:extLst>
          </p:cNvPr>
          <p:cNvSpPr txBox="1"/>
          <p:nvPr/>
        </p:nvSpPr>
        <p:spPr>
          <a:xfrm>
            <a:off x="5356074" y="2714787"/>
            <a:ext cx="3922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23 &lt; 23?</a:t>
            </a:r>
            <a:endParaRPr lang="hu-HU" sz="4000" dirty="0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E3E503CD-1776-4D30-AC60-B2CB54D1E021}"/>
              </a:ext>
            </a:extLst>
          </p:cNvPr>
          <p:cNvSpPr txBox="1"/>
          <p:nvPr/>
        </p:nvSpPr>
        <p:spPr>
          <a:xfrm>
            <a:off x="6285046" y="3648189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</a:t>
            </a:r>
            <a:endParaRPr lang="hu-HU" dirty="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48B5D837-FAF1-47FB-A585-8E69D8E6D290}"/>
              </a:ext>
            </a:extLst>
          </p:cNvPr>
          <p:cNvSpPr txBox="1"/>
          <p:nvPr/>
        </p:nvSpPr>
        <p:spPr>
          <a:xfrm>
            <a:off x="6410208" y="1248514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  <a:endParaRPr lang="hu-HU" dirty="0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142845B0-01D5-413F-BAA7-1F74F21F09C5}"/>
              </a:ext>
            </a:extLst>
          </p:cNvPr>
          <p:cNvSpPr txBox="1"/>
          <p:nvPr/>
        </p:nvSpPr>
        <p:spPr>
          <a:xfrm>
            <a:off x="10477383" y="3552939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064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7 2.77556E-17 L 0.06667 2.77556E-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3.7037E-6 L 0.0681 3.7037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297B39-356E-4C62-BBE3-6E84611F3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5" y="0"/>
            <a:ext cx="12093388" cy="618565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Utolsó</a:t>
            </a:r>
            <a:r>
              <a:rPr lang="en-GB" dirty="0"/>
              <a:t> </a:t>
            </a:r>
            <a:r>
              <a:rPr lang="en-GB" dirty="0" err="1"/>
              <a:t>összefésülés</a:t>
            </a:r>
            <a:r>
              <a:rPr lang="en-GB" dirty="0"/>
              <a:t> </a:t>
            </a:r>
            <a:r>
              <a:rPr lang="en-GB" dirty="0" err="1"/>
              <a:t>részletes</a:t>
            </a:r>
            <a:r>
              <a:rPr lang="en-GB" dirty="0"/>
              <a:t> </a:t>
            </a:r>
            <a:r>
              <a:rPr lang="en-GB" dirty="0" err="1"/>
              <a:t>szemléltetése</a:t>
            </a:r>
            <a:endParaRPr lang="hu-HU" dirty="0"/>
          </a:p>
        </p:txBody>
      </p:sp>
      <p:graphicFrame>
        <p:nvGraphicFramePr>
          <p:cNvPr id="5" name="Táblázat 28">
            <a:extLst>
              <a:ext uri="{FF2B5EF4-FFF2-40B4-BE49-F238E27FC236}">
                <a16:creationId xmlns:a16="http://schemas.microsoft.com/office/drawing/2014/main" id="{21E36676-53F7-4122-8930-93497EE9451E}"/>
              </a:ext>
            </a:extLst>
          </p:cNvPr>
          <p:cNvGraphicFramePr>
            <a:graphicFrameLocks noGrp="1"/>
          </p:cNvGraphicFramePr>
          <p:nvPr/>
        </p:nvGraphicFramePr>
        <p:xfrm>
          <a:off x="533273" y="648781"/>
          <a:ext cx="51768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366">
                  <a:extLst>
                    <a:ext uri="{9D8B030D-6E8A-4147-A177-3AD203B41FA5}">
                      <a16:colId xmlns:a16="http://schemas.microsoft.com/office/drawing/2014/main" val="1089494117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248726984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86020828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201470355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098719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37940"/>
                  </a:ext>
                </a:extLst>
              </a:tr>
            </a:tbl>
          </a:graphicData>
        </a:graphic>
      </p:graphicFrame>
      <p:graphicFrame>
        <p:nvGraphicFramePr>
          <p:cNvPr id="6" name="Táblázat 28">
            <a:extLst>
              <a:ext uri="{FF2B5EF4-FFF2-40B4-BE49-F238E27FC236}">
                <a16:creationId xmlns:a16="http://schemas.microsoft.com/office/drawing/2014/main" id="{40B33D75-74A7-4EFF-9E79-A46A2EBB52B9}"/>
              </a:ext>
            </a:extLst>
          </p:cNvPr>
          <p:cNvGraphicFramePr>
            <a:graphicFrameLocks noGrp="1"/>
          </p:cNvGraphicFramePr>
          <p:nvPr/>
        </p:nvGraphicFramePr>
        <p:xfrm>
          <a:off x="6410208" y="648781"/>
          <a:ext cx="51768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366">
                  <a:extLst>
                    <a:ext uri="{9D8B030D-6E8A-4147-A177-3AD203B41FA5}">
                      <a16:colId xmlns:a16="http://schemas.microsoft.com/office/drawing/2014/main" val="1089494117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248726984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86020828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201470355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098719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28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37940"/>
                  </a:ext>
                </a:extLst>
              </a:tr>
            </a:tbl>
          </a:graphicData>
        </a:graphic>
      </p:graphicFrame>
      <p:graphicFrame>
        <p:nvGraphicFramePr>
          <p:cNvPr id="7" name="Táblázat 28">
            <a:extLst>
              <a:ext uri="{FF2B5EF4-FFF2-40B4-BE49-F238E27FC236}">
                <a16:creationId xmlns:a16="http://schemas.microsoft.com/office/drawing/2014/main" id="{A9249CCE-4C44-49DD-A1EA-00FE70CA774C}"/>
              </a:ext>
            </a:extLst>
          </p:cNvPr>
          <p:cNvGraphicFramePr>
            <a:graphicFrameLocks noGrp="1"/>
          </p:cNvGraphicFramePr>
          <p:nvPr/>
        </p:nvGraphicFramePr>
        <p:xfrm>
          <a:off x="2029018" y="1797630"/>
          <a:ext cx="40654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98">
                  <a:extLst>
                    <a:ext uri="{9D8B030D-6E8A-4147-A177-3AD203B41FA5}">
                      <a16:colId xmlns:a16="http://schemas.microsoft.com/office/drawing/2014/main" val="1089494117"/>
                    </a:ext>
                  </a:extLst>
                </a:gridCol>
                <a:gridCol w="813098">
                  <a:extLst>
                    <a:ext uri="{9D8B030D-6E8A-4147-A177-3AD203B41FA5}">
                      <a16:colId xmlns:a16="http://schemas.microsoft.com/office/drawing/2014/main" val="2487269841"/>
                    </a:ext>
                  </a:extLst>
                </a:gridCol>
                <a:gridCol w="813098">
                  <a:extLst>
                    <a:ext uri="{9D8B030D-6E8A-4147-A177-3AD203B41FA5}">
                      <a16:colId xmlns:a16="http://schemas.microsoft.com/office/drawing/2014/main" val="860208281"/>
                    </a:ext>
                  </a:extLst>
                </a:gridCol>
                <a:gridCol w="813098">
                  <a:extLst>
                    <a:ext uri="{9D8B030D-6E8A-4147-A177-3AD203B41FA5}">
                      <a16:colId xmlns:a16="http://schemas.microsoft.com/office/drawing/2014/main" val="4201470355"/>
                    </a:ext>
                  </a:extLst>
                </a:gridCol>
                <a:gridCol w="813098">
                  <a:extLst>
                    <a:ext uri="{9D8B030D-6E8A-4147-A177-3AD203B41FA5}">
                      <a16:colId xmlns:a16="http://schemas.microsoft.com/office/drawing/2014/main" val="4098719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37940"/>
                  </a:ext>
                </a:extLst>
              </a:tr>
            </a:tbl>
          </a:graphicData>
        </a:graphic>
      </p:graphicFrame>
      <p:graphicFrame>
        <p:nvGraphicFramePr>
          <p:cNvPr id="8" name="Táblázat 8">
            <a:extLst>
              <a:ext uri="{FF2B5EF4-FFF2-40B4-BE49-F238E27FC236}">
                <a16:creationId xmlns:a16="http://schemas.microsoft.com/office/drawing/2014/main" id="{0A401E79-BD7A-4C05-BEB7-B83EBA6E9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025474"/>
              </p:ext>
            </p:extLst>
          </p:nvPr>
        </p:nvGraphicFramePr>
        <p:xfrm>
          <a:off x="2030508" y="404924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635035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33834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468686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38310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5098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314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89596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45734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09962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68310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28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28037"/>
                  </a:ext>
                </a:extLst>
              </a:tr>
            </a:tbl>
          </a:graphicData>
        </a:graphic>
      </p:graphicFrame>
      <p:sp>
        <p:nvSpPr>
          <p:cNvPr id="10" name="Szövegdoboz 9">
            <a:extLst>
              <a:ext uri="{FF2B5EF4-FFF2-40B4-BE49-F238E27FC236}">
                <a16:creationId xmlns:a16="http://schemas.microsoft.com/office/drawing/2014/main" id="{D1C4D85E-6D7D-47A0-BAA6-3B281833124F}"/>
              </a:ext>
            </a:extLst>
          </p:cNvPr>
          <p:cNvSpPr txBox="1"/>
          <p:nvPr/>
        </p:nvSpPr>
        <p:spPr>
          <a:xfrm>
            <a:off x="1676398" y="1800081"/>
            <a:ext cx="35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  <a:endParaRPr lang="hu-HU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4E2112C-2376-4BCD-9BAE-FD35D258F7FC}"/>
              </a:ext>
            </a:extLst>
          </p:cNvPr>
          <p:cNvSpPr txBox="1"/>
          <p:nvPr/>
        </p:nvSpPr>
        <p:spPr>
          <a:xfrm>
            <a:off x="1586752" y="4050753"/>
            <a:ext cx="35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  <a:endParaRPr lang="hu-HU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2A4356A0-230D-4BE1-BFD3-A928CDA79C36}"/>
              </a:ext>
            </a:extLst>
          </p:cNvPr>
          <p:cNvSpPr txBox="1"/>
          <p:nvPr/>
        </p:nvSpPr>
        <p:spPr>
          <a:xfrm>
            <a:off x="7991504" y="3648189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endParaRPr lang="hu-HU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45818B39-5456-471E-B754-FA11413ACE7E}"/>
              </a:ext>
            </a:extLst>
          </p:cNvPr>
          <p:cNvSpPr txBox="1"/>
          <p:nvPr/>
        </p:nvSpPr>
        <p:spPr>
          <a:xfrm>
            <a:off x="5548104" y="1347217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  <a:endParaRPr lang="hu-HU" dirty="0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58F70593-132B-40C9-BFD6-3766B8DB850C}"/>
              </a:ext>
            </a:extLst>
          </p:cNvPr>
          <p:cNvSpPr txBox="1"/>
          <p:nvPr/>
        </p:nvSpPr>
        <p:spPr>
          <a:xfrm>
            <a:off x="3054725" y="4048302"/>
            <a:ext cx="74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3</a:t>
            </a:r>
            <a:endParaRPr lang="hu-HU" b="1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349BDDBF-3772-49B8-9429-21908675E651}"/>
              </a:ext>
            </a:extLst>
          </p:cNvPr>
          <p:cNvSpPr txBox="1"/>
          <p:nvPr/>
        </p:nvSpPr>
        <p:spPr>
          <a:xfrm>
            <a:off x="5356074" y="2714787"/>
            <a:ext cx="3922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23 &lt; 42?</a:t>
            </a:r>
            <a:endParaRPr lang="hu-HU" sz="4000" dirty="0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E3E503CD-1776-4D30-AC60-B2CB54D1E021}"/>
              </a:ext>
            </a:extLst>
          </p:cNvPr>
          <p:cNvSpPr txBox="1"/>
          <p:nvPr/>
        </p:nvSpPr>
        <p:spPr>
          <a:xfrm>
            <a:off x="7064144" y="3648189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</a:t>
            </a:r>
            <a:endParaRPr lang="hu-HU" dirty="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EFD5B3F-897D-4882-BC9F-B308DAA4F897}"/>
              </a:ext>
            </a:extLst>
          </p:cNvPr>
          <p:cNvSpPr txBox="1"/>
          <p:nvPr/>
        </p:nvSpPr>
        <p:spPr>
          <a:xfrm>
            <a:off x="7926248" y="4031705"/>
            <a:ext cx="74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23</a:t>
            </a:r>
            <a:endParaRPr lang="hu-HU" b="1" dirty="0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C4BFC75-1010-4E50-97FD-D27D7C5D0490}"/>
              </a:ext>
            </a:extLst>
          </p:cNvPr>
          <p:cNvSpPr txBox="1"/>
          <p:nvPr/>
        </p:nvSpPr>
        <p:spPr>
          <a:xfrm>
            <a:off x="6410208" y="1248514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  <a:endParaRPr lang="hu-HU" dirty="0"/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F1D3B32F-87E7-44C4-AAF3-E4085D084CB9}"/>
              </a:ext>
            </a:extLst>
          </p:cNvPr>
          <p:cNvSpPr txBox="1"/>
          <p:nvPr/>
        </p:nvSpPr>
        <p:spPr>
          <a:xfrm>
            <a:off x="10477383" y="3552939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4267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54167E-6 3.7037E-6 L 0.06993 3.7037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-4.81481E-6 L -0.06875 -4.8148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717 3.7037E-6 L 0.07044 3.7037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297B39-356E-4C62-BBE3-6E84611F3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5" y="0"/>
            <a:ext cx="12093388" cy="618565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Utolsó</a:t>
            </a:r>
            <a:r>
              <a:rPr lang="en-GB" dirty="0"/>
              <a:t> </a:t>
            </a:r>
            <a:r>
              <a:rPr lang="en-GB" dirty="0" err="1"/>
              <a:t>összefésülés</a:t>
            </a:r>
            <a:r>
              <a:rPr lang="en-GB" dirty="0"/>
              <a:t> </a:t>
            </a:r>
            <a:r>
              <a:rPr lang="en-GB" dirty="0" err="1"/>
              <a:t>részletes</a:t>
            </a:r>
            <a:r>
              <a:rPr lang="en-GB" dirty="0"/>
              <a:t> </a:t>
            </a:r>
            <a:r>
              <a:rPr lang="en-GB" dirty="0" err="1"/>
              <a:t>szemléltetése</a:t>
            </a:r>
            <a:endParaRPr lang="hu-HU" dirty="0"/>
          </a:p>
        </p:txBody>
      </p:sp>
      <p:graphicFrame>
        <p:nvGraphicFramePr>
          <p:cNvPr id="5" name="Táblázat 28">
            <a:extLst>
              <a:ext uri="{FF2B5EF4-FFF2-40B4-BE49-F238E27FC236}">
                <a16:creationId xmlns:a16="http://schemas.microsoft.com/office/drawing/2014/main" id="{21E36676-53F7-4122-8930-93497EE9451E}"/>
              </a:ext>
            </a:extLst>
          </p:cNvPr>
          <p:cNvGraphicFramePr>
            <a:graphicFrameLocks noGrp="1"/>
          </p:cNvGraphicFramePr>
          <p:nvPr/>
        </p:nvGraphicFramePr>
        <p:xfrm>
          <a:off x="533273" y="648781"/>
          <a:ext cx="51768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366">
                  <a:extLst>
                    <a:ext uri="{9D8B030D-6E8A-4147-A177-3AD203B41FA5}">
                      <a16:colId xmlns:a16="http://schemas.microsoft.com/office/drawing/2014/main" val="1089494117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248726984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86020828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201470355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098719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37940"/>
                  </a:ext>
                </a:extLst>
              </a:tr>
            </a:tbl>
          </a:graphicData>
        </a:graphic>
      </p:graphicFrame>
      <p:graphicFrame>
        <p:nvGraphicFramePr>
          <p:cNvPr id="6" name="Táblázat 28">
            <a:extLst>
              <a:ext uri="{FF2B5EF4-FFF2-40B4-BE49-F238E27FC236}">
                <a16:creationId xmlns:a16="http://schemas.microsoft.com/office/drawing/2014/main" id="{40B33D75-74A7-4EFF-9E79-A46A2EBB52B9}"/>
              </a:ext>
            </a:extLst>
          </p:cNvPr>
          <p:cNvGraphicFramePr>
            <a:graphicFrameLocks noGrp="1"/>
          </p:cNvGraphicFramePr>
          <p:nvPr/>
        </p:nvGraphicFramePr>
        <p:xfrm>
          <a:off x="6410208" y="648781"/>
          <a:ext cx="51768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366">
                  <a:extLst>
                    <a:ext uri="{9D8B030D-6E8A-4147-A177-3AD203B41FA5}">
                      <a16:colId xmlns:a16="http://schemas.microsoft.com/office/drawing/2014/main" val="1089494117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248726984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86020828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201470355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098719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28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37940"/>
                  </a:ext>
                </a:extLst>
              </a:tr>
            </a:tbl>
          </a:graphicData>
        </a:graphic>
      </p:graphicFrame>
      <p:graphicFrame>
        <p:nvGraphicFramePr>
          <p:cNvPr id="7" name="Táblázat 28">
            <a:extLst>
              <a:ext uri="{FF2B5EF4-FFF2-40B4-BE49-F238E27FC236}">
                <a16:creationId xmlns:a16="http://schemas.microsoft.com/office/drawing/2014/main" id="{A9249CCE-4C44-49DD-A1EA-00FE70CA774C}"/>
              </a:ext>
            </a:extLst>
          </p:cNvPr>
          <p:cNvGraphicFramePr>
            <a:graphicFrameLocks noGrp="1"/>
          </p:cNvGraphicFramePr>
          <p:nvPr/>
        </p:nvGraphicFramePr>
        <p:xfrm>
          <a:off x="2029018" y="1797630"/>
          <a:ext cx="40654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98">
                  <a:extLst>
                    <a:ext uri="{9D8B030D-6E8A-4147-A177-3AD203B41FA5}">
                      <a16:colId xmlns:a16="http://schemas.microsoft.com/office/drawing/2014/main" val="1089494117"/>
                    </a:ext>
                  </a:extLst>
                </a:gridCol>
                <a:gridCol w="813098">
                  <a:extLst>
                    <a:ext uri="{9D8B030D-6E8A-4147-A177-3AD203B41FA5}">
                      <a16:colId xmlns:a16="http://schemas.microsoft.com/office/drawing/2014/main" val="2487269841"/>
                    </a:ext>
                  </a:extLst>
                </a:gridCol>
                <a:gridCol w="813098">
                  <a:extLst>
                    <a:ext uri="{9D8B030D-6E8A-4147-A177-3AD203B41FA5}">
                      <a16:colId xmlns:a16="http://schemas.microsoft.com/office/drawing/2014/main" val="860208281"/>
                    </a:ext>
                  </a:extLst>
                </a:gridCol>
                <a:gridCol w="813098">
                  <a:extLst>
                    <a:ext uri="{9D8B030D-6E8A-4147-A177-3AD203B41FA5}">
                      <a16:colId xmlns:a16="http://schemas.microsoft.com/office/drawing/2014/main" val="4201470355"/>
                    </a:ext>
                  </a:extLst>
                </a:gridCol>
                <a:gridCol w="813098">
                  <a:extLst>
                    <a:ext uri="{9D8B030D-6E8A-4147-A177-3AD203B41FA5}">
                      <a16:colId xmlns:a16="http://schemas.microsoft.com/office/drawing/2014/main" val="4098719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37940"/>
                  </a:ext>
                </a:extLst>
              </a:tr>
            </a:tbl>
          </a:graphicData>
        </a:graphic>
      </p:graphicFrame>
      <p:graphicFrame>
        <p:nvGraphicFramePr>
          <p:cNvPr id="8" name="Táblázat 8">
            <a:extLst>
              <a:ext uri="{FF2B5EF4-FFF2-40B4-BE49-F238E27FC236}">
                <a16:creationId xmlns:a16="http://schemas.microsoft.com/office/drawing/2014/main" id="{0A401E79-BD7A-4C05-BEB7-B83EBA6E9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409109"/>
              </p:ext>
            </p:extLst>
          </p:nvPr>
        </p:nvGraphicFramePr>
        <p:xfrm>
          <a:off x="2030508" y="404924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635035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33834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468686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38310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5098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314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89596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45734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09962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68310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28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28037"/>
                  </a:ext>
                </a:extLst>
              </a:tr>
            </a:tbl>
          </a:graphicData>
        </a:graphic>
      </p:graphicFrame>
      <p:sp>
        <p:nvSpPr>
          <p:cNvPr id="10" name="Szövegdoboz 9">
            <a:extLst>
              <a:ext uri="{FF2B5EF4-FFF2-40B4-BE49-F238E27FC236}">
                <a16:creationId xmlns:a16="http://schemas.microsoft.com/office/drawing/2014/main" id="{D1C4D85E-6D7D-47A0-BAA6-3B281833124F}"/>
              </a:ext>
            </a:extLst>
          </p:cNvPr>
          <p:cNvSpPr txBox="1"/>
          <p:nvPr/>
        </p:nvSpPr>
        <p:spPr>
          <a:xfrm>
            <a:off x="1676398" y="1800081"/>
            <a:ext cx="35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  <a:endParaRPr lang="hu-HU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4E2112C-2376-4BCD-9BAE-FD35D258F7FC}"/>
              </a:ext>
            </a:extLst>
          </p:cNvPr>
          <p:cNvSpPr txBox="1"/>
          <p:nvPr/>
        </p:nvSpPr>
        <p:spPr>
          <a:xfrm>
            <a:off x="1586752" y="4050753"/>
            <a:ext cx="35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  <a:endParaRPr lang="hu-HU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2A4356A0-230D-4BE1-BFD3-A928CDA79C36}"/>
              </a:ext>
            </a:extLst>
          </p:cNvPr>
          <p:cNvSpPr txBox="1"/>
          <p:nvPr/>
        </p:nvSpPr>
        <p:spPr>
          <a:xfrm>
            <a:off x="8847419" y="3648189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endParaRPr lang="hu-HU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45818B39-5456-471E-B754-FA11413ACE7E}"/>
              </a:ext>
            </a:extLst>
          </p:cNvPr>
          <p:cNvSpPr txBox="1"/>
          <p:nvPr/>
        </p:nvSpPr>
        <p:spPr>
          <a:xfrm>
            <a:off x="5548104" y="1347217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  <a:endParaRPr lang="hu-HU" dirty="0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58F70593-132B-40C9-BFD6-3766B8DB850C}"/>
              </a:ext>
            </a:extLst>
          </p:cNvPr>
          <p:cNvSpPr txBox="1"/>
          <p:nvPr/>
        </p:nvSpPr>
        <p:spPr>
          <a:xfrm>
            <a:off x="3054725" y="4048302"/>
            <a:ext cx="74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3</a:t>
            </a:r>
            <a:endParaRPr lang="hu-HU" b="1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349BDDBF-3772-49B8-9429-21908675E651}"/>
              </a:ext>
            </a:extLst>
          </p:cNvPr>
          <p:cNvSpPr txBox="1"/>
          <p:nvPr/>
        </p:nvSpPr>
        <p:spPr>
          <a:xfrm>
            <a:off x="5356074" y="2714787"/>
            <a:ext cx="3922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27 &lt; 42?</a:t>
            </a:r>
            <a:endParaRPr lang="hu-HU" sz="4000" dirty="0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E3E503CD-1776-4D30-AC60-B2CB54D1E021}"/>
              </a:ext>
            </a:extLst>
          </p:cNvPr>
          <p:cNvSpPr txBox="1"/>
          <p:nvPr/>
        </p:nvSpPr>
        <p:spPr>
          <a:xfrm>
            <a:off x="7927448" y="3648189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</a:t>
            </a:r>
            <a:endParaRPr lang="hu-HU" dirty="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EFD5B3F-897D-4882-BC9F-B308DAA4F897}"/>
              </a:ext>
            </a:extLst>
          </p:cNvPr>
          <p:cNvSpPr txBox="1"/>
          <p:nvPr/>
        </p:nvSpPr>
        <p:spPr>
          <a:xfrm>
            <a:off x="8766215" y="4031705"/>
            <a:ext cx="74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27</a:t>
            </a:r>
            <a:endParaRPr lang="hu-HU" b="1" dirty="0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DAD67A39-55F1-451F-9C5D-47E6BB3AFB36}"/>
              </a:ext>
            </a:extLst>
          </p:cNvPr>
          <p:cNvSpPr txBox="1"/>
          <p:nvPr/>
        </p:nvSpPr>
        <p:spPr>
          <a:xfrm>
            <a:off x="6410208" y="1248514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  <a:endParaRPr lang="hu-HU" dirty="0"/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1F805EC-17E7-48DC-AE40-553A375B1934}"/>
              </a:ext>
            </a:extLst>
          </p:cNvPr>
          <p:cNvSpPr txBox="1"/>
          <p:nvPr/>
        </p:nvSpPr>
        <p:spPr>
          <a:xfrm>
            <a:off x="10477383" y="3552939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4231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25E-6 3.7037E-6 L 0.06992 3.7037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04167E-6 -4.81481E-6 L -0.06875 -4.8148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716 3.7037E-6 L 0.07044 3.7037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297B39-356E-4C62-BBE3-6E84611F3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5" y="0"/>
            <a:ext cx="12093388" cy="618565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Utolsó</a:t>
            </a:r>
            <a:r>
              <a:rPr lang="en-GB" dirty="0"/>
              <a:t> </a:t>
            </a:r>
            <a:r>
              <a:rPr lang="en-GB" dirty="0" err="1"/>
              <a:t>összefésülés</a:t>
            </a:r>
            <a:r>
              <a:rPr lang="en-GB" dirty="0"/>
              <a:t> </a:t>
            </a:r>
            <a:r>
              <a:rPr lang="en-GB" dirty="0" err="1"/>
              <a:t>részletes</a:t>
            </a:r>
            <a:r>
              <a:rPr lang="en-GB" dirty="0"/>
              <a:t> </a:t>
            </a:r>
            <a:r>
              <a:rPr lang="en-GB" dirty="0" err="1"/>
              <a:t>szemléltetése</a:t>
            </a:r>
            <a:endParaRPr lang="hu-HU" dirty="0"/>
          </a:p>
        </p:txBody>
      </p:sp>
      <p:graphicFrame>
        <p:nvGraphicFramePr>
          <p:cNvPr id="5" name="Táblázat 28">
            <a:extLst>
              <a:ext uri="{FF2B5EF4-FFF2-40B4-BE49-F238E27FC236}">
                <a16:creationId xmlns:a16="http://schemas.microsoft.com/office/drawing/2014/main" id="{21E36676-53F7-4122-8930-93497EE9451E}"/>
              </a:ext>
            </a:extLst>
          </p:cNvPr>
          <p:cNvGraphicFramePr>
            <a:graphicFrameLocks noGrp="1"/>
          </p:cNvGraphicFramePr>
          <p:nvPr/>
        </p:nvGraphicFramePr>
        <p:xfrm>
          <a:off x="533273" y="648781"/>
          <a:ext cx="51768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366">
                  <a:extLst>
                    <a:ext uri="{9D8B030D-6E8A-4147-A177-3AD203B41FA5}">
                      <a16:colId xmlns:a16="http://schemas.microsoft.com/office/drawing/2014/main" val="1089494117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248726984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86020828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201470355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098719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37940"/>
                  </a:ext>
                </a:extLst>
              </a:tr>
            </a:tbl>
          </a:graphicData>
        </a:graphic>
      </p:graphicFrame>
      <p:graphicFrame>
        <p:nvGraphicFramePr>
          <p:cNvPr id="6" name="Táblázat 28">
            <a:extLst>
              <a:ext uri="{FF2B5EF4-FFF2-40B4-BE49-F238E27FC236}">
                <a16:creationId xmlns:a16="http://schemas.microsoft.com/office/drawing/2014/main" id="{40B33D75-74A7-4EFF-9E79-A46A2EBB52B9}"/>
              </a:ext>
            </a:extLst>
          </p:cNvPr>
          <p:cNvGraphicFramePr>
            <a:graphicFrameLocks noGrp="1"/>
          </p:cNvGraphicFramePr>
          <p:nvPr/>
        </p:nvGraphicFramePr>
        <p:xfrm>
          <a:off x="6410208" y="648781"/>
          <a:ext cx="51768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366">
                  <a:extLst>
                    <a:ext uri="{9D8B030D-6E8A-4147-A177-3AD203B41FA5}">
                      <a16:colId xmlns:a16="http://schemas.microsoft.com/office/drawing/2014/main" val="1089494117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248726984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86020828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201470355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098719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28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37940"/>
                  </a:ext>
                </a:extLst>
              </a:tr>
            </a:tbl>
          </a:graphicData>
        </a:graphic>
      </p:graphicFrame>
      <p:graphicFrame>
        <p:nvGraphicFramePr>
          <p:cNvPr id="7" name="Táblázat 28">
            <a:extLst>
              <a:ext uri="{FF2B5EF4-FFF2-40B4-BE49-F238E27FC236}">
                <a16:creationId xmlns:a16="http://schemas.microsoft.com/office/drawing/2014/main" id="{A9249CCE-4C44-49DD-A1EA-00FE70CA774C}"/>
              </a:ext>
            </a:extLst>
          </p:cNvPr>
          <p:cNvGraphicFramePr>
            <a:graphicFrameLocks noGrp="1"/>
          </p:cNvGraphicFramePr>
          <p:nvPr/>
        </p:nvGraphicFramePr>
        <p:xfrm>
          <a:off x="2029018" y="1797630"/>
          <a:ext cx="40654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98">
                  <a:extLst>
                    <a:ext uri="{9D8B030D-6E8A-4147-A177-3AD203B41FA5}">
                      <a16:colId xmlns:a16="http://schemas.microsoft.com/office/drawing/2014/main" val="1089494117"/>
                    </a:ext>
                  </a:extLst>
                </a:gridCol>
                <a:gridCol w="813098">
                  <a:extLst>
                    <a:ext uri="{9D8B030D-6E8A-4147-A177-3AD203B41FA5}">
                      <a16:colId xmlns:a16="http://schemas.microsoft.com/office/drawing/2014/main" val="2487269841"/>
                    </a:ext>
                  </a:extLst>
                </a:gridCol>
                <a:gridCol w="813098">
                  <a:extLst>
                    <a:ext uri="{9D8B030D-6E8A-4147-A177-3AD203B41FA5}">
                      <a16:colId xmlns:a16="http://schemas.microsoft.com/office/drawing/2014/main" val="860208281"/>
                    </a:ext>
                  </a:extLst>
                </a:gridCol>
                <a:gridCol w="813098">
                  <a:extLst>
                    <a:ext uri="{9D8B030D-6E8A-4147-A177-3AD203B41FA5}">
                      <a16:colId xmlns:a16="http://schemas.microsoft.com/office/drawing/2014/main" val="4201470355"/>
                    </a:ext>
                  </a:extLst>
                </a:gridCol>
                <a:gridCol w="813098">
                  <a:extLst>
                    <a:ext uri="{9D8B030D-6E8A-4147-A177-3AD203B41FA5}">
                      <a16:colId xmlns:a16="http://schemas.microsoft.com/office/drawing/2014/main" val="4098719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37940"/>
                  </a:ext>
                </a:extLst>
              </a:tr>
            </a:tbl>
          </a:graphicData>
        </a:graphic>
      </p:graphicFrame>
      <p:graphicFrame>
        <p:nvGraphicFramePr>
          <p:cNvPr id="8" name="Táblázat 8">
            <a:extLst>
              <a:ext uri="{FF2B5EF4-FFF2-40B4-BE49-F238E27FC236}">
                <a16:creationId xmlns:a16="http://schemas.microsoft.com/office/drawing/2014/main" id="{0A401E79-BD7A-4C05-BEB7-B83EBA6E9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368697"/>
              </p:ext>
            </p:extLst>
          </p:nvPr>
        </p:nvGraphicFramePr>
        <p:xfrm>
          <a:off x="2030508" y="404924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635035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33834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468686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38310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5098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314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89596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45734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09962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68310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28037"/>
                  </a:ext>
                </a:extLst>
              </a:tr>
            </a:tbl>
          </a:graphicData>
        </a:graphic>
      </p:graphicFrame>
      <p:sp>
        <p:nvSpPr>
          <p:cNvPr id="10" name="Szövegdoboz 9">
            <a:extLst>
              <a:ext uri="{FF2B5EF4-FFF2-40B4-BE49-F238E27FC236}">
                <a16:creationId xmlns:a16="http://schemas.microsoft.com/office/drawing/2014/main" id="{D1C4D85E-6D7D-47A0-BAA6-3B281833124F}"/>
              </a:ext>
            </a:extLst>
          </p:cNvPr>
          <p:cNvSpPr txBox="1"/>
          <p:nvPr/>
        </p:nvSpPr>
        <p:spPr>
          <a:xfrm>
            <a:off x="1676398" y="1800081"/>
            <a:ext cx="35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  <a:endParaRPr lang="hu-HU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4E2112C-2376-4BCD-9BAE-FD35D258F7FC}"/>
              </a:ext>
            </a:extLst>
          </p:cNvPr>
          <p:cNvSpPr txBox="1"/>
          <p:nvPr/>
        </p:nvSpPr>
        <p:spPr>
          <a:xfrm>
            <a:off x="1586752" y="4050753"/>
            <a:ext cx="35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  <a:endParaRPr lang="hu-HU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2A4356A0-230D-4BE1-BFD3-A928CDA79C36}"/>
              </a:ext>
            </a:extLst>
          </p:cNvPr>
          <p:cNvSpPr txBox="1"/>
          <p:nvPr/>
        </p:nvSpPr>
        <p:spPr>
          <a:xfrm>
            <a:off x="9599894" y="3648189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endParaRPr lang="hu-HU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45818B39-5456-471E-B754-FA11413ACE7E}"/>
              </a:ext>
            </a:extLst>
          </p:cNvPr>
          <p:cNvSpPr txBox="1"/>
          <p:nvPr/>
        </p:nvSpPr>
        <p:spPr>
          <a:xfrm>
            <a:off x="5548104" y="1347217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  <a:endParaRPr lang="hu-HU" dirty="0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58F70593-132B-40C9-BFD6-3766B8DB850C}"/>
              </a:ext>
            </a:extLst>
          </p:cNvPr>
          <p:cNvSpPr txBox="1"/>
          <p:nvPr/>
        </p:nvSpPr>
        <p:spPr>
          <a:xfrm>
            <a:off x="3054725" y="4048302"/>
            <a:ext cx="74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3</a:t>
            </a:r>
            <a:endParaRPr lang="hu-HU" b="1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349BDDBF-3772-49B8-9429-21908675E651}"/>
              </a:ext>
            </a:extLst>
          </p:cNvPr>
          <p:cNvSpPr txBox="1"/>
          <p:nvPr/>
        </p:nvSpPr>
        <p:spPr>
          <a:xfrm>
            <a:off x="5356074" y="2714787"/>
            <a:ext cx="3922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28 &lt; 42?</a:t>
            </a:r>
            <a:endParaRPr lang="hu-HU" sz="4000" dirty="0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E3E503CD-1776-4D30-AC60-B2CB54D1E021}"/>
              </a:ext>
            </a:extLst>
          </p:cNvPr>
          <p:cNvSpPr txBox="1"/>
          <p:nvPr/>
        </p:nvSpPr>
        <p:spPr>
          <a:xfrm>
            <a:off x="8766215" y="3648189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</a:t>
            </a:r>
            <a:endParaRPr lang="hu-HU" dirty="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EFD5B3F-897D-4882-BC9F-B308DAA4F897}"/>
              </a:ext>
            </a:extLst>
          </p:cNvPr>
          <p:cNvSpPr txBox="1"/>
          <p:nvPr/>
        </p:nvSpPr>
        <p:spPr>
          <a:xfrm>
            <a:off x="9572741" y="4031705"/>
            <a:ext cx="74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28</a:t>
            </a:r>
            <a:endParaRPr lang="hu-HU" b="1" dirty="0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45D98320-A9EF-49A6-8D7A-DA6F3A683D4A}"/>
              </a:ext>
            </a:extLst>
          </p:cNvPr>
          <p:cNvSpPr txBox="1"/>
          <p:nvPr/>
        </p:nvSpPr>
        <p:spPr>
          <a:xfrm>
            <a:off x="6410208" y="1248514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  <a:endParaRPr lang="hu-HU" dirty="0"/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2CDBC61E-A610-43D0-A495-0AA595A7A26C}"/>
              </a:ext>
            </a:extLst>
          </p:cNvPr>
          <p:cNvSpPr txBox="1"/>
          <p:nvPr/>
        </p:nvSpPr>
        <p:spPr>
          <a:xfrm>
            <a:off x="10477383" y="3552939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9738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25E-6 3.7037E-6 L 0.06992 3.7037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-4.81481E-6 L -0.06875 -4.8148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717 3.7037E-6 L 0.07044 3.7037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297B39-356E-4C62-BBE3-6E84611F3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5" y="0"/>
            <a:ext cx="12093388" cy="618565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Utolsó</a:t>
            </a:r>
            <a:r>
              <a:rPr lang="en-GB" dirty="0"/>
              <a:t> </a:t>
            </a:r>
            <a:r>
              <a:rPr lang="en-GB" dirty="0" err="1"/>
              <a:t>összefésülés</a:t>
            </a:r>
            <a:r>
              <a:rPr lang="en-GB" dirty="0"/>
              <a:t> </a:t>
            </a:r>
            <a:r>
              <a:rPr lang="en-GB" dirty="0" err="1"/>
              <a:t>részletes</a:t>
            </a:r>
            <a:r>
              <a:rPr lang="en-GB" dirty="0"/>
              <a:t> </a:t>
            </a:r>
            <a:r>
              <a:rPr lang="en-GB" dirty="0" err="1"/>
              <a:t>szemléltetése</a:t>
            </a:r>
            <a:endParaRPr lang="hu-HU" dirty="0"/>
          </a:p>
        </p:txBody>
      </p:sp>
      <p:graphicFrame>
        <p:nvGraphicFramePr>
          <p:cNvPr id="5" name="Táblázat 28">
            <a:extLst>
              <a:ext uri="{FF2B5EF4-FFF2-40B4-BE49-F238E27FC236}">
                <a16:creationId xmlns:a16="http://schemas.microsoft.com/office/drawing/2014/main" id="{21E36676-53F7-4122-8930-93497EE9451E}"/>
              </a:ext>
            </a:extLst>
          </p:cNvPr>
          <p:cNvGraphicFramePr>
            <a:graphicFrameLocks noGrp="1"/>
          </p:cNvGraphicFramePr>
          <p:nvPr/>
        </p:nvGraphicFramePr>
        <p:xfrm>
          <a:off x="533273" y="648781"/>
          <a:ext cx="51768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366">
                  <a:extLst>
                    <a:ext uri="{9D8B030D-6E8A-4147-A177-3AD203B41FA5}">
                      <a16:colId xmlns:a16="http://schemas.microsoft.com/office/drawing/2014/main" val="1089494117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248726984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86020828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201470355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098719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37940"/>
                  </a:ext>
                </a:extLst>
              </a:tr>
            </a:tbl>
          </a:graphicData>
        </a:graphic>
      </p:graphicFrame>
      <p:graphicFrame>
        <p:nvGraphicFramePr>
          <p:cNvPr id="6" name="Táblázat 28">
            <a:extLst>
              <a:ext uri="{FF2B5EF4-FFF2-40B4-BE49-F238E27FC236}">
                <a16:creationId xmlns:a16="http://schemas.microsoft.com/office/drawing/2014/main" id="{40B33D75-74A7-4EFF-9E79-A46A2EBB52B9}"/>
              </a:ext>
            </a:extLst>
          </p:cNvPr>
          <p:cNvGraphicFramePr>
            <a:graphicFrameLocks noGrp="1"/>
          </p:cNvGraphicFramePr>
          <p:nvPr/>
        </p:nvGraphicFramePr>
        <p:xfrm>
          <a:off x="6410208" y="648781"/>
          <a:ext cx="51768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366">
                  <a:extLst>
                    <a:ext uri="{9D8B030D-6E8A-4147-A177-3AD203B41FA5}">
                      <a16:colId xmlns:a16="http://schemas.microsoft.com/office/drawing/2014/main" val="1089494117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248726984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86020828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201470355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098719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28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37940"/>
                  </a:ext>
                </a:extLst>
              </a:tr>
            </a:tbl>
          </a:graphicData>
        </a:graphic>
      </p:graphicFrame>
      <p:graphicFrame>
        <p:nvGraphicFramePr>
          <p:cNvPr id="7" name="Táblázat 28">
            <a:extLst>
              <a:ext uri="{FF2B5EF4-FFF2-40B4-BE49-F238E27FC236}">
                <a16:creationId xmlns:a16="http://schemas.microsoft.com/office/drawing/2014/main" id="{A9249CCE-4C44-49DD-A1EA-00FE70CA774C}"/>
              </a:ext>
            </a:extLst>
          </p:cNvPr>
          <p:cNvGraphicFramePr>
            <a:graphicFrameLocks noGrp="1"/>
          </p:cNvGraphicFramePr>
          <p:nvPr/>
        </p:nvGraphicFramePr>
        <p:xfrm>
          <a:off x="2029018" y="1797630"/>
          <a:ext cx="40654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98">
                  <a:extLst>
                    <a:ext uri="{9D8B030D-6E8A-4147-A177-3AD203B41FA5}">
                      <a16:colId xmlns:a16="http://schemas.microsoft.com/office/drawing/2014/main" val="1089494117"/>
                    </a:ext>
                  </a:extLst>
                </a:gridCol>
                <a:gridCol w="813098">
                  <a:extLst>
                    <a:ext uri="{9D8B030D-6E8A-4147-A177-3AD203B41FA5}">
                      <a16:colId xmlns:a16="http://schemas.microsoft.com/office/drawing/2014/main" val="2487269841"/>
                    </a:ext>
                  </a:extLst>
                </a:gridCol>
                <a:gridCol w="813098">
                  <a:extLst>
                    <a:ext uri="{9D8B030D-6E8A-4147-A177-3AD203B41FA5}">
                      <a16:colId xmlns:a16="http://schemas.microsoft.com/office/drawing/2014/main" val="860208281"/>
                    </a:ext>
                  </a:extLst>
                </a:gridCol>
                <a:gridCol w="813098">
                  <a:extLst>
                    <a:ext uri="{9D8B030D-6E8A-4147-A177-3AD203B41FA5}">
                      <a16:colId xmlns:a16="http://schemas.microsoft.com/office/drawing/2014/main" val="4201470355"/>
                    </a:ext>
                  </a:extLst>
                </a:gridCol>
                <a:gridCol w="813098">
                  <a:extLst>
                    <a:ext uri="{9D8B030D-6E8A-4147-A177-3AD203B41FA5}">
                      <a16:colId xmlns:a16="http://schemas.microsoft.com/office/drawing/2014/main" val="4098719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37940"/>
                  </a:ext>
                </a:extLst>
              </a:tr>
            </a:tbl>
          </a:graphicData>
        </a:graphic>
      </p:graphicFrame>
      <p:graphicFrame>
        <p:nvGraphicFramePr>
          <p:cNvPr id="8" name="Táblázat 8">
            <a:extLst>
              <a:ext uri="{FF2B5EF4-FFF2-40B4-BE49-F238E27FC236}">
                <a16:creationId xmlns:a16="http://schemas.microsoft.com/office/drawing/2014/main" id="{0A401E79-BD7A-4C05-BEB7-B83EBA6E9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416794"/>
              </p:ext>
            </p:extLst>
          </p:nvPr>
        </p:nvGraphicFramePr>
        <p:xfrm>
          <a:off x="2030508" y="404924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635035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33834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468686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38310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5098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314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89596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45734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09962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68310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28037"/>
                  </a:ext>
                </a:extLst>
              </a:tr>
            </a:tbl>
          </a:graphicData>
        </a:graphic>
      </p:graphicFrame>
      <p:sp>
        <p:nvSpPr>
          <p:cNvPr id="10" name="Szövegdoboz 9">
            <a:extLst>
              <a:ext uri="{FF2B5EF4-FFF2-40B4-BE49-F238E27FC236}">
                <a16:creationId xmlns:a16="http://schemas.microsoft.com/office/drawing/2014/main" id="{D1C4D85E-6D7D-47A0-BAA6-3B281833124F}"/>
              </a:ext>
            </a:extLst>
          </p:cNvPr>
          <p:cNvSpPr txBox="1"/>
          <p:nvPr/>
        </p:nvSpPr>
        <p:spPr>
          <a:xfrm>
            <a:off x="1676398" y="1800081"/>
            <a:ext cx="35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  <a:endParaRPr lang="hu-HU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4E2112C-2376-4BCD-9BAE-FD35D258F7FC}"/>
              </a:ext>
            </a:extLst>
          </p:cNvPr>
          <p:cNvSpPr txBox="1"/>
          <p:nvPr/>
        </p:nvSpPr>
        <p:spPr>
          <a:xfrm>
            <a:off x="1586752" y="4050753"/>
            <a:ext cx="35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  <a:endParaRPr lang="hu-HU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45818B39-5456-471E-B754-FA11413ACE7E}"/>
              </a:ext>
            </a:extLst>
          </p:cNvPr>
          <p:cNvSpPr txBox="1"/>
          <p:nvPr/>
        </p:nvSpPr>
        <p:spPr>
          <a:xfrm>
            <a:off x="5548104" y="1347217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  <a:endParaRPr lang="hu-HU" dirty="0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58F70593-132B-40C9-BFD6-3766B8DB850C}"/>
              </a:ext>
            </a:extLst>
          </p:cNvPr>
          <p:cNvSpPr txBox="1"/>
          <p:nvPr/>
        </p:nvSpPr>
        <p:spPr>
          <a:xfrm>
            <a:off x="3054725" y="4048302"/>
            <a:ext cx="74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3</a:t>
            </a:r>
            <a:endParaRPr lang="hu-HU" b="1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349BDDBF-3772-49B8-9429-21908675E651}"/>
              </a:ext>
            </a:extLst>
          </p:cNvPr>
          <p:cNvSpPr txBox="1"/>
          <p:nvPr/>
        </p:nvSpPr>
        <p:spPr>
          <a:xfrm>
            <a:off x="5394174" y="2721114"/>
            <a:ext cx="3922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/>
              <a:t>Maradék</a:t>
            </a:r>
            <a:endParaRPr lang="hu-HU" sz="4000" dirty="0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E3E503CD-1776-4D30-AC60-B2CB54D1E021}"/>
              </a:ext>
            </a:extLst>
          </p:cNvPr>
          <p:cNvSpPr txBox="1"/>
          <p:nvPr/>
        </p:nvSpPr>
        <p:spPr>
          <a:xfrm>
            <a:off x="9599894" y="3661902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</a:t>
            </a:r>
            <a:endParaRPr lang="hu-HU" dirty="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EFD5B3F-897D-4882-BC9F-B308DAA4F897}"/>
              </a:ext>
            </a:extLst>
          </p:cNvPr>
          <p:cNvSpPr txBox="1"/>
          <p:nvPr/>
        </p:nvSpPr>
        <p:spPr>
          <a:xfrm>
            <a:off x="9572741" y="4031705"/>
            <a:ext cx="74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42</a:t>
            </a:r>
            <a:endParaRPr lang="hu-HU" b="1" dirty="0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61470AE8-8A80-4CD3-8C1A-48DCEABF946F}"/>
              </a:ext>
            </a:extLst>
          </p:cNvPr>
          <p:cNvSpPr txBox="1"/>
          <p:nvPr/>
        </p:nvSpPr>
        <p:spPr>
          <a:xfrm>
            <a:off x="6410208" y="1248514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  <a:endParaRPr lang="hu-HU" dirty="0"/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D8345687-9E59-4203-AB74-574D543AFECD}"/>
              </a:ext>
            </a:extLst>
          </p:cNvPr>
          <p:cNvSpPr txBox="1"/>
          <p:nvPr/>
        </p:nvSpPr>
        <p:spPr>
          <a:xfrm>
            <a:off x="10477383" y="3552939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1251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75E-6 3.7037E-7 L 0.06992 3.7037E-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07605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D98465-2CFB-4E6F-A550-DB6C1BE8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Összesítés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BBF8DE-1E99-4646-A964-59120FC7B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Összehasonlítások</a:t>
            </a:r>
            <a:r>
              <a:rPr lang="en-GB" dirty="0"/>
              <a:t> </a:t>
            </a:r>
            <a:r>
              <a:rPr lang="en-GB" dirty="0" err="1"/>
              <a:t>száma</a:t>
            </a:r>
            <a:r>
              <a:rPr lang="en-GB" dirty="0"/>
              <a:t>: 25</a:t>
            </a:r>
          </a:p>
          <a:p>
            <a:r>
              <a:rPr lang="en-GB"/>
              <a:t>Maximum </a:t>
            </a:r>
            <a:r>
              <a:rPr lang="en-GB" dirty="0" err="1"/>
              <a:t>kiválasztásos</a:t>
            </a:r>
            <a:r>
              <a:rPr lang="en-GB" dirty="0"/>
              <a:t> </a:t>
            </a:r>
            <a:r>
              <a:rPr lang="en-GB" dirty="0" err="1"/>
              <a:t>rendezés</a:t>
            </a:r>
            <a:r>
              <a:rPr lang="en-GB" dirty="0"/>
              <a:t> </a:t>
            </a:r>
            <a:r>
              <a:rPr lang="en-GB" dirty="0" err="1"/>
              <a:t>esetén</a:t>
            </a:r>
            <a:r>
              <a:rPr lang="en-GB" dirty="0"/>
              <a:t>: 45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052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2753-C45A-4CD8-9411-8A69BF18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Kiinduló</a:t>
            </a:r>
            <a:r>
              <a:rPr lang="en-GB" dirty="0"/>
              <a:t> </a:t>
            </a:r>
            <a:r>
              <a:rPr lang="en-GB" dirty="0" err="1"/>
              <a:t>tömb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24FE55-4F2E-4D05-9267-B1F386607C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712027"/>
              </p:ext>
            </p:extLst>
          </p:nvPr>
        </p:nvGraphicFramePr>
        <p:xfrm>
          <a:off x="914400" y="2095500"/>
          <a:ext cx="103536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367">
                  <a:extLst>
                    <a:ext uri="{9D8B030D-6E8A-4147-A177-3AD203B41FA5}">
                      <a16:colId xmlns:a16="http://schemas.microsoft.com/office/drawing/2014/main" val="1847546753"/>
                    </a:ext>
                  </a:extLst>
                </a:gridCol>
                <a:gridCol w="1035367">
                  <a:extLst>
                    <a:ext uri="{9D8B030D-6E8A-4147-A177-3AD203B41FA5}">
                      <a16:colId xmlns:a16="http://schemas.microsoft.com/office/drawing/2014/main" val="2351565308"/>
                    </a:ext>
                  </a:extLst>
                </a:gridCol>
                <a:gridCol w="1035367">
                  <a:extLst>
                    <a:ext uri="{9D8B030D-6E8A-4147-A177-3AD203B41FA5}">
                      <a16:colId xmlns:a16="http://schemas.microsoft.com/office/drawing/2014/main" val="951112015"/>
                    </a:ext>
                  </a:extLst>
                </a:gridCol>
                <a:gridCol w="1035367">
                  <a:extLst>
                    <a:ext uri="{9D8B030D-6E8A-4147-A177-3AD203B41FA5}">
                      <a16:colId xmlns:a16="http://schemas.microsoft.com/office/drawing/2014/main" val="552802474"/>
                    </a:ext>
                  </a:extLst>
                </a:gridCol>
                <a:gridCol w="1035367">
                  <a:extLst>
                    <a:ext uri="{9D8B030D-6E8A-4147-A177-3AD203B41FA5}">
                      <a16:colId xmlns:a16="http://schemas.microsoft.com/office/drawing/2014/main" val="2906268587"/>
                    </a:ext>
                  </a:extLst>
                </a:gridCol>
                <a:gridCol w="1035367">
                  <a:extLst>
                    <a:ext uri="{9D8B030D-6E8A-4147-A177-3AD203B41FA5}">
                      <a16:colId xmlns:a16="http://schemas.microsoft.com/office/drawing/2014/main" val="3998028351"/>
                    </a:ext>
                  </a:extLst>
                </a:gridCol>
                <a:gridCol w="1035367">
                  <a:extLst>
                    <a:ext uri="{9D8B030D-6E8A-4147-A177-3AD203B41FA5}">
                      <a16:colId xmlns:a16="http://schemas.microsoft.com/office/drawing/2014/main" val="3740873946"/>
                    </a:ext>
                  </a:extLst>
                </a:gridCol>
                <a:gridCol w="1035367">
                  <a:extLst>
                    <a:ext uri="{9D8B030D-6E8A-4147-A177-3AD203B41FA5}">
                      <a16:colId xmlns:a16="http://schemas.microsoft.com/office/drawing/2014/main" val="4096774601"/>
                    </a:ext>
                  </a:extLst>
                </a:gridCol>
                <a:gridCol w="1035367">
                  <a:extLst>
                    <a:ext uri="{9D8B030D-6E8A-4147-A177-3AD203B41FA5}">
                      <a16:colId xmlns:a16="http://schemas.microsoft.com/office/drawing/2014/main" val="3056136648"/>
                    </a:ext>
                  </a:extLst>
                </a:gridCol>
                <a:gridCol w="1035367">
                  <a:extLst>
                    <a:ext uri="{9D8B030D-6E8A-4147-A177-3AD203B41FA5}">
                      <a16:colId xmlns:a16="http://schemas.microsoft.com/office/drawing/2014/main" val="2691200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259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145BEE2-E693-4009-940F-F33E7098A52A}"/>
              </a:ext>
            </a:extLst>
          </p:cNvPr>
          <p:cNvSpPr txBox="1"/>
          <p:nvPr/>
        </p:nvSpPr>
        <p:spPr>
          <a:xfrm>
            <a:off x="2130804" y="3347207"/>
            <a:ext cx="83134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Kiinduló</a:t>
            </a:r>
            <a:r>
              <a:rPr lang="en-GB" dirty="0"/>
              <a:t> </a:t>
            </a:r>
            <a:r>
              <a:rPr lang="hu-HU" dirty="0"/>
              <a:t>t</a:t>
            </a:r>
            <a:r>
              <a:rPr lang="en-GB" dirty="0"/>
              <a:t>ö</a:t>
            </a:r>
            <a:r>
              <a:rPr lang="hu-HU" dirty="0" err="1"/>
              <a:t>mb</a:t>
            </a:r>
            <a:r>
              <a:rPr lang="en-GB" dirty="0"/>
              <a:t>: A : T[n]</a:t>
            </a:r>
          </a:p>
          <a:p>
            <a:r>
              <a:rPr lang="en-GB" dirty="0"/>
              <a:t>A </a:t>
            </a:r>
            <a:r>
              <a:rPr lang="en-GB" dirty="0" err="1"/>
              <a:t>tömb</a:t>
            </a:r>
            <a:r>
              <a:rPr lang="en-GB" dirty="0"/>
              <a:t> </a:t>
            </a:r>
            <a:r>
              <a:rPr lang="en-GB" dirty="0" err="1"/>
              <a:t>elemei</a:t>
            </a:r>
            <a:r>
              <a:rPr lang="en-GB" dirty="0"/>
              <a:t> </a:t>
            </a:r>
            <a:r>
              <a:rPr lang="en-GB" dirty="0" err="1"/>
              <a:t>véleletlenszerű</a:t>
            </a:r>
            <a:r>
              <a:rPr lang="en-GB" dirty="0"/>
              <a:t> </a:t>
            </a:r>
            <a:r>
              <a:rPr lang="en-GB" dirty="0" err="1"/>
              <a:t>egész</a:t>
            </a:r>
            <a:r>
              <a:rPr lang="en-GB" dirty="0"/>
              <a:t> </a:t>
            </a:r>
            <a:r>
              <a:rPr lang="en-GB" dirty="0" err="1"/>
              <a:t>számok</a:t>
            </a:r>
            <a:r>
              <a:rPr lang="en-GB" dirty="0"/>
              <a:t>, </a:t>
            </a:r>
            <a:r>
              <a:rPr lang="en-GB" dirty="0" err="1"/>
              <a:t>indexelését</a:t>
            </a:r>
            <a:r>
              <a:rPr lang="en-GB" dirty="0"/>
              <a:t> 0-tól </a:t>
            </a:r>
            <a:r>
              <a:rPr lang="en-GB" dirty="0" err="1"/>
              <a:t>kezdjük</a:t>
            </a:r>
            <a:r>
              <a:rPr lang="en-GB" dirty="0"/>
              <a:t>.</a:t>
            </a:r>
          </a:p>
          <a:p>
            <a:r>
              <a:rPr lang="en-GB" dirty="0"/>
              <a:t>n = 10</a:t>
            </a:r>
          </a:p>
          <a:p>
            <a:r>
              <a:rPr lang="en-GB" dirty="0" err="1"/>
              <a:t>mergeSort</a:t>
            </a:r>
            <a:r>
              <a:rPr lang="en-GB" dirty="0"/>
              <a:t> (A) </a:t>
            </a:r>
            <a:r>
              <a:rPr lang="en-GB" dirty="0" err="1"/>
              <a:t>meghívása</a:t>
            </a:r>
            <a:r>
              <a:rPr lang="en-GB" dirty="0"/>
              <a:t>.</a:t>
            </a:r>
          </a:p>
          <a:p>
            <a:r>
              <a:rPr lang="en-GB" dirty="0" err="1"/>
              <a:t>Megjegyzés</a:t>
            </a:r>
            <a:r>
              <a:rPr lang="en-GB" dirty="0"/>
              <a:t>: A </a:t>
            </a:r>
            <a:r>
              <a:rPr lang="en-GB" dirty="0" err="1"/>
              <a:t>szétválasztások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egyesítések</a:t>
            </a:r>
            <a:r>
              <a:rPr lang="en-GB" dirty="0"/>
              <a:t>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egyszerre</a:t>
            </a:r>
            <a:r>
              <a:rPr lang="en-GB" dirty="0"/>
              <a:t> </a:t>
            </a:r>
            <a:r>
              <a:rPr lang="en-GB" dirty="0" err="1"/>
              <a:t>történnek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510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0AE7919-D9D4-4438-84FC-5C00B9CCD7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509653"/>
              </p:ext>
            </p:extLst>
          </p:nvPr>
        </p:nvGraphicFramePr>
        <p:xfrm>
          <a:off x="860442" y="2120667"/>
          <a:ext cx="103536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367">
                  <a:extLst>
                    <a:ext uri="{9D8B030D-6E8A-4147-A177-3AD203B41FA5}">
                      <a16:colId xmlns:a16="http://schemas.microsoft.com/office/drawing/2014/main" val="1847546753"/>
                    </a:ext>
                  </a:extLst>
                </a:gridCol>
                <a:gridCol w="1035367">
                  <a:extLst>
                    <a:ext uri="{9D8B030D-6E8A-4147-A177-3AD203B41FA5}">
                      <a16:colId xmlns:a16="http://schemas.microsoft.com/office/drawing/2014/main" val="2351565308"/>
                    </a:ext>
                  </a:extLst>
                </a:gridCol>
                <a:gridCol w="1053595">
                  <a:extLst>
                    <a:ext uri="{9D8B030D-6E8A-4147-A177-3AD203B41FA5}">
                      <a16:colId xmlns:a16="http://schemas.microsoft.com/office/drawing/2014/main" val="951112015"/>
                    </a:ext>
                  </a:extLst>
                </a:gridCol>
                <a:gridCol w="1017139">
                  <a:extLst>
                    <a:ext uri="{9D8B030D-6E8A-4147-A177-3AD203B41FA5}">
                      <a16:colId xmlns:a16="http://schemas.microsoft.com/office/drawing/2014/main" val="552802474"/>
                    </a:ext>
                  </a:extLst>
                </a:gridCol>
                <a:gridCol w="1035367">
                  <a:extLst>
                    <a:ext uri="{9D8B030D-6E8A-4147-A177-3AD203B41FA5}">
                      <a16:colId xmlns:a16="http://schemas.microsoft.com/office/drawing/2014/main" val="2906268587"/>
                    </a:ext>
                  </a:extLst>
                </a:gridCol>
                <a:gridCol w="1035367">
                  <a:extLst>
                    <a:ext uri="{9D8B030D-6E8A-4147-A177-3AD203B41FA5}">
                      <a16:colId xmlns:a16="http://schemas.microsoft.com/office/drawing/2014/main" val="3998028351"/>
                    </a:ext>
                  </a:extLst>
                </a:gridCol>
                <a:gridCol w="1035367">
                  <a:extLst>
                    <a:ext uri="{9D8B030D-6E8A-4147-A177-3AD203B41FA5}">
                      <a16:colId xmlns:a16="http://schemas.microsoft.com/office/drawing/2014/main" val="3740873946"/>
                    </a:ext>
                  </a:extLst>
                </a:gridCol>
                <a:gridCol w="1035367">
                  <a:extLst>
                    <a:ext uri="{9D8B030D-6E8A-4147-A177-3AD203B41FA5}">
                      <a16:colId xmlns:a16="http://schemas.microsoft.com/office/drawing/2014/main" val="4096774601"/>
                    </a:ext>
                  </a:extLst>
                </a:gridCol>
                <a:gridCol w="1035367">
                  <a:extLst>
                    <a:ext uri="{9D8B030D-6E8A-4147-A177-3AD203B41FA5}">
                      <a16:colId xmlns:a16="http://schemas.microsoft.com/office/drawing/2014/main" val="3056136648"/>
                    </a:ext>
                  </a:extLst>
                </a:gridCol>
                <a:gridCol w="1035367">
                  <a:extLst>
                    <a:ext uri="{9D8B030D-6E8A-4147-A177-3AD203B41FA5}">
                      <a16:colId xmlns:a16="http://schemas.microsoft.com/office/drawing/2014/main" val="2691200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25995"/>
                  </a:ext>
                </a:extLst>
              </a:tr>
            </a:tbl>
          </a:graphicData>
        </a:graphic>
      </p:graphicFrame>
      <p:sp>
        <p:nvSpPr>
          <p:cNvPr id="7" name="Szövegdoboz 6">
            <a:extLst>
              <a:ext uri="{FF2B5EF4-FFF2-40B4-BE49-F238E27FC236}">
                <a16:creationId xmlns:a16="http://schemas.microsoft.com/office/drawing/2014/main" id="{69E676C2-E35E-4834-A64B-B4247F485C19}"/>
              </a:ext>
            </a:extLst>
          </p:cNvPr>
          <p:cNvSpPr txBox="1"/>
          <p:nvPr/>
        </p:nvSpPr>
        <p:spPr>
          <a:xfrm>
            <a:off x="5368954" y="1510019"/>
            <a:ext cx="283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ms</a:t>
            </a:r>
            <a:r>
              <a:rPr lang="en-GB" dirty="0"/>
              <a:t> (A, 0, 10)</a:t>
            </a:r>
            <a:endParaRPr lang="hu-HU" dirty="0"/>
          </a:p>
        </p:txBody>
      </p: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AB4983F8-EA59-444C-8F75-0F64F737532E}"/>
              </a:ext>
            </a:extLst>
          </p:cNvPr>
          <p:cNvCxnSpPr>
            <a:endCxn id="6" idx="2"/>
          </p:cNvCxnSpPr>
          <p:nvPr/>
        </p:nvCxnSpPr>
        <p:spPr>
          <a:xfrm>
            <a:off x="6037277" y="2120667"/>
            <a:ext cx="0" cy="3708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948D705E-6C3B-4E0E-A68A-BA4D86CC43BE}"/>
              </a:ext>
            </a:extLst>
          </p:cNvPr>
          <p:cNvSpPr txBox="1"/>
          <p:nvPr/>
        </p:nvSpPr>
        <p:spPr>
          <a:xfrm>
            <a:off x="5699129" y="2813579"/>
            <a:ext cx="258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 = 5</a:t>
            </a:r>
            <a:endParaRPr lang="hu-HU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9DD944C4-3824-41BD-B083-70B1FA1F4582}"/>
              </a:ext>
            </a:extLst>
          </p:cNvPr>
          <p:cNvSpPr txBox="1"/>
          <p:nvPr/>
        </p:nvSpPr>
        <p:spPr>
          <a:xfrm>
            <a:off x="860442" y="2508525"/>
            <a:ext cx="507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0                  1               2                 3              4</a:t>
            </a:r>
            <a:endParaRPr lang="hu-HU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C0C7DE5D-5040-4C6E-BE1D-82DC7F9B0CEC}"/>
              </a:ext>
            </a:extLst>
          </p:cNvPr>
          <p:cNvSpPr txBox="1"/>
          <p:nvPr/>
        </p:nvSpPr>
        <p:spPr>
          <a:xfrm>
            <a:off x="6037277" y="2508525"/>
            <a:ext cx="507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5                  6               7                 8              9</a:t>
            </a:r>
            <a:endParaRPr lang="hu-HU" dirty="0"/>
          </a:p>
        </p:txBody>
      </p: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02D633EA-05AB-4671-AB09-467D1DF2E5FC}"/>
              </a:ext>
            </a:extLst>
          </p:cNvPr>
          <p:cNvCxnSpPr>
            <a:cxnSpLocks/>
          </p:cNvCxnSpPr>
          <p:nvPr/>
        </p:nvCxnSpPr>
        <p:spPr>
          <a:xfrm flipH="1">
            <a:off x="3125471" y="2508525"/>
            <a:ext cx="1169692" cy="162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52D0A450-757F-4CAF-8123-685FDDCB2984}"/>
              </a:ext>
            </a:extLst>
          </p:cNvPr>
          <p:cNvCxnSpPr>
            <a:cxnSpLocks/>
          </p:cNvCxnSpPr>
          <p:nvPr/>
        </p:nvCxnSpPr>
        <p:spPr>
          <a:xfrm>
            <a:off x="7516535" y="2508524"/>
            <a:ext cx="262858" cy="1627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áblázat 28">
            <a:extLst>
              <a:ext uri="{FF2B5EF4-FFF2-40B4-BE49-F238E27FC236}">
                <a16:creationId xmlns:a16="http://schemas.microsoft.com/office/drawing/2014/main" id="{47267222-BDC4-4548-9D67-BF40A6A03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786490"/>
              </p:ext>
            </p:extLst>
          </p:nvPr>
        </p:nvGraphicFramePr>
        <p:xfrm>
          <a:off x="860442" y="4226328"/>
          <a:ext cx="51768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366">
                  <a:extLst>
                    <a:ext uri="{9D8B030D-6E8A-4147-A177-3AD203B41FA5}">
                      <a16:colId xmlns:a16="http://schemas.microsoft.com/office/drawing/2014/main" val="1089494117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248726984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86020828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201470355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098719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37940"/>
                  </a:ext>
                </a:extLst>
              </a:tr>
            </a:tbl>
          </a:graphicData>
        </a:graphic>
      </p:graphicFrame>
      <p:graphicFrame>
        <p:nvGraphicFramePr>
          <p:cNvPr id="30" name="Táblázat 28">
            <a:extLst>
              <a:ext uri="{FF2B5EF4-FFF2-40B4-BE49-F238E27FC236}">
                <a16:creationId xmlns:a16="http://schemas.microsoft.com/office/drawing/2014/main" id="{6FA5923F-2ED4-4A02-B346-7DA7CCF1C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005002"/>
              </p:ext>
            </p:extLst>
          </p:nvPr>
        </p:nvGraphicFramePr>
        <p:xfrm>
          <a:off x="6224632" y="4226328"/>
          <a:ext cx="51768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366">
                  <a:extLst>
                    <a:ext uri="{9D8B030D-6E8A-4147-A177-3AD203B41FA5}">
                      <a16:colId xmlns:a16="http://schemas.microsoft.com/office/drawing/2014/main" val="1089494117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248726984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86020828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201470355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098719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28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37940"/>
                  </a:ext>
                </a:extLst>
              </a:tr>
            </a:tbl>
          </a:graphicData>
        </a:graphic>
      </p:graphicFrame>
      <p:sp>
        <p:nvSpPr>
          <p:cNvPr id="32" name="Szövegdoboz 31">
            <a:extLst>
              <a:ext uri="{FF2B5EF4-FFF2-40B4-BE49-F238E27FC236}">
                <a16:creationId xmlns:a16="http://schemas.microsoft.com/office/drawing/2014/main" id="{2B1BE8A1-582B-4811-9A7D-7A119287A509}"/>
              </a:ext>
            </a:extLst>
          </p:cNvPr>
          <p:cNvSpPr txBox="1"/>
          <p:nvPr/>
        </p:nvSpPr>
        <p:spPr>
          <a:xfrm>
            <a:off x="3448857" y="3766441"/>
            <a:ext cx="283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ms</a:t>
            </a:r>
            <a:r>
              <a:rPr lang="en-GB" dirty="0"/>
              <a:t> (A, 0, 5)</a:t>
            </a:r>
            <a:endParaRPr lang="hu-HU" dirty="0"/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616E14AB-10C2-46EA-BBDB-F471E1B1D4F2}"/>
              </a:ext>
            </a:extLst>
          </p:cNvPr>
          <p:cNvSpPr txBox="1"/>
          <p:nvPr/>
        </p:nvSpPr>
        <p:spPr>
          <a:xfrm>
            <a:off x="8378633" y="3763749"/>
            <a:ext cx="283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ms</a:t>
            </a:r>
            <a:r>
              <a:rPr lang="en-GB" dirty="0"/>
              <a:t> (A, 5, 10)</a:t>
            </a:r>
            <a:endParaRPr lang="hu-HU" dirty="0"/>
          </a:p>
        </p:txBody>
      </p:sp>
      <p:graphicFrame>
        <p:nvGraphicFramePr>
          <p:cNvPr id="34" name="Táblázat 34">
            <a:extLst>
              <a:ext uri="{FF2B5EF4-FFF2-40B4-BE49-F238E27FC236}">
                <a16:creationId xmlns:a16="http://schemas.microsoft.com/office/drawing/2014/main" id="{B971D3AC-3D89-42D8-B366-7E3845982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270458"/>
              </p:ext>
            </p:extLst>
          </p:nvPr>
        </p:nvGraphicFramePr>
        <p:xfrm>
          <a:off x="339933" y="5681813"/>
          <a:ext cx="20505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269">
                  <a:extLst>
                    <a:ext uri="{9D8B030D-6E8A-4147-A177-3AD203B41FA5}">
                      <a16:colId xmlns:a16="http://schemas.microsoft.com/office/drawing/2014/main" val="766455258"/>
                    </a:ext>
                  </a:extLst>
                </a:gridCol>
                <a:gridCol w="1025269">
                  <a:extLst>
                    <a:ext uri="{9D8B030D-6E8A-4147-A177-3AD203B41FA5}">
                      <a16:colId xmlns:a16="http://schemas.microsoft.com/office/drawing/2014/main" val="279525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01738"/>
                  </a:ext>
                </a:extLst>
              </a:tr>
            </a:tbl>
          </a:graphicData>
        </a:graphic>
      </p:graphicFrame>
      <p:graphicFrame>
        <p:nvGraphicFramePr>
          <p:cNvPr id="36" name="Táblázat 36">
            <a:extLst>
              <a:ext uri="{FF2B5EF4-FFF2-40B4-BE49-F238E27FC236}">
                <a16:creationId xmlns:a16="http://schemas.microsoft.com/office/drawing/2014/main" id="{A5B22ED3-D5F6-4403-A049-6BFC5EE05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606263"/>
              </p:ext>
            </p:extLst>
          </p:nvPr>
        </p:nvGraphicFramePr>
        <p:xfrm>
          <a:off x="8808438" y="5664804"/>
          <a:ext cx="315786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621">
                  <a:extLst>
                    <a:ext uri="{9D8B030D-6E8A-4147-A177-3AD203B41FA5}">
                      <a16:colId xmlns:a16="http://schemas.microsoft.com/office/drawing/2014/main" val="1209091135"/>
                    </a:ext>
                  </a:extLst>
                </a:gridCol>
                <a:gridCol w="1052621">
                  <a:extLst>
                    <a:ext uri="{9D8B030D-6E8A-4147-A177-3AD203B41FA5}">
                      <a16:colId xmlns:a16="http://schemas.microsoft.com/office/drawing/2014/main" val="1062866320"/>
                    </a:ext>
                  </a:extLst>
                </a:gridCol>
                <a:gridCol w="1052621">
                  <a:extLst>
                    <a:ext uri="{9D8B030D-6E8A-4147-A177-3AD203B41FA5}">
                      <a16:colId xmlns:a16="http://schemas.microsoft.com/office/drawing/2014/main" val="3125242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28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979939"/>
                  </a:ext>
                </a:extLst>
              </a:tr>
            </a:tbl>
          </a:graphicData>
        </a:graphic>
      </p:graphicFrame>
      <p:graphicFrame>
        <p:nvGraphicFramePr>
          <p:cNvPr id="38" name="Táblázat 36">
            <a:extLst>
              <a:ext uri="{FF2B5EF4-FFF2-40B4-BE49-F238E27FC236}">
                <a16:creationId xmlns:a16="http://schemas.microsoft.com/office/drawing/2014/main" id="{922BCAE8-D500-4EC6-AA7A-8A9B852CE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807639"/>
              </p:ext>
            </p:extLst>
          </p:nvPr>
        </p:nvGraphicFramePr>
        <p:xfrm>
          <a:off x="2541266" y="5681813"/>
          <a:ext cx="315786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621">
                  <a:extLst>
                    <a:ext uri="{9D8B030D-6E8A-4147-A177-3AD203B41FA5}">
                      <a16:colId xmlns:a16="http://schemas.microsoft.com/office/drawing/2014/main" val="1209091135"/>
                    </a:ext>
                  </a:extLst>
                </a:gridCol>
                <a:gridCol w="1052621">
                  <a:extLst>
                    <a:ext uri="{9D8B030D-6E8A-4147-A177-3AD203B41FA5}">
                      <a16:colId xmlns:a16="http://schemas.microsoft.com/office/drawing/2014/main" val="1062866320"/>
                    </a:ext>
                  </a:extLst>
                </a:gridCol>
                <a:gridCol w="1052621">
                  <a:extLst>
                    <a:ext uri="{9D8B030D-6E8A-4147-A177-3AD203B41FA5}">
                      <a16:colId xmlns:a16="http://schemas.microsoft.com/office/drawing/2014/main" val="3125242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979939"/>
                  </a:ext>
                </a:extLst>
              </a:tr>
            </a:tbl>
          </a:graphicData>
        </a:graphic>
      </p:graphicFrame>
      <p:graphicFrame>
        <p:nvGraphicFramePr>
          <p:cNvPr id="39" name="Táblázat 34">
            <a:extLst>
              <a:ext uri="{FF2B5EF4-FFF2-40B4-BE49-F238E27FC236}">
                <a16:creationId xmlns:a16="http://schemas.microsoft.com/office/drawing/2014/main" id="{8400B3B4-328D-4B3C-B21A-06AAFD071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151335"/>
              </p:ext>
            </p:extLst>
          </p:nvPr>
        </p:nvGraphicFramePr>
        <p:xfrm>
          <a:off x="6531813" y="5664804"/>
          <a:ext cx="20505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269">
                  <a:extLst>
                    <a:ext uri="{9D8B030D-6E8A-4147-A177-3AD203B41FA5}">
                      <a16:colId xmlns:a16="http://schemas.microsoft.com/office/drawing/2014/main" val="766455258"/>
                    </a:ext>
                  </a:extLst>
                </a:gridCol>
                <a:gridCol w="1025269">
                  <a:extLst>
                    <a:ext uri="{9D8B030D-6E8A-4147-A177-3AD203B41FA5}">
                      <a16:colId xmlns:a16="http://schemas.microsoft.com/office/drawing/2014/main" val="279525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01738"/>
                  </a:ext>
                </a:extLst>
              </a:tr>
            </a:tbl>
          </a:graphicData>
        </a:graphic>
      </p:graphicFrame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3D3B00E2-7379-441D-B06E-9AE4749F926A}"/>
              </a:ext>
            </a:extLst>
          </p:cNvPr>
          <p:cNvCxnSpPr/>
          <p:nvPr/>
        </p:nvCxnSpPr>
        <p:spPr>
          <a:xfrm flipH="1">
            <a:off x="1442906" y="4723002"/>
            <a:ext cx="947565" cy="85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>
            <a:extLst>
              <a:ext uri="{FF2B5EF4-FFF2-40B4-BE49-F238E27FC236}">
                <a16:creationId xmlns:a16="http://schemas.microsoft.com/office/drawing/2014/main" id="{EAE7F21E-2F38-4A47-A3C3-51C29BB41F53}"/>
              </a:ext>
            </a:extLst>
          </p:cNvPr>
          <p:cNvCxnSpPr/>
          <p:nvPr/>
        </p:nvCxnSpPr>
        <p:spPr>
          <a:xfrm>
            <a:off x="3615655" y="4723002"/>
            <a:ext cx="310393" cy="85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A15F6430-80D4-4753-81EB-21FF371F761E}"/>
              </a:ext>
            </a:extLst>
          </p:cNvPr>
          <p:cNvCxnSpPr/>
          <p:nvPr/>
        </p:nvCxnSpPr>
        <p:spPr>
          <a:xfrm>
            <a:off x="2909582" y="4226328"/>
            <a:ext cx="0" cy="3708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id="{5CDCF0DA-0C8E-45F4-9951-046DB8A50764}"/>
              </a:ext>
            </a:extLst>
          </p:cNvPr>
          <p:cNvCxnSpPr/>
          <p:nvPr/>
        </p:nvCxnSpPr>
        <p:spPr>
          <a:xfrm>
            <a:off x="8295314" y="4226328"/>
            <a:ext cx="0" cy="3708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46">
            <a:extLst>
              <a:ext uri="{FF2B5EF4-FFF2-40B4-BE49-F238E27FC236}">
                <a16:creationId xmlns:a16="http://schemas.microsoft.com/office/drawing/2014/main" id="{BF035581-88B0-47D5-9153-954A933AC8FB}"/>
              </a:ext>
            </a:extLst>
          </p:cNvPr>
          <p:cNvCxnSpPr/>
          <p:nvPr/>
        </p:nvCxnSpPr>
        <p:spPr>
          <a:xfrm flipH="1">
            <a:off x="7407479" y="4723002"/>
            <a:ext cx="545284" cy="85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>
            <a:extLst>
              <a:ext uri="{FF2B5EF4-FFF2-40B4-BE49-F238E27FC236}">
                <a16:creationId xmlns:a16="http://schemas.microsoft.com/office/drawing/2014/main" id="{12134AAD-83D9-4F51-B121-49C73541EB75}"/>
              </a:ext>
            </a:extLst>
          </p:cNvPr>
          <p:cNvCxnSpPr/>
          <p:nvPr/>
        </p:nvCxnSpPr>
        <p:spPr>
          <a:xfrm>
            <a:off x="9496338" y="4664279"/>
            <a:ext cx="679508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6152F89A-3166-4878-B959-A4487CA699C5}"/>
              </a:ext>
            </a:extLst>
          </p:cNvPr>
          <p:cNvSpPr txBox="1"/>
          <p:nvPr/>
        </p:nvSpPr>
        <p:spPr>
          <a:xfrm>
            <a:off x="2562643" y="5024357"/>
            <a:ext cx="258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 = 2</a:t>
            </a:r>
            <a:endParaRPr lang="hu-HU" dirty="0"/>
          </a:p>
        </p:txBody>
      </p:sp>
      <p:sp>
        <p:nvSpPr>
          <p:cNvPr id="51" name="Szövegdoboz 50">
            <a:extLst>
              <a:ext uri="{FF2B5EF4-FFF2-40B4-BE49-F238E27FC236}">
                <a16:creationId xmlns:a16="http://schemas.microsoft.com/office/drawing/2014/main" id="{096CD05B-84F2-4E7E-A880-AB9C57793AAF}"/>
              </a:ext>
            </a:extLst>
          </p:cNvPr>
          <p:cNvSpPr txBox="1"/>
          <p:nvPr/>
        </p:nvSpPr>
        <p:spPr>
          <a:xfrm>
            <a:off x="8428965" y="4966174"/>
            <a:ext cx="258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 = 7</a:t>
            </a:r>
            <a:endParaRPr lang="hu-HU" dirty="0"/>
          </a:p>
        </p:txBody>
      </p:sp>
      <p:sp>
        <p:nvSpPr>
          <p:cNvPr id="56" name="Cím 1">
            <a:extLst>
              <a:ext uri="{FF2B5EF4-FFF2-40B4-BE49-F238E27FC236}">
                <a16:creationId xmlns:a16="http://schemas.microsoft.com/office/drawing/2014/main" id="{2F3C6EC5-A583-4CB0-BC3F-13A0DC36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296" y="156595"/>
            <a:ext cx="10353761" cy="1326321"/>
          </a:xfrm>
        </p:spPr>
        <p:txBody>
          <a:bodyPr/>
          <a:lstStyle/>
          <a:p>
            <a:r>
              <a:rPr lang="en-GB" dirty="0"/>
              <a:t>1. </a:t>
            </a:r>
            <a:r>
              <a:rPr lang="en-GB" dirty="0" err="1"/>
              <a:t>rész</a:t>
            </a:r>
            <a:r>
              <a:rPr lang="en-GB" dirty="0"/>
              <a:t>: </a:t>
            </a:r>
            <a:r>
              <a:rPr lang="en-GB" dirty="0" err="1"/>
              <a:t>Szétválasztás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771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50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4">
            <a:extLst>
              <a:ext uri="{FF2B5EF4-FFF2-40B4-BE49-F238E27FC236}">
                <a16:creationId xmlns:a16="http://schemas.microsoft.com/office/drawing/2014/main" id="{116379B4-D822-41C2-9AD3-67E70D131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366457"/>
              </p:ext>
            </p:extLst>
          </p:nvPr>
        </p:nvGraphicFramePr>
        <p:xfrm>
          <a:off x="381878" y="732308"/>
          <a:ext cx="20505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269">
                  <a:extLst>
                    <a:ext uri="{9D8B030D-6E8A-4147-A177-3AD203B41FA5}">
                      <a16:colId xmlns:a16="http://schemas.microsoft.com/office/drawing/2014/main" val="766455258"/>
                    </a:ext>
                  </a:extLst>
                </a:gridCol>
                <a:gridCol w="1025269">
                  <a:extLst>
                    <a:ext uri="{9D8B030D-6E8A-4147-A177-3AD203B41FA5}">
                      <a16:colId xmlns:a16="http://schemas.microsoft.com/office/drawing/2014/main" val="279525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42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01738"/>
                  </a:ext>
                </a:extLst>
              </a:tr>
            </a:tbl>
          </a:graphicData>
        </a:graphic>
      </p:graphicFrame>
      <p:graphicFrame>
        <p:nvGraphicFramePr>
          <p:cNvPr id="5" name="Táblázat 36">
            <a:extLst>
              <a:ext uri="{FF2B5EF4-FFF2-40B4-BE49-F238E27FC236}">
                <a16:creationId xmlns:a16="http://schemas.microsoft.com/office/drawing/2014/main" id="{51C0EFA2-52D0-431C-B083-6ACC3A491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247706"/>
              </p:ext>
            </p:extLst>
          </p:nvPr>
        </p:nvGraphicFramePr>
        <p:xfrm>
          <a:off x="8850383" y="715299"/>
          <a:ext cx="315786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621">
                  <a:extLst>
                    <a:ext uri="{9D8B030D-6E8A-4147-A177-3AD203B41FA5}">
                      <a16:colId xmlns:a16="http://schemas.microsoft.com/office/drawing/2014/main" val="1209091135"/>
                    </a:ext>
                  </a:extLst>
                </a:gridCol>
                <a:gridCol w="1052621">
                  <a:extLst>
                    <a:ext uri="{9D8B030D-6E8A-4147-A177-3AD203B41FA5}">
                      <a16:colId xmlns:a16="http://schemas.microsoft.com/office/drawing/2014/main" val="1062866320"/>
                    </a:ext>
                  </a:extLst>
                </a:gridCol>
                <a:gridCol w="1052621">
                  <a:extLst>
                    <a:ext uri="{9D8B030D-6E8A-4147-A177-3AD203B41FA5}">
                      <a16:colId xmlns:a16="http://schemas.microsoft.com/office/drawing/2014/main" val="3125242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979939"/>
                  </a:ext>
                </a:extLst>
              </a:tr>
            </a:tbl>
          </a:graphicData>
        </a:graphic>
      </p:graphicFrame>
      <p:graphicFrame>
        <p:nvGraphicFramePr>
          <p:cNvPr id="6" name="Táblázat 36">
            <a:extLst>
              <a:ext uri="{FF2B5EF4-FFF2-40B4-BE49-F238E27FC236}">
                <a16:creationId xmlns:a16="http://schemas.microsoft.com/office/drawing/2014/main" id="{36C151C8-441C-4526-A851-00FC213EA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74871"/>
              </p:ext>
            </p:extLst>
          </p:nvPr>
        </p:nvGraphicFramePr>
        <p:xfrm>
          <a:off x="2583211" y="732308"/>
          <a:ext cx="315786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621">
                  <a:extLst>
                    <a:ext uri="{9D8B030D-6E8A-4147-A177-3AD203B41FA5}">
                      <a16:colId xmlns:a16="http://schemas.microsoft.com/office/drawing/2014/main" val="1209091135"/>
                    </a:ext>
                  </a:extLst>
                </a:gridCol>
                <a:gridCol w="1052621">
                  <a:extLst>
                    <a:ext uri="{9D8B030D-6E8A-4147-A177-3AD203B41FA5}">
                      <a16:colId xmlns:a16="http://schemas.microsoft.com/office/drawing/2014/main" val="1062866320"/>
                    </a:ext>
                  </a:extLst>
                </a:gridCol>
                <a:gridCol w="1052621">
                  <a:extLst>
                    <a:ext uri="{9D8B030D-6E8A-4147-A177-3AD203B41FA5}">
                      <a16:colId xmlns:a16="http://schemas.microsoft.com/office/drawing/2014/main" val="3125242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979939"/>
                  </a:ext>
                </a:extLst>
              </a:tr>
            </a:tbl>
          </a:graphicData>
        </a:graphic>
      </p:graphicFrame>
      <p:graphicFrame>
        <p:nvGraphicFramePr>
          <p:cNvPr id="7" name="Táblázat 34">
            <a:extLst>
              <a:ext uri="{FF2B5EF4-FFF2-40B4-BE49-F238E27FC236}">
                <a16:creationId xmlns:a16="http://schemas.microsoft.com/office/drawing/2014/main" id="{EA96BBC8-1149-4341-BDC0-9AC57B475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175660"/>
              </p:ext>
            </p:extLst>
          </p:nvPr>
        </p:nvGraphicFramePr>
        <p:xfrm>
          <a:off x="6573758" y="715299"/>
          <a:ext cx="20505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269">
                  <a:extLst>
                    <a:ext uri="{9D8B030D-6E8A-4147-A177-3AD203B41FA5}">
                      <a16:colId xmlns:a16="http://schemas.microsoft.com/office/drawing/2014/main" val="766455258"/>
                    </a:ext>
                  </a:extLst>
                </a:gridCol>
                <a:gridCol w="1025269">
                  <a:extLst>
                    <a:ext uri="{9D8B030D-6E8A-4147-A177-3AD203B41FA5}">
                      <a16:colId xmlns:a16="http://schemas.microsoft.com/office/drawing/2014/main" val="279525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01738"/>
                  </a:ext>
                </a:extLst>
              </a:tr>
            </a:tbl>
          </a:graphicData>
        </a:graphic>
      </p:graphicFrame>
      <p:sp>
        <p:nvSpPr>
          <p:cNvPr id="8" name="Szövegdoboz 7">
            <a:extLst>
              <a:ext uri="{FF2B5EF4-FFF2-40B4-BE49-F238E27FC236}">
                <a16:creationId xmlns:a16="http://schemas.microsoft.com/office/drawing/2014/main" id="{40FF07CB-39B8-4887-A00B-11342777563C}"/>
              </a:ext>
            </a:extLst>
          </p:cNvPr>
          <p:cNvSpPr txBox="1"/>
          <p:nvPr/>
        </p:nvSpPr>
        <p:spPr>
          <a:xfrm>
            <a:off x="697268" y="234676"/>
            <a:ext cx="134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ms</a:t>
            </a:r>
            <a:r>
              <a:rPr lang="en-GB" dirty="0"/>
              <a:t> (A, 0, 2)</a:t>
            </a:r>
            <a:endParaRPr lang="hu-HU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D61FB97D-1584-4F30-984D-B3D201C278BE}"/>
              </a:ext>
            </a:extLst>
          </p:cNvPr>
          <p:cNvSpPr txBox="1"/>
          <p:nvPr/>
        </p:nvSpPr>
        <p:spPr>
          <a:xfrm>
            <a:off x="3491513" y="225961"/>
            <a:ext cx="134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ms</a:t>
            </a:r>
            <a:r>
              <a:rPr lang="en-GB" dirty="0"/>
              <a:t> (A, 2, 5)</a:t>
            </a:r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F48EC03-C2CF-4061-A062-A4CDF2B8271E}"/>
              </a:ext>
            </a:extLst>
          </p:cNvPr>
          <p:cNvSpPr txBox="1"/>
          <p:nvPr/>
        </p:nvSpPr>
        <p:spPr>
          <a:xfrm>
            <a:off x="6928398" y="160573"/>
            <a:ext cx="134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ms</a:t>
            </a:r>
            <a:r>
              <a:rPr lang="en-GB" dirty="0"/>
              <a:t> (A, 5, 7)</a:t>
            </a:r>
            <a:endParaRPr lang="hu-HU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34A5D6BA-765B-4D75-938F-ABEB28BA3B55}"/>
              </a:ext>
            </a:extLst>
          </p:cNvPr>
          <p:cNvSpPr txBox="1"/>
          <p:nvPr/>
        </p:nvSpPr>
        <p:spPr>
          <a:xfrm>
            <a:off x="9758685" y="160573"/>
            <a:ext cx="161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ms</a:t>
            </a:r>
            <a:r>
              <a:rPr lang="en-GB" dirty="0"/>
              <a:t> (A, 7, 10)</a:t>
            </a:r>
            <a:endParaRPr lang="hu-HU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9FB4100F-B22A-4AFB-AAB7-24E1D2575EF4}"/>
              </a:ext>
            </a:extLst>
          </p:cNvPr>
          <p:cNvSpPr txBox="1"/>
          <p:nvPr/>
        </p:nvSpPr>
        <p:spPr>
          <a:xfrm>
            <a:off x="466159" y="1231448"/>
            <a:ext cx="507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0               1                    2               3                 4 </a:t>
            </a:r>
            <a:endParaRPr lang="hu-HU" dirty="0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91E3D07-F575-46E2-A12A-14789528DFA1}"/>
              </a:ext>
            </a:extLst>
          </p:cNvPr>
          <p:cNvSpPr txBox="1"/>
          <p:nvPr/>
        </p:nvSpPr>
        <p:spPr>
          <a:xfrm>
            <a:off x="6716785" y="1231448"/>
            <a:ext cx="507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  5               6                  7                 8                 9</a:t>
            </a:r>
            <a:endParaRPr lang="hu-HU" dirty="0"/>
          </a:p>
        </p:txBody>
      </p: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56EAB2E5-BD50-41F4-B8BA-B64EC7D18A23}"/>
              </a:ext>
            </a:extLst>
          </p:cNvPr>
          <p:cNvCxnSpPr/>
          <p:nvPr/>
        </p:nvCxnSpPr>
        <p:spPr>
          <a:xfrm flipH="1">
            <a:off x="697268" y="1154064"/>
            <a:ext cx="66130" cy="89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6CCD9E38-880A-41B7-ACDC-DF9319AED66C}"/>
              </a:ext>
            </a:extLst>
          </p:cNvPr>
          <p:cNvCxnSpPr>
            <a:cxnSpLocks/>
          </p:cNvCxnSpPr>
          <p:nvPr/>
        </p:nvCxnSpPr>
        <p:spPr>
          <a:xfrm>
            <a:off x="2038525" y="1154064"/>
            <a:ext cx="19233" cy="82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>
            <a:extLst>
              <a:ext uri="{FF2B5EF4-FFF2-40B4-BE49-F238E27FC236}">
                <a16:creationId xmlns:a16="http://schemas.microsoft.com/office/drawing/2014/main" id="{8EA6C48D-9E93-4CD7-B8DF-42C5E00A7A28}"/>
              </a:ext>
            </a:extLst>
          </p:cNvPr>
          <p:cNvCxnSpPr>
            <a:cxnSpLocks/>
          </p:cNvCxnSpPr>
          <p:nvPr/>
        </p:nvCxnSpPr>
        <p:spPr>
          <a:xfrm flipH="1">
            <a:off x="3371489" y="1154064"/>
            <a:ext cx="120026" cy="89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60068CF1-DB07-4D97-B4CC-2FABAFAFC4DE}"/>
              </a:ext>
            </a:extLst>
          </p:cNvPr>
          <p:cNvCxnSpPr>
            <a:cxnSpLocks/>
          </p:cNvCxnSpPr>
          <p:nvPr/>
        </p:nvCxnSpPr>
        <p:spPr>
          <a:xfrm>
            <a:off x="4573428" y="1154064"/>
            <a:ext cx="198480" cy="89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5">
            <a:extLst>
              <a:ext uri="{FF2B5EF4-FFF2-40B4-BE49-F238E27FC236}">
                <a16:creationId xmlns:a16="http://schemas.microsoft.com/office/drawing/2014/main" id="{3BED75CB-ADA5-4852-B108-4646519726FB}"/>
              </a:ext>
            </a:extLst>
          </p:cNvPr>
          <p:cNvCxnSpPr>
            <a:cxnSpLocks/>
          </p:cNvCxnSpPr>
          <p:nvPr/>
        </p:nvCxnSpPr>
        <p:spPr>
          <a:xfrm flipH="1">
            <a:off x="6886650" y="1154064"/>
            <a:ext cx="235604" cy="89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AAEEBA48-6467-49A9-A0C5-73F13140BD58}"/>
              </a:ext>
            </a:extLst>
          </p:cNvPr>
          <p:cNvCxnSpPr>
            <a:cxnSpLocks/>
          </p:cNvCxnSpPr>
          <p:nvPr/>
        </p:nvCxnSpPr>
        <p:spPr>
          <a:xfrm>
            <a:off x="7935985" y="1154064"/>
            <a:ext cx="100669" cy="89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CD0615FB-0FBA-4655-88D8-8E4A35C9AE6E}"/>
              </a:ext>
            </a:extLst>
          </p:cNvPr>
          <p:cNvCxnSpPr>
            <a:cxnSpLocks/>
          </p:cNvCxnSpPr>
          <p:nvPr/>
        </p:nvCxnSpPr>
        <p:spPr>
          <a:xfrm flipH="1">
            <a:off x="9509490" y="1154064"/>
            <a:ext cx="79127" cy="89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nyíllal 34">
            <a:extLst>
              <a:ext uri="{FF2B5EF4-FFF2-40B4-BE49-F238E27FC236}">
                <a16:creationId xmlns:a16="http://schemas.microsoft.com/office/drawing/2014/main" id="{70E8F468-737F-43A3-B107-FBD4B27F9F73}"/>
              </a:ext>
            </a:extLst>
          </p:cNvPr>
          <p:cNvCxnSpPr>
            <a:cxnSpLocks/>
          </p:cNvCxnSpPr>
          <p:nvPr/>
        </p:nvCxnSpPr>
        <p:spPr>
          <a:xfrm>
            <a:off x="10763086" y="1154064"/>
            <a:ext cx="0" cy="89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áblázat 36">
            <a:extLst>
              <a:ext uri="{FF2B5EF4-FFF2-40B4-BE49-F238E27FC236}">
                <a16:creationId xmlns:a16="http://schemas.microsoft.com/office/drawing/2014/main" id="{018E42D8-DD35-468E-8343-D6D5181F8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575935"/>
              </p:ext>
            </p:extLst>
          </p:nvPr>
        </p:nvGraphicFramePr>
        <p:xfrm>
          <a:off x="253856" y="2124880"/>
          <a:ext cx="10190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083">
                  <a:extLst>
                    <a:ext uri="{9D8B030D-6E8A-4147-A177-3AD203B41FA5}">
                      <a16:colId xmlns:a16="http://schemas.microsoft.com/office/drawing/2014/main" val="1134770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76980"/>
                  </a:ext>
                </a:extLst>
              </a:tr>
            </a:tbl>
          </a:graphicData>
        </a:graphic>
      </p:graphicFrame>
      <p:graphicFrame>
        <p:nvGraphicFramePr>
          <p:cNvPr id="38" name="Táblázat 36">
            <a:extLst>
              <a:ext uri="{FF2B5EF4-FFF2-40B4-BE49-F238E27FC236}">
                <a16:creationId xmlns:a16="http://schemas.microsoft.com/office/drawing/2014/main" id="{F3608720-B160-4188-8FA2-01863963D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866695"/>
              </p:ext>
            </p:extLst>
          </p:nvPr>
        </p:nvGraphicFramePr>
        <p:xfrm>
          <a:off x="1564128" y="2124880"/>
          <a:ext cx="10190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083">
                  <a:extLst>
                    <a:ext uri="{9D8B030D-6E8A-4147-A177-3AD203B41FA5}">
                      <a16:colId xmlns:a16="http://schemas.microsoft.com/office/drawing/2014/main" val="1134770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42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76980"/>
                  </a:ext>
                </a:extLst>
              </a:tr>
            </a:tbl>
          </a:graphicData>
        </a:graphic>
      </p:graphicFrame>
      <p:graphicFrame>
        <p:nvGraphicFramePr>
          <p:cNvPr id="39" name="Táblázat 36">
            <a:extLst>
              <a:ext uri="{FF2B5EF4-FFF2-40B4-BE49-F238E27FC236}">
                <a16:creationId xmlns:a16="http://schemas.microsoft.com/office/drawing/2014/main" id="{6F5AA13D-EB13-4DD9-88BC-071A06AEA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090764"/>
              </p:ext>
            </p:extLst>
          </p:nvPr>
        </p:nvGraphicFramePr>
        <p:xfrm>
          <a:off x="2846054" y="2124880"/>
          <a:ext cx="10190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083">
                  <a:extLst>
                    <a:ext uri="{9D8B030D-6E8A-4147-A177-3AD203B41FA5}">
                      <a16:colId xmlns:a16="http://schemas.microsoft.com/office/drawing/2014/main" val="1134770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76980"/>
                  </a:ext>
                </a:extLst>
              </a:tr>
            </a:tbl>
          </a:graphicData>
        </a:graphic>
      </p:graphicFrame>
      <p:graphicFrame>
        <p:nvGraphicFramePr>
          <p:cNvPr id="40" name="Táblázat 36">
            <a:extLst>
              <a:ext uri="{FF2B5EF4-FFF2-40B4-BE49-F238E27FC236}">
                <a16:creationId xmlns:a16="http://schemas.microsoft.com/office/drawing/2014/main" id="{86F1BF0D-8069-4295-8A45-EA0AC1F7E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601891"/>
              </p:ext>
            </p:extLst>
          </p:nvPr>
        </p:nvGraphicFramePr>
        <p:xfrm>
          <a:off x="6418856" y="2127346"/>
          <a:ext cx="10190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083">
                  <a:extLst>
                    <a:ext uri="{9D8B030D-6E8A-4147-A177-3AD203B41FA5}">
                      <a16:colId xmlns:a16="http://schemas.microsoft.com/office/drawing/2014/main" val="1134770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27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76980"/>
                  </a:ext>
                </a:extLst>
              </a:tr>
            </a:tbl>
          </a:graphicData>
        </a:graphic>
      </p:graphicFrame>
      <p:graphicFrame>
        <p:nvGraphicFramePr>
          <p:cNvPr id="41" name="Táblázat 36">
            <a:extLst>
              <a:ext uri="{FF2B5EF4-FFF2-40B4-BE49-F238E27FC236}">
                <a16:creationId xmlns:a16="http://schemas.microsoft.com/office/drawing/2014/main" id="{37D33495-8C07-4A60-A728-D302A1573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442300"/>
              </p:ext>
            </p:extLst>
          </p:nvPr>
        </p:nvGraphicFramePr>
        <p:xfrm>
          <a:off x="7700782" y="2124880"/>
          <a:ext cx="10190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083">
                  <a:extLst>
                    <a:ext uri="{9D8B030D-6E8A-4147-A177-3AD203B41FA5}">
                      <a16:colId xmlns:a16="http://schemas.microsoft.com/office/drawing/2014/main" val="1134770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76980"/>
                  </a:ext>
                </a:extLst>
              </a:tr>
            </a:tbl>
          </a:graphicData>
        </a:graphic>
      </p:graphicFrame>
      <p:graphicFrame>
        <p:nvGraphicFramePr>
          <p:cNvPr id="42" name="Táblázat 36">
            <a:extLst>
              <a:ext uri="{FF2B5EF4-FFF2-40B4-BE49-F238E27FC236}">
                <a16:creationId xmlns:a16="http://schemas.microsoft.com/office/drawing/2014/main" id="{B839EFD6-5EB0-4C90-AE31-33E6573C2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435400"/>
              </p:ext>
            </p:extLst>
          </p:nvPr>
        </p:nvGraphicFramePr>
        <p:xfrm>
          <a:off x="8986796" y="2127115"/>
          <a:ext cx="10190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083">
                  <a:extLst>
                    <a:ext uri="{9D8B030D-6E8A-4147-A177-3AD203B41FA5}">
                      <a16:colId xmlns:a16="http://schemas.microsoft.com/office/drawing/2014/main" val="1134770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76980"/>
                  </a:ext>
                </a:extLst>
              </a:tr>
            </a:tbl>
          </a:graphicData>
        </a:graphic>
      </p:graphicFrame>
      <p:graphicFrame>
        <p:nvGraphicFramePr>
          <p:cNvPr id="44" name="Táblázat 34">
            <a:extLst>
              <a:ext uri="{FF2B5EF4-FFF2-40B4-BE49-F238E27FC236}">
                <a16:creationId xmlns:a16="http://schemas.microsoft.com/office/drawing/2014/main" id="{33F3BECF-24EB-4702-830E-5A4309180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867522"/>
              </p:ext>
            </p:extLst>
          </p:nvPr>
        </p:nvGraphicFramePr>
        <p:xfrm>
          <a:off x="4045462" y="2124880"/>
          <a:ext cx="20505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269">
                  <a:extLst>
                    <a:ext uri="{9D8B030D-6E8A-4147-A177-3AD203B41FA5}">
                      <a16:colId xmlns:a16="http://schemas.microsoft.com/office/drawing/2014/main" val="766455258"/>
                    </a:ext>
                  </a:extLst>
                </a:gridCol>
                <a:gridCol w="1025269">
                  <a:extLst>
                    <a:ext uri="{9D8B030D-6E8A-4147-A177-3AD203B41FA5}">
                      <a16:colId xmlns:a16="http://schemas.microsoft.com/office/drawing/2014/main" val="279525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01738"/>
                  </a:ext>
                </a:extLst>
              </a:tr>
            </a:tbl>
          </a:graphicData>
        </a:graphic>
      </p:graphicFrame>
      <p:graphicFrame>
        <p:nvGraphicFramePr>
          <p:cNvPr id="46" name="Táblázat 34">
            <a:extLst>
              <a:ext uri="{FF2B5EF4-FFF2-40B4-BE49-F238E27FC236}">
                <a16:creationId xmlns:a16="http://schemas.microsoft.com/office/drawing/2014/main" id="{50E18261-804F-4752-9340-A4FC1634A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078110"/>
              </p:ext>
            </p:extLst>
          </p:nvPr>
        </p:nvGraphicFramePr>
        <p:xfrm>
          <a:off x="10141462" y="2124880"/>
          <a:ext cx="20505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269">
                  <a:extLst>
                    <a:ext uri="{9D8B030D-6E8A-4147-A177-3AD203B41FA5}">
                      <a16:colId xmlns:a16="http://schemas.microsoft.com/office/drawing/2014/main" val="766455258"/>
                    </a:ext>
                  </a:extLst>
                </a:gridCol>
                <a:gridCol w="1025269">
                  <a:extLst>
                    <a:ext uri="{9D8B030D-6E8A-4147-A177-3AD203B41FA5}">
                      <a16:colId xmlns:a16="http://schemas.microsoft.com/office/drawing/2014/main" val="279525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28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01738"/>
                  </a:ext>
                </a:extLst>
              </a:tr>
            </a:tbl>
          </a:graphicData>
        </a:graphic>
      </p:graphicFrame>
      <p:cxnSp>
        <p:nvCxnSpPr>
          <p:cNvPr id="57" name="Egyenes összekötő 56">
            <a:extLst>
              <a:ext uri="{FF2B5EF4-FFF2-40B4-BE49-F238E27FC236}">
                <a16:creationId xmlns:a16="http://schemas.microsoft.com/office/drawing/2014/main" id="{EE6B6556-2877-4C8D-A560-E43B25E97A47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406554" y="732308"/>
            <a:ext cx="593" cy="3708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58">
            <a:extLst>
              <a:ext uri="{FF2B5EF4-FFF2-40B4-BE49-F238E27FC236}">
                <a16:creationId xmlns:a16="http://schemas.microsoft.com/office/drawing/2014/main" id="{BF0F4013-A02D-4501-A941-EEF36E6F038F}"/>
              </a:ext>
            </a:extLst>
          </p:cNvPr>
          <p:cNvCxnSpPr/>
          <p:nvPr/>
        </p:nvCxnSpPr>
        <p:spPr>
          <a:xfrm>
            <a:off x="3646415" y="715299"/>
            <a:ext cx="0" cy="3708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59">
            <a:extLst>
              <a:ext uri="{FF2B5EF4-FFF2-40B4-BE49-F238E27FC236}">
                <a16:creationId xmlns:a16="http://schemas.microsoft.com/office/drawing/2014/main" id="{9F437EB1-0FE2-4548-8D46-B86E495B3BEE}"/>
              </a:ext>
            </a:extLst>
          </p:cNvPr>
          <p:cNvCxnSpPr/>
          <p:nvPr/>
        </p:nvCxnSpPr>
        <p:spPr>
          <a:xfrm>
            <a:off x="7597630" y="715299"/>
            <a:ext cx="0" cy="3708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60">
            <a:extLst>
              <a:ext uri="{FF2B5EF4-FFF2-40B4-BE49-F238E27FC236}">
                <a16:creationId xmlns:a16="http://schemas.microsoft.com/office/drawing/2014/main" id="{DC103756-B0E1-40A1-AE5A-B128954E8A52}"/>
              </a:ext>
            </a:extLst>
          </p:cNvPr>
          <p:cNvCxnSpPr/>
          <p:nvPr/>
        </p:nvCxnSpPr>
        <p:spPr>
          <a:xfrm>
            <a:off x="9887824" y="715299"/>
            <a:ext cx="0" cy="3708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gyenes összekötő 61">
            <a:extLst>
              <a:ext uri="{FF2B5EF4-FFF2-40B4-BE49-F238E27FC236}">
                <a16:creationId xmlns:a16="http://schemas.microsoft.com/office/drawing/2014/main" id="{6745498F-4679-4D71-927A-7C0258C50C9D}"/>
              </a:ext>
            </a:extLst>
          </p:cNvPr>
          <p:cNvCxnSpPr/>
          <p:nvPr/>
        </p:nvCxnSpPr>
        <p:spPr>
          <a:xfrm>
            <a:off x="5072543" y="2124880"/>
            <a:ext cx="0" cy="3708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gyenes összekötő 62">
            <a:extLst>
              <a:ext uri="{FF2B5EF4-FFF2-40B4-BE49-F238E27FC236}">
                <a16:creationId xmlns:a16="http://schemas.microsoft.com/office/drawing/2014/main" id="{DDCB5F7C-592A-4EB3-A83B-DB3901C127E6}"/>
              </a:ext>
            </a:extLst>
          </p:cNvPr>
          <p:cNvCxnSpPr/>
          <p:nvPr/>
        </p:nvCxnSpPr>
        <p:spPr>
          <a:xfrm>
            <a:off x="11162951" y="2124880"/>
            <a:ext cx="0" cy="3708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EE8BE7AE-5D2C-4BD6-9CE3-185EE031C04E}"/>
              </a:ext>
            </a:extLst>
          </p:cNvPr>
          <p:cNvSpPr txBox="1"/>
          <p:nvPr/>
        </p:nvSpPr>
        <p:spPr>
          <a:xfrm>
            <a:off x="994507" y="1467030"/>
            <a:ext cx="258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 = 1</a:t>
            </a:r>
            <a:endParaRPr lang="hu-HU" dirty="0"/>
          </a:p>
        </p:txBody>
      </p:sp>
      <p:sp>
        <p:nvSpPr>
          <p:cNvPr id="65" name="Szövegdoboz 64">
            <a:extLst>
              <a:ext uri="{FF2B5EF4-FFF2-40B4-BE49-F238E27FC236}">
                <a16:creationId xmlns:a16="http://schemas.microsoft.com/office/drawing/2014/main" id="{C42F3387-CD4C-4AC0-9A5C-D92ECE8081D5}"/>
              </a:ext>
            </a:extLst>
          </p:cNvPr>
          <p:cNvSpPr txBox="1"/>
          <p:nvPr/>
        </p:nvSpPr>
        <p:spPr>
          <a:xfrm>
            <a:off x="3672448" y="1467030"/>
            <a:ext cx="258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 = 3</a:t>
            </a:r>
            <a:endParaRPr lang="hu-HU" dirty="0"/>
          </a:p>
        </p:txBody>
      </p:sp>
      <p:sp>
        <p:nvSpPr>
          <p:cNvPr id="66" name="Szövegdoboz 65">
            <a:extLst>
              <a:ext uri="{FF2B5EF4-FFF2-40B4-BE49-F238E27FC236}">
                <a16:creationId xmlns:a16="http://schemas.microsoft.com/office/drawing/2014/main" id="{72CAD11A-7A8A-473C-AF1A-C516028820F6}"/>
              </a:ext>
            </a:extLst>
          </p:cNvPr>
          <p:cNvSpPr txBox="1"/>
          <p:nvPr/>
        </p:nvSpPr>
        <p:spPr>
          <a:xfrm>
            <a:off x="7184697" y="1467030"/>
            <a:ext cx="258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 = 6</a:t>
            </a:r>
            <a:endParaRPr lang="hu-HU" dirty="0"/>
          </a:p>
        </p:txBody>
      </p:sp>
      <p:sp>
        <p:nvSpPr>
          <p:cNvPr id="67" name="Szövegdoboz 66">
            <a:extLst>
              <a:ext uri="{FF2B5EF4-FFF2-40B4-BE49-F238E27FC236}">
                <a16:creationId xmlns:a16="http://schemas.microsoft.com/office/drawing/2014/main" id="{E54E7BC5-7B84-4F7C-BD73-00128B647AD1}"/>
              </a:ext>
            </a:extLst>
          </p:cNvPr>
          <p:cNvSpPr txBox="1"/>
          <p:nvPr/>
        </p:nvSpPr>
        <p:spPr>
          <a:xfrm>
            <a:off x="9758685" y="1467030"/>
            <a:ext cx="258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 = 8</a:t>
            </a:r>
            <a:endParaRPr lang="hu-HU" dirty="0"/>
          </a:p>
        </p:txBody>
      </p:sp>
      <p:cxnSp>
        <p:nvCxnSpPr>
          <p:cNvPr id="69" name="Egyenes összekötő nyíllal 68">
            <a:extLst>
              <a:ext uri="{FF2B5EF4-FFF2-40B4-BE49-F238E27FC236}">
                <a16:creationId xmlns:a16="http://schemas.microsoft.com/office/drawing/2014/main" id="{212A3386-5832-4F86-85A3-72891C9316D0}"/>
              </a:ext>
            </a:extLst>
          </p:cNvPr>
          <p:cNvCxnSpPr>
            <a:cxnSpLocks/>
          </p:cNvCxnSpPr>
          <p:nvPr/>
        </p:nvCxnSpPr>
        <p:spPr>
          <a:xfrm flipH="1">
            <a:off x="4162142" y="2534060"/>
            <a:ext cx="609766" cy="69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áblázat 36">
            <a:extLst>
              <a:ext uri="{FF2B5EF4-FFF2-40B4-BE49-F238E27FC236}">
                <a16:creationId xmlns:a16="http://schemas.microsoft.com/office/drawing/2014/main" id="{EA88E39D-77CC-4A0C-A1DF-2818CEA85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96070"/>
              </p:ext>
            </p:extLst>
          </p:nvPr>
        </p:nvGraphicFramePr>
        <p:xfrm>
          <a:off x="3535920" y="3268101"/>
          <a:ext cx="10190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083">
                  <a:extLst>
                    <a:ext uri="{9D8B030D-6E8A-4147-A177-3AD203B41FA5}">
                      <a16:colId xmlns:a16="http://schemas.microsoft.com/office/drawing/2014/main" val="1134770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19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76980"/>
                  </a:ext>
                </a:extLst>
              </a:tr>
            </a:tbl>
          </a:graphicData>
        </a:graphic>
      </p:graphicFrame>
      <p:graphicFrame>
        <p:nvGraphicFramePr>
          <p:cNvPr id="72" name="Táblázat 36">
            <a:extLst>
              <a:ext uri="{FF2B5EF4-FFF2-40B4-BE49-F238E27FC236}">
                <a16:creationId xmlns:a16="http://schemas.microsoft.com/office/drawing/2014/main" id="{1A204107-A7F2-4574-A774-62AE8D3FF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194213"/>
              </p:ext>
            </p:extLst>
          </p:nvPr>
        </p:nvGraphicFramePr>
        <p:xfrm>
          <a:off x="5290716" y="3256107"/>
          <a:ext cx="10190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083">
                  <a:extLst>
                    <a:ext uri="{9D8B030D-6E8A-4147-A177-3AD203B41FA5}">
                      <a16:colId xmlns:a16="http://schemas.microsoft.com/office/drawing/2014/main" val="1134770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76980"/>
                  </a:ext>
                </a:extLst>
              </a:tr>
            </a:tbl>
          </a:graphicData>
        </a:graphic>
      </p:graphicFrame>
      <p:cxnSp>
        <p:nvCxnSpPr>
          <p:cNvPr id="76" name="Egyenes összekötő nyíllal 75">
            <a:extLst>
              <a:ext uri="{FF2B5EF4-FFF2-40B4-BE49-F238E27FC236}">
                <a16:creationId xmlns:a16="http://schemas.microsoft.com/office/drawing/2014/main" id="{13AC6C2D-EDB6-4EE9-875B-103AE684BED7}"/>
              </a:ext>
            </a:extLst>
          </p:cNvPr>
          <p:cNvCxnSpPr/>
          <p:nvPr/>
        </p:nvCxnSpPr>
        <p:spPr>
          <a:xfrm>
            <a:off x="5545121" y="2534060"/>
            <a:ext cx="352340" cy="69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gyenes összekötő nyíllal 77">
            <a:extLst>
              <a:ext uri="{FF2B5EF4-FFF2-40B4-BE49-F238E27FC236}">
                <a16:creationId xmlns:a16="http://schemas.microsoft.com/office/drawing/2014/main" id="{FCD84B4F-1A4A-4681-8671-37C144CD39F2}"/>
              </a:ext>
            </a:extLst>
          </p:cNvPr>
          <p:cNvCxnSpPr/>
          <p:nvPr/>
        </p:nvCxnSpPr>
        <p:spPr>
          <a:xfrm flipH="1">
            <a:off x="9758685" y="2534060"/>
            <a:ext cx="808393" cy="69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gyenes összekötő nyíllal 79">
            <a:extLst>
              <a:ext uri="{FF2B5EF4-FFF2-40B4-BE49-F238E27FC236}">
                <a16:creationId xmlns:a16="http://schemas.microsoft.com/office/drawing/2014/main" id="{D3835A61-183F-4F76-9C36-A9470595346F}"/>
              </a:ext>
            </a:extLst>
          </p:cNvPr>
          <p:cNvCxnSpPr>
            <a:cxnSpLocks/>
          </p:cNvCxnSpPr>
          <p:nvPr/>
        </p:nvCxnSpPr>
        <p:spPr>
          <a:xfrm>
            <a:off x="11576807" y="2534060"/>
            <a:ext cx="0" cy="72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áblázat 36">
            <a:extLst>
              <a:ext uri="{FF2B5EF4-FFF2-40B4-BE49-F238E27FC236}">
                <a16:creationId xmlns:a16="http://schemas.microsoft.com/office/drawing/2014/main" id="{95B8F34E-4473-4F90-ADD6-AF95FCB0C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779239"/>
              </p:ext>
            </p:extLst>
          </p:nvPr>
        </p:nvGraphicFramePr>
        <p:xfrm>
          <a:off x="9157780" y="3265866"/>
          <a:ext cx="10190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083">
                  <a:extLst>
                    <a:ext uri="{9D8B030D-6E8A-4147-A177-3AD203B41FA5}">
                      <a16:colId xmlns:a16="http://schemas.microsoft.com/office/drawing/2014/main" val="1134770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76980"/>
                  </a:ext>
                </a:extLst>
              </a:tr>
            </a:tbl>
          </a:graphicData>
        </a:graphic>
      </p:graphicFrame>
      <p:graphicFrame>
        <p:nvGraphicFramePr>
          <p:cNvPr id="83" name="Táblázat 36">
            <a:extLst>
              <a:ext uri="{FF2B5EF4-FFF2-40B4-BE49-F238E27FC236}">
                <a16:creationId xmlns:a16="http://schemas.microsoft.com/office/drawing/2014/main" id="{CCB187CF-05D6-496B-A7D0-3D03BF043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108028"/>
              </p:ext>
            </p:extLst>
          </p:nvPr>
        </p:nvGraphicFramePr>
        <p:xfrm>
          <a:off x="11018929" y="3272158"/>
          <a:ext cx="10190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083">
                  <a:extLst>
                    <a:ext uri="{9D8B030D-6E8A-4147-A177-3AD203B41FA5}">
                      <a16:colId xmlns:a16="http://schemas.microsoft.com/office/drawing/2014/main" val="1134770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28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76980"/>
                  </a:ext>
                </a:extLst>
              </a:tr>
            </a:tbl>
          </a:graphicData>
        </a:graphic>
      </p:graphicFrame>
      <p:sp>
        <p:nvSpPr>
          <p:cNvPr id="84" name="Szövegdoboz 83">
            <a:extLst>
              <a:ext uri="{FF2B5EF4-FFF2-40B4-BE49-F238E27FC236}">
                <a16:creationId xmlns:a16="http://schemas.microsoft.com/office/drawing/2014/main" id="{1386EE75-38B4-4D68-9305-DD111DBC570B}"/>
              </a:ext>
            </a:extLst>
          </p:cNvPr>
          <p:cNvSpPr txBox="1"/>
          <p:nvPr/>
        </p:nvSpPr>
        <p:spPr>
          <a:xfrm>
            <a:off x="4796376" y="1752988"/>
            <a:ext cx="134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ms</a:t>
            </a:r>
            <a:r>
              <a:rPr lang="en-GB" dirty="0"/>
              <a:t> (A, 3, 5)</a:t>
            </a:r>
            <a:endParaRPr lang="hu-HU" dirty="0"/>
          </a:p>
        </p:txBody>
      </p:sp>
      <p:sp>
        <p:nvSpPr>
          <p:cNvPr id="85" name="Szövegdoboz 84">
            <a:extLst>
              <a:ext uri="{FF2B5EF4-FFF2-40B4-BE49-F238E27FC236}">
                <a16:creationId xmlns:a16="http://schemas.microsoft.com/office/drawing/2014/main" id="{1094A158-440A-431A-8D87-785E55F12AB5}"/>
              </a:ext>
            </a:extLst>
          </p:cNvPr>
          <p:cNvSpPr txBox="1"/>
          <p:nvPr/>
        </p:nvSpPr>
        <p:spPr>
          <a:xfrm>
            <a:off x="10763086" y="1746089"/>
            <a:ext cx="148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ms</a:t>
            </a:r>
            <a:r>
              <a:rPr lang="en-GB" dirty="0"/>
              <a:t> (A, 8, 10)</a:t>
            </a:r>
            <a:endParaRPr lang="hu-HU" dirty="0"/>
          </a:p>
        </p:txBody>
      </p:sp>
      <p:sp>
        <p:nvSpPr>
          <p:cNvPr id="86" name="Szövegdoboz 85">
            <a:extLst>
              <a:ext uri="{FF2B5EF4-FFF2-40B4-BE49-F238E27FC236}">
                <a16:creationId xmlns:a16="http://schemas.microsoft.com/office/drawing/2014/main" id="{A75208F0-CE6C-48F2-B3F5-8018824BC4DE}"/>
              </a:ext>
            </a:extLst>
          </p:cNvPr>
          <p:cNvSpPr txBox="1"/>
          <p:nvPr/>
        </p:nvSpPr>
        <p:spPr>
          <a:xfrm>
            <a:off x="4600891" y="2835859"/>
            <a:ext cx="258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 = 4</a:t>
            </a:r>
            <a:endParaRPr lang="hu-HU" dirty="0"/>
          </a:p>
        </p:txBody>
      </p:sp>
      <p:sp>
        <p:nvSpPr>
          <p:cNvPr id="87" name="Szövegdoboz 86">
            <a:extLst>
              <a:ext uri="{FF2B5EF4-FFF2-40B4-BE49-F238E27FC236}">
                <a16:creationId xmlns:a16="http://schemas.microsoft.com/office/drawing/2014/main" id="{6AE6DA14-3778-4615-9117-0B5329E34D46}"/>
              </a:ext>
            </a:extLst>
          </p:cNvPr>
          <p:cNvSpPr txBox="1"/>
          <p:nvPr/>
        </p:nvSpPr>
        <p:spPr>
          <a:xfrm>
            <a:off x="10429314" y="2835859"/>
            <a:ext cx="258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 = 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0256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7" grpId="0"/>
      <p:bldP spid="84" grpId="0"/>
      <p:bldP spid="85" grpId="0"/>
      <p:bldP spid="86" grpId="0"/>
      <p:bldP spid="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áblázat 36">
            <a:extLst>
              <a:ext uri="{FF2B5EF4-FFF2-40B4-BE49-F238E27FC236}">
                <a16:creationId xmlns:a16="http://schemas.microsoft.com/office/drawing/2014/main" id="{04430133-A55A-4C3E-B1DE-8EF8C0827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318819"/>
              </p:ext>
            </p:extLst>
          </p:nvPr>
        </p:nvGraphicFramePr>
        <p:xfrm>
          <a:off x="169966" y="1112076"/>
          <a:ext cx="10190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083">
                  <a:extLst>
                    <a:ext uri="{9D8B030D-6E8A-4147-A177-3AD203B41FA5}">
                      <a16:colId xmlns:a16="http://schemas.microsoft.com/office/drawing/2014/main" val="1134770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76980"/>
                  </a:ext>
                </a:extLst>
              </a:tr>
            </a:tbl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58552781-BD7A-4D24-BA4C-A2E7E8BF8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296" y="156596"/>
            <a:ext cx="10353761" cy="464190"/>
          </a:xfrm>
        </p:spPr>
        <p:txBody>
          <a:bodyPr>
            <a:normAutofit fontScale="90000"/>
          </a:bodyPr>
          <a:lstStyle/>
          <a:p>
            <a:r>
              <a:rPr lang="en-GB" dirty="0"/>
              <a:t>2. </a:t>
            </a:r>
            <a:r>
              <a:rPr lang="en-GB" dirty="0" err="1"/>
              <a:t>rész</a:t>
            </a:r>
            <a:r>
              <a:rPr lang="en-GB" dirty="0"/>
              <a:t>: </a:t>
            </a:r>
            <a:r>
              <a:rPr lang="en-GB" dirty="0" err="1"/>
              <a:t>Összefésülés</a:t>
            </a:r>
            <a:endParaRPr lang="hu-HU" dirty="0"/>
          </a:p>
        </p:txBody>
      </p:sp>
      <p:graphicFrame>
        <p:nvGraphicFramePr>
          <p:cNvPr id="6" name="Táblázat 36">
            <a:extLst>
              <a:ext uri="{FF2B5EF4-FFF2-40B4-BE49-F238E27FC236}">
                <a16:creationId xmlns:a16="http://schemas.microsoft.com/office/drawing/2014/main" id="{71C78D52-EB70-473C-9D54-085EE71DD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264942"/>
              </p:ext>
            </p:extLst>
          </p:nvPr>
        </p:nvGraphicFramePr>
        <p:xfrm>
          <a:off x="1480238" y="1112076"/>
          <a:ext cx="10190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083">
                  <a:extLst>
                    <a:ext uri="{9D8B030D-6E8A-4147-A177-3AD203B41FA5}">
                      <a16:colId xmlns:a16="http://schemas.microsoft.com/office/drawing/2014/main" val="1134770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42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76980"/>
                  </a:ext>
                </a:extLst>
              </a:tr>
            </a:tbl>
          </a:graphicData>
        </a:graphic>
      </p:graphicFrame>
      <p:graphicFrame>
        <p:nvGraphicFramePr>
          <p:cNvPr id="7" name="Táblázat 36">
            <a:extLst>
              <a:ext uri="{FF2B5EF4-FFF2-40B4-BE49-F238E27FC236}">
                <a16:creationId xmlns:a16="http://schemas.microsoft.com/office/drawing/2014/main" id="{8212FFD4-CE55-4D5C-9F18-2D9348778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283852"/>
              </p:ext>
            </p:extLst>
          </p:nvPr>
        </p:nvGraphicFramePr>
        <p:xfrm>
          <a:off x="2762164" y="1112076"/>
          <a:ext cx="10190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083">
                  <a:extLst>
                    <a:ext uri="{9D8B030D-6E8A-4147-A177-3AD203B41FA5}">
                      <a16:colId xmlns:a16="http://schemas.microsoft.com/office/drawing/2014/main" val="1134770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76980"/>
                  </a:ext>
                </a:extLst>
              </a:tr>
            </a:tbl>
          </a:graphicData>
        </a:graphic>
      </p:graphicFrame>
      <p:graphicFrame>
        <p:nvGraphicFramePr>
          <p:cNvPr id="8" name="Táblázat 36">
            <a:extLst>
              <a:ext uri="{FF2B5EF4-FFF2-40B4-BE49-F238E27FC236}">
                <a16:creationId xmlns:a16="http://schemas.microsoft.com/office/drawing/2014/main" id="{D2C2F708-576A-4C1F-9D25-758ACE2D3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883389"/>
              </p:ext>
            </p:extLst>
          </p:nvPr>
        </p:nvGraphicFramePr>
        <p:xfrm>
          <a:off x="6334966" y="1114542"/>
          <a:ext cx="10190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083">
                  <a:extLst>
                    <a:ext uri="{9D8B030D-6E8A-4147-A177-3AD203B41FA5}">
                      <a16:colId xmlns:a16="http://schemas.microsoft.com/office/drawing/2014/main" val="1134770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27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76980"/>
                  </a:ext>
                </a:extLst>
              </a:tr>
            </a:tbl>
          </a:graphicData>
        </a:graphic>
      </p:graphicFrame>
      <p:graphicFrame>
        <p:nvGraphicFramePr>
          <p:cNvPr id="9" name="Táblázat 36">
            <a:extLst>
              <a:ext uri="{FF2B5EF4-FFF2-40B4-BE49-F238E27FC236}">
                <a16:creationId xmlns:a16="http://schemas.microsoft.com/office/drawing/2014/main" id="{7FC2D68C-EB12-4234-B299-6A54EBC09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375961"/>
              </p:ext>
            </p:extLst>
          </p:nvPr>
        </p:nvGraphicFramePr>
        <p:xfrm>
          <a:off x="7616892" y="1112076"/>
          <a:ext cx="10190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083">
                  <a:extLst>
                    <a:ext uri="{9D8B030D-6E8A-4147-A177-3AD203B41FA5}">
                      <a16:colId xmlns:a16="http://schemas.microsoft.com/office/drawing/2014/main" val="1134770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76980"/>
                  </a:ext>
                </a:extLst>
              </a:tr>
            </a:tbl>
          </a:graphicData>
        </a:graphic>
      </p:graphicFrame>
      <p:graphicFrame>
        <p:nvGraphicFramePr>
          <p:cNvPr id="10" name="Táblázat 36">
            <a:extLst>
              <a:ext uri="{FF2B5EF4-FFF2-40B4-BE49-F238E27FC236}">
                <a16:creationId xmlns:a16="http://schemas.microsoft.com/office/drawing/2014/main" id="{9C5AF88D-4AEA-4D68-B480-5A67050B4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77852"/>
              </p:ext>
            </p:extLst>
          </p:nvPr>
        </p:nvGraphicFramePr>
        <p:xfrm>
          <a:off x="8902906" y="1114311"/>
          <a:ext cx="10190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083">
                  <a:extLst>
                    <a:ext uri="{9D8B030D-6E8A-4147-A177-3AD203B41FA5}">
                      <a16:colId xmlns:a16="http://schemas.microsoft.com/office/drawing/2014/main" val="1134770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76980"/>
                  </a:ext>
                </a:extLst>
              </a:tr>
            </a:tbl>
          </a:graphicData>
        </a:graphic>
      </p:graphicFrame>
      <p:graphicFrame>
        <p:nvGraphicFramePr>
          <p:cNvPr id="11" name="Táblázat 34">
            <a:extLst>
              <a:ext uri="{FF2B5EF4-FFF2-40B4-BE49-F238E27FC236}">
                <a16:creationId xmlns:a16="http://schemas.microsoft.com/office/drawing/2014/main" id="{56875C2B-1D36-4E74-9CE6-D768E82A8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3713"/>
              </p:ext>
            </p:extLst>
          </p:nvPr>
        </p:nvGraphicFramePr>
        <p:xfrm>
          <a:off x="3961572" y="1112076"/>
          <a:ext cx="20505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269">
                  <a:extLst>
                    <a:ext uri="{9D8B030D-6E8A-4147-A177-3AD203B41FA5}">
                      <a16:colId xmlns:a16="http://schemas.microsoft.com/office/drawing/2014/main" val="766455258"/>
                    </a:ext>
                  </a:extLst>
                </a:gridCol>
                <a:gridCol w="1025269">
                  <a:extLst>
                    <a:ext uri="{9D8B030D-6E8A-4147-A177-3AD203B41FA5}">
                      <a16:colId xmlns:a16="http://schemas.microsoft.com/office/drawing/2014/main" val="279525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01738"/>
                  </a:ext>
                </a:extLst>
              </a:tr>
            </a:tbl>
          </a:graphicData>
        </a:graphic>
      </p:graphicFrame>
      <p:graphicFrame>
        <p:nvGraphicFramePr>
          <p:cNvPr id="12" name="Táblázat 34">
            <a:extLst>
              <a:ext uri="{FF2B5EF4-FFF2-40B4-BE49-F238E27FC236}">
                <a16:creationId xmlns:a16="http://schemas.microsoft.com/office/drawing/2014/main" id="{785F0970-0B16-4682-9BCF-F482AA4C1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975016"/>
              </p:ext>
            </p:extLst>
          </p:nvPr>
        </p:nvGraphicFramePr>
        <p:xfrm>
          <a:off x="10057572" y="1112076"/>
          <a:ext cx="20505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269">
                  <a:extLst>
                    <a:ext uri="{9D8B030D-6E8A-4147-A177-3AD203B41FA5}">
                      <a16:colId xmlns:a16="http://schemas.microsoft.com/office/drawing/2014/main" val="766455258"/>
                    </a:ext>
                  </a:extLst>
                </a:gridCol>
                <a:gridCol w="1025269">
                  <a:extLst>
                    <a:ext uri="{9D8B030D-6E8A-4147-A177-3AD203B41FA5}">
                      <a16:colId xmlns:a16="http://schemas.microsoft.com/office/drawing/2014/main" val="279525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28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01738"/>
                  </a:ext>
                </a:extLst>
              </a:tr>
            </a:tbl>
          </a:graphicData>
        </a:graphic>
      </p:graphicFrame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103E8676-858C-4B53-9B90-3A4537FE24BB}"/>
              </a:ext>
            </a:extLst>
          </p:cNvPr>
          <p:cNvCxnSpPr/>
          <p:nvPr/>
        </p:nvCxnSpPr>
        <p:spPr>
          <a:xfrm>
            <a:off x="4988653" y="1112076"/>
            <a:ext cx="0" cy="3708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DE8B0C4F-3AEF-4B61-BCA6-CB87280DDDD4}"/>
              </a:ext>
            </a:extLst>
          </p:cNvPr>
          <p:cNvCxnSpPr/>
          <p:nvPr/>
        </p:nvCxnSpPr>
        <p:spPr>
          <a:xfrm>
            <a:off x="11079061" y="1112076"/>
            <a:ext cx="0" cy="3708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CBA6B880-9536-42A5-8B2C-B757DE9B8B2C}"/>
              </a:ext>
            </a:extLst>
          </p:cNvPr>
          <p:cNvCxnSpPr>
            <a:cxnSpLocks/>
          </p:cNvCxnSpPr>
          <p:nvPr/>
        </p:nvCxnSpPr>
        <p:spPr>
          <a:xfrm flipH="1">
            <a:off x="4078252" y="1521256"/>
            <a:ext cx="609766" cy="69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áblázat 36">
            <a:extLst>
              <a:ext uri="{FF2B5EF4-FFF2-40B4-BE49-F238E27FC236}">
                <a16:creationId xmlns:a16="http://schemas.microsoft.com/office/drawing/2014/main" id="{399C14E4-961A-4AE7-ACF8-16BCD59FF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052784"/>
              </p:ext>
            </p:extLst>
          </p:nvPr>
        </p:nvGraphicFramePr>
        <p:xfrm>
          <a:off x="3452030" y="2255297"/>
          <a:ext cx="10190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083">
                  <a:extLst>
                    <a:ext uri="{9D8B030D-6E8A-4147-A177-3AD203B41FA5}">
                      <a16:colId xmlns:a16="http://schemas.microsoft.com/office/drawing/2014/main" val="1134770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19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76980"/>
                  </a:ext>
                </a:extLst>
              </a:tr>
            </a:tbl>
          </a:graphicData>
        </a:graphic>
      </p:graphicFrame>
      <p:graphicFrame>
        <p:nvGraphicFramePr>
          <p:cNvPr id="17" name="Táblázat 36">
            <a:extLst>
              <a:ext uri="{FF2B5EF4-FFF2-40B4-BE49-F238E27FC236}">
                <a16:creationId xmlns:a16="http://schemas.microsoft.com/office/drawing/2014/main" id="{C67BEB68-9CD5-4F9B-AD08-75D8B02F6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067391"/>
              </p:ext>
            </p:extLst>
          </p:nvPr>
        </p:nvGraphicFramePr>
        <p:xfrm>
          <a:off x="5206826" y="2243303"/>
          <a:ext cx="10190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083">
                  <a:extLst>
                    <a:ext uri="{9D8B030D-6E8A-4147-A177-3AD203B41FA5}">
                      <a16:colId xmlns:a16="http://schemas.microsoft.com/office/drawing/2014/main" val="1134770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76980"/>
                  </a:ext>
                </a:extLst>
              </a:tr>
            </a:tbl>
          </a:graphicData>
        </a:graphic>
      </p:graphicFrame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8D641C29-00CC-4524-8390-762A191495ED}"/>
              </a:ext>
            </a:extLst>
          </p:cNvPr>
          <p:cNvCxnSpPr/>
          <p:nvPr/>
        </p:nvCxnSpPr>
        <p:spPr>
          <a:xfrm>
            <a:off x="5461231" y="1521256"/>
            <a:ext cx="352340" cy="69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69E93F1F-FE09-4A5D-90B4-670A5CFEAE84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10302480" y="1521256"/>
            <a:ext cx="180710" cy="73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8659CCD2-E1D9-4A57-BF0D-29FE5204AD13}"/>
              </a:ext>
            </a:extLst>
          </p:cNvPr>
          <p:cNvCxnSpPr>
            <a:cxnSpLocks/>
          </p:cNvCxnSpPr>
          <p:nvPr/>
        </p:nvCxnSpPr>
        <p:spPr>
          <a:xfrm>
            <a:off x="11492917" y="1521256"/>
            <a:ext cx="0" cy="72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áblázat 36">
            <a:extLst>
              <a:ext uri="{FF2B5EF4-FFF2-40B4-BE49-F238E27FC236}">
                <a16:creationId xmlns:a16="http://schemas.microsoft.com/office/drawing/2014/main" id="{6815B6F0-1D1D-4151-984C-C092A85CA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78781"/>
              </p:ext>
            </p:extLst>
          </p:nvPr>
        </p:nvGraphicFramePr>
        <p:xfrm>
          <a:off x="9792939" y="2253062"/>
          <a:ext cx="10190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083">
                  <a:extLst>
                    <a:ext uri="{9D8B030D-6E8A-4147-A177-3AD203B41FA5}">
                      <a16:colId xmlns:a16="http://schemas.microsoft.com/office/drawing/2014/main" val="1134770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76980"/>
                  </a:ext>
                </a:extLst>
              </a:tr>
            </a:tbl>
          </a:graphicData>
        </a:graphic>
      </p:graphicFrame>
      <p:graphicFrame>
        <p:nvGraphicFramePr>
          <p:cNvPr id="22" name="Táblázat 36">
            <a:extLst>
              <a:ext uri="{FF2B5EF4-FFF2-40B4-BE49-F238E27FC236}">
                <a16:creationId xmlns:a16="http://schemas.microsoft.com/office/drawing/2014/main" id="{614F81DD-AFCC-4AD0-A5D1-1B3D4E740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484947"/>
              </p:ext>
            </p:extLst>
          </p:nvPr>
        </p:nvGraphicFramePr>
        <p:xfrm>
          <a:off x="10935039" y="2259354"/>
          <a:ext cx="10190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083">
                  <a:extLst>
                    <a:ext uri="{9D8B030D-6E8A-4147-A177-3AD203B41FA5}">
                      <a16:colId xmlns:a16="http://schemas.microsoft.com/office/drawing/2014/main" val="1134770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28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76980"/>
                  </a:ext>
                </a:extLst>
              </a:tr>
            </a:tbl>
          </a:graphicData>
        </a:graphic>
      </p:graphicFrame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D7EE162C-DAD2-44E3-8E94-F94D4527BA1F}"/>
              </a:ext>
            </a:extLst>
          </p:cNvPr>
          <p:cNvCxnSpPr>
            <a:cxnSpLocks/>
          </p:cNvCxnSpPr>
          <p:nvPr/>
        </p:nvCxnSpPr>
        <p:spPr>
          <a:xfrm>
            <a:off x="696286" y="1521256"/>
            <a:ext cx="293010" cy="69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621E64EA-EADE-423E-BE9B-59EE925EF3A2}"/>
              </a:ext>
            </a:extLst>
          </p:cNvPr>
          <p:cNvCxnSpPr>
            <a:cxnSpLocks/>
          </p:cNvCxnSpPr>
          <p:nvPr/>
        </p:nvCxnSpPr>
        <p:spPr>
          <a:xfrm flipH="1">
            <a:off x="1889575" y="1521256"/>
            <a:ext cx="132172" cy="69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áblázat 34">
            <a:extLst>
              <a:ext uri="{FF2B5EF4-FFF2-40B4-BE49-F238E27FC236}">
                <a16:creationId xmlns:a16="http://schemas.microsoft.com/office/drawing/2014/main" id="{5F56F713-98C3-4B25-B85C-1F0E9AF8F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905358"/>
              </p:ext>
            </p:extLst>
          </p:nvPr>
        </p:nvGraphicFramePr>
        <p:xfrm>
          <a:off x="396261" y="2243302"/>
          <a:ext cx="20505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269">
                  <a:extLst>
                    <a:ext uri="{9D8B030D-6E8A-4147-A177-3AD203B41FA5}">
                      <a16:colId xmlns:a16="http://schemas.microsoft.com/office/drawing/2014/main" val="766455258"/>
                    </a:ext>
                  </a:extLst>
                </a:gridCol>
                <a:gridCol w="1025269">
                  <a:extLst>
                    <a:ext uri="{9D8B030D-6E8A-4147-A177-3AD203B41FA5}">
                      <a16:colId xmlns:a16="http://schemas.microsoft.com/office/drawing/2014/main" val="279525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01738"/>
                  </a:ext>
                </a:extLst>
              </a:tr>
            </a:tbl>
          </a:graphicData>
        </a:graphic>
      </p:graphicFrame>
      <p:sp>
        <p:nvSpPr>
          <p:cNvPr id="30" name="Szövegdoboz 29">
            <a:extLst>
              <a:ext uri="{FF2B5EF4-FFF2-40B4-BE49-F238E27FC236}">
                <a16:creationId xmlns:a16="http://schemas.microsoft.com/office/drawing/2014/main" id="{390E3FF2-8187-40C9-B41D-01080BC9C651}"/>
              </a:ext>
            </a:extLst>
          </p:cNvPr>
          <p:cNvSpPr txBox="1"/>
          <p:nvPr/>
        </p:nvSpPr>
        <p:spPr>
          <a:xfrm>
            <a:off x="923503" y="1697613"/>
            <a:ext cx="109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42 &lt; 1?</a:t>
            </a:r>
            <a:endParaRPr lang="hu-HU" dirty="0"/>
          </a:p>
        </p:txBody>
      </p:sp>
      <p:cxnSp>
        <p:nvCxnSpPr>
          <p:cNvPr id="36" name="Egyenes összekötő nyíllal 35">
            <a:extLst>
              <a:ext uri="{FF2B5EF4-FFF2-40B4-BE49-F238E27FC236}">
                <a16:creationId xmlns:a16="http://schemas.microsoft.com/office/drawing/2014/main" id="{8DF07E76-4C93-4F31-89C9-EE5D669FF24D}"/>
              </a:ext>
            </a:extLst>
          </p:cNvPr>
          <p:cNvCxnSpPr/>
          <p:nvPr/>
        </p:nvCxnSpPr>
        <p:spPr>
          <a:xfrm>
            <a:off x="3900881" y="2759978"/>
            <a:ext cx="177371" cy="46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37">
            <a:extLst>
              <a:ext uri="{FF2B5EF4-FFF2-40B4-BE49-F238E27FC236}">
                <a16:creationId xmlns:a16="http://schemas.microsoft.com/office/drawing/2014/main" id="{CEFFB766-64B9-4651-A79C-71833FB42AFA}"/>
              </a:ext>
            </a:extLst>
          </p:cNvPr>
          <p:cNvCxnSpPr/>
          <p:nvPr/>
        </p:nvCxnSpPr>
        <p:spPr>
          <a:xfrm flipH="1">
            <a:off x="5545123" y="2768367"/>
            <a:ext cx="268448" cy="49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áblázat 34">
            <a:extLst>
              <a:ext uri="{FF2B5EF4-FFF2-40B4-BE49-F238E27FC236}">
                <a16:creationId xmlns:a16="http://schemas.microsoft.com/office/drawing/2014/main" id="{7CFEA23A-4E74-4C33-90DF-FE31E3E70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5623"/>
              </p:ext>
            </p:extLst>
          </p:nvPr>
        </p:nvGraphicFramePr>
        <p:xfrm>
          <a:off x="3763033" y="3355213"/>
          <a:ext cx="20505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269">
                  <a:extLst>
                    <a:ext uri="{9D8B030D-6E8A-4147-A177-3AD203B41FA5}">
                      <a16:colId xmlns:a16="http://schemas.microsoft.com/office/drawing/2014/main" val="766455258"/>
                    </a:ext>
                  </a:extLst>
                </a:gridCol>
                <a:gridCol w="1025269">
                  <a:extLst>
                    <a:ext uri="{9D8B030D-6E8A-4147-A177-3AD203B41FA5}">
                      <a16:colId xmlns:a16="http://schemas.microsoft.com/office/drawing/2014/main" val="279525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01738"/>
                  </a:ext>
                </a:extLst>
              </a:tr>
            </a:tbl>
          </a:graphicData>
        </a:graphic>
      </p:graphicFrame>
      <p:cxnSp>
        <p:nvCxnSpPr>
          <p:cNvPr id="42" name="Egyenes összekötő nyíllal 41">
            <a:extLst>
              <a:ext uri="{FF2B5EF4-FFF2-40B4-BE49-F238E27FC236}">
                <a16:creationId xmlns:a16="http://schemas.microsoft.com/office/drawing/2014/main" id="{6BF0CFFD-96A5-4412-9F02-5CDF8A8D6D36}"/>
              </a:ext>
            </a:extLst>
          </p:cNvPr>
          <p:cNvCxnSpPr>
            <a:cxnSpLocks/>
          </p:cNvCxnSpPr>
          <p:nvPr/>
        </p:nvCxnSpPr>
        <p:spPr>
          <a:xfrm flipH="1">
            <a:off x="3452030" y="0"/>
            <a:ext cx="931105" cy="103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46">
            <a:extLst>
              <a:ext uri="{FF2B5EF4-FFF2-40B4-BE49-F238E27FC236}">
                <a16:creationId xmlns:a16="http://schemas.microsoft.com/office/drawing/2014/main" id="{F43B65E4-E742-4942-A13D-0263C4F9B2D1}"/>
              </a:ext>
            </a:extLst>
          </p:cNvPr>
          <p:cNvCxnSpPr/>
          <p:nvPr/>
        </p:nvCxnSpPr>
        <p:spPr>
          <a:xfrm>
            <a:off x="4383135" y="27025"/>
            <a:ext cx="726581" cy="100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5641D7C5-B62F-42EE-8572-F4B496E623AF}"/>
              </a:ext>
            </a:extLst>
          </p:cNvPr>
          <p:cNvSpPr txBox="1"/>
          <p:nvPr/>
        </p:nvSpPr>
        <p:spPr>
          <a:xfrm>
            <a:off x="4243018" y="2831176"/>
            <a:ext cx="109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21 &lt; 19?</a:t>
            </a:r>
            <a:endParaRPr lang="hu-HU" dirty="0"/>
          </a:p>
        </p:txBody>
      </p:sp>
      <p:cxnSp>
        <p:nvCxnSpPr>
          <p:cNvPr id="49" name="Egyenes összekötő nyíllal 48">
            <a:extLst>
              <a:ext uri="{FF2B5EF4-FFF2-40B4-BE49-F238E27FC236}">
                <a16:creationId xmlns:a16="http://schemas.microsoft.com/office/drawing/2014/main" id="{E6C95C34-9132-4351-B18B-522CCFB6EAA3}"/>
              </a:ext>
            </a:extLst>
          </p:cNvPr>
          <p:cNvCxnSpPr>
            <a:endCxn id="5" idx="0"/>
          </p:cNvCxnSpPr>
          <p:nvPr/>
        </p:nvCxnSpPr>
        <p:spPr>
          <a:xfrm flipH="1">
            <a:off x="679507" y="27025"/>
            <a:ext cx="800731" cy="1085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nyíllal 50">
            <a:extLst>
              <a:ext uri="{FF2B5EF4-FFF2-40B4-BE49-F238E27FC236}">
                <a16:creationId xmlns:a16="http://schemas.microsoft.com/office/drawing/2014/main" id="{CE79A46A-6491-4014-A7A0-FC90C79857DC}"/>
              </a:ext>
            </a:extLst>
          </p:cNvPr>
          <p:cNvCxnSpPr/>
          <p:nvPr/>
        </p:nvCxnSpPr>
        <p:spPr>
          <a:xfrm>
            <a:off x="1480238" y="27025"/>
            <a:ext cx="475423" cy="1004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51">
            <a:extLst>
              <a:ext uri="{FF2B5EF4-FFF2-40B4-BE49-F238E27FC236}">
                <a16:creationId xmlns:a16="http://schemas.microsoft.com/office/drawing/2014/main" id="{A102D0BC-5FF8-4985-A92F-D4CB209F4054}"/>
              </a:ext>
            </a:extLst>
          </p:cNvPr>
          <p:cNvCxnSpPr/>
          <p:nvPr/>
        </p:nvCxnSpPr>
        <p:spPr>
          <a:xfrm flipH="1">
            <a:off x="6770424" y="25090"/>
            <a:ext cx="800731" cy="1085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nyíllal 52">
            <a:extLst>
              <a:ext uri="{FF2B5EF4-FFF2-40B4-BE49-F238E27FC236}">
                <a16:creationId xmlns:a16="http://schemas.microsoft.com/office/drawing/2014/main" id="{EB744C73-4BB5-46C3-9114-68CE64C957EE}"/>
              </a:ext>
            </a:extLst>
          </p:cNvPr>
          <p:cNvCxnSpPr/>
          <p:nvPr/>
        </p:nvCxnSpPr>
        <p:spPr>
          <a:xfrm>
            <a:off x="7571155" y="25090"/>
            <a:ext cx="475423" cy="1004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gyenes összekötő nyíllal 53">
            <a:extLst>
              <a:ext uri="{FF2B5EF4-FFF2-40B4-BE49-F238E27FC236}">
                <a16:creationId xmlns:a16="http://schemas.microsoft.com/office/drawing/2014/main" id="{60C3C8EB-650D-4584-A501-B56F0FC85DE6}"/>
              </a:ext>
            </a:extLst>
          </p:cNvPr>
          <p:cNvCxnSpPr>
            <a:cxnSpLocks/>
          </p:cNvCxnSpPr>
          <p:nvPr/>
        </p:nvCxnSpPr>
        <p:spPr>
          <a:xfrm flipH="1">
            <a:off x="9371376" y="16853"/>
            <a:ext cx="931105" cy="103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>
            <a:extLst>
              <a:ext uri="{FF2B5EF4-FFF2-40B4-BE49-F238E27FC236}">
                <a16:creationId xmlns:a16="http://schemas.microsoft.com/office/drawing/2014/main" id="{F9CEBED1-C58E-4695-98DF-51EBDDDD1C49}"/>
              </a:ext>
            </a:extLst>
          </p:cNvPr>
          <p:cNvCxnSpPr/>
          <p:nvPr/>
        </p:nvCxnSpPr>
        <p:spPr>
          <a:xfrm>
            <a:off x="10302481" y="43878"/>
            <a:ext cx="726581" cy="100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gyenes összekötő nyíllal 55">
            <a:extLst>
              <a:ext uri="{FF2B5EF4-FFF2-40B4-BE49-F238E27FC236}">
                <a16:creationId xmlns:a16="http://schemas.microsoft.com/office/drawing/2014/main" id="{B377A63F-781D-4BC7-90AC-5A53236656F8}"/>
              </a:ext>
            </a:extLst>
          </p:cNvPr>
          <p:cNvCxnSpPr>
            <a:cxnSpLocks/>
          </p:cNvCxnSpPr>
          <p:nvPr/>
        </p:nvCxnSpPr>
        <p:spPr>
          <a:xfrm>
            <a:off x="6586784" y="1565081"/>
            <a:ext cx="180878" cy="5541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gyenes összekötő nyíllal 56">
            <a:extLst>
              <a:ext uri="{FF2B5EF4-FFF2-40B4-BE49-F238E27FC236}">
                <a16:creationId xmlns:a16="http://schemas.microsoft.com/office/drawing/2014/main" id="{0B62C0D5-084F-4D2E-B7DC-A7E816C215F9}"/>
              </a:ext>
            </a:extLst>
          </p:cNvPr>
          <p:cNvCxnSpPr>
            <a:cxnSpLocks/>
          </p:cNvCxnSpPr>
          <p:nvPr/>
        </p:nvCxnSpPr>
        <p:spPr>
          <a:xfrm flipH="1">
            <a:off x="8234533" y="1565081"/>
            <a:ext cx="204792" cy="59608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áblázat 34">
            <a:extLst>
              <a:ext uri="{FF2B5EF4-FFF2-40B4-BE49-F238E27FC236}">
                <a16:creationId xmlns:a16="http://schemas.microsoft.com/office/drawing/2014/main" id="{653829A3-804D-4077-B54E-31C9C4BBA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920945"/>
              </p:ext>
            </p:extLst>
          </p:nvPr>
        </p:nvGraphicFramePr>
        <p:xfrm>
          <a:off x="6452443" y="2253062"/>
          <a:ext cx="20505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269">
                  <a:extLst>
                    <a:ext uri="{9D8B030D-6E8A-4147-A177-3AD203B41FA5}">
                      <a16:colId xmlns:a16="http://schemas.microsoft.com/office/drawing/2014/main" val="766455258"/>
                    </a:ext>
                  </a:extLst>
                </a:gridCol>
                <a:gridCol w="1025269">
                  <a:extLst>
                    <a:ext uri="{9D8B030D-6E8A-4147-A177-3AD203B41FA5}">
                      <a16:colId xmlns:a16="http://schemas.microsoft.com/office/drawing/2014/main" val="279525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01738"/>
                  </a:ext>
                </a:extLst>
              </a:tr>
            </a:tbl>
          </a:graphicData>
        </a:graphic>
      </p:graphicFrame>
      <p:sp>
        <p:nvSpPr>
          <p:cNvPr id="61" name="Szövegdoboz 60">
            <a:extLst>
              <a:ext uri="{FF2B5EF4-FFF2-40B4-BE49-F238E27FC236}">
                <a16:creationId xmlns:a16="http://schemas.microsoft.com/office/drawing/2014/main" id="{7B9918D4-FE2B-401C-9746-D1327D7E1917}"/>
              </a:ext>
            </a:extLst>
          </p:cNvPr>
          <p:cNvSpPr txBox="1"/>
          <p:nvPr/>
        </p:nvSpPr>
        <p:spPr>
          <a:xfrm>
            <a:off x="6985395" y="1708907"/>
            <a:ext cx="109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27 &lt; 21?</a:t>
            </a:r>
            <a:endParaRPr lang="hu-HU" dirty="0"/>
          </a:p>
        </p:txBody>
      </p:sp>
      <p:cxnSp>
        <p:nvCxnSpPr>
          <p:cNvPr id="66" name="Egyenes összekötő nyíllal 65">
            <a:extLst>
              <a:ext uri="{FF2B5EF4-FFF2-40B4-BE49-F238E27FC236}">
                <a16:creationId xmlns:a16="http://schemas.microsoft.com/office/drawing/2014/main" id="{BAD9736F-F632-489F-9286-3682453DEED3}"/>
              </a:ext>
            </a:extLst>
          </p:cNvPr>
          <p:cNvCxnSpPr/>
          <p:nvPr/>
        </p:nvCxnSpPr>
        <p:spPr>
          <a:xfrm>
            <a:off x="9930787" y="2759978"/>
            <a:ext cx="177371" cy="46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nyíllal 66">
            <a:extLst>
              <a:ext uri="{FF2B5EF4-FFF2-40B4-BE49-F238E27FC236}">
                <a16:creationId xmlns:a16="http://schemas.microsoft.com/office/drawing/2014/main" id="{3237E829-DDFF-4A0B-99FA-41448B3CBD1C}"/>
              </a:ext>
            </a:extLst>
          </p:cNvPr>
          <p:cNvCxnSpPr/>
          <p:nvPr/>
        </p:nvCxnSpPr>
        <p:spPr>
          <a:xfrm flipH="1">
            <a:off x="11575029" y="2768367"/>
            <a:ext cx="268448" cy="49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áblázat 34">
            <a:extLst>
              <a:ext uri="{FF2B5EF4-FFF2-40B4-BE49-F238E27FC236}">
                <a16:creationId xmlns:a16="http://schemas.microsoft.com/office/drawing/2014/main" id="{D8705928-4DBD-4F31-B9AC-E4B0372A5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2232"/>
              </p:ext>
            </p:extLst>
          </p:nvPr>
        </p:nvGraphicFramePr>
        <p:xfrm>
          <a:off x="9792939" y="3355213"/>
          <a:ext cx="20505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269">
                  <a:extLst>
                    <a:ext uri="{9D8B030D-6E8A-4147-A177-3AD203B41FA5}">
                      <a16:colId xmlns:a16="http://schemas.microsoft.com/office/drawing/2014/main" val="766455258"/>
                    </a:ext>
                  </a:extLst>
                </a:gridCol>
                <a:gridCol w="1025269">
                  <a:extLst>
                    <a:ext uri="{9D8B030D-6E8A-4147-A177-3AD203B41FA5}">
                      <a16:colId xmlns:a16="http://schemas.microsoft.com/office/drawing/2014/main" val="279525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28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01738"/>
                  </a:ext>
                </a:extLst>
              </a:tr>
            </a:tbl>
          </a:graphicData>
        </a:graphic>
      </p:graphicFrame>
      <p:sp>
        <p:nvSpPr>
          <p:cNvPr id="69" name="Szövegdoboz 68">
            <a:extLst>
              <a:ext uri="{FF2B5EF4-FFF2-40B4-BE49-F238E27FC236}">
                <a16:creationId xmlns:a16="http://schemas.microsoft.com/office/drawing/2014/main" id="{6AC7F176-AD87-4C91-8234-4727190E0679}"/>
              </a:ext>
            </a:extLst>
          </p:cNvPr>
          <p:cNvSpPr txBox="1"/>
          <p:nvPr/>
        </p:nvSpPr>
        <p:spPr>
          <a:xfrm>
            <a:off x="10354013" y="2831176"/>
            <a:ext cx="109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28 &lt; 3?</a:t>
            </a:r>
            <a:endParaRPr lang="hu-HU" dirty="0"/>
          </a:p>
        </p:txBody>
      </p:sp>
      <p:cxnSp>
        <p:nvCxnSpPr>
          <p:cNvPr id="71" name="Egyenes összekötő nyíllal 70">
            <a:extLst>
              <a:ext uri="{FF2B5EF4-FFF2-40B4-BE49-F238E27FC236}">
                <a16:creationId xmlns:a16="http://schemas.microsoft.com/office/drawing/2014/main" id="{7C595840-4BF5-4B19-9261-2F5D3BC8BC05}"/>
              </a:ext>
            </a:extLst>
          </p:cNvPr>
          <p:cNvCxnSpPr/>
          <p:nvPr/>
        </p:nvCxnSpPr>
        <p:spPr>
          <a:xfrm>
            <a:off x="2927758" y="1565081"/>
            <a:ext cx="167780" cy="2570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gyenes összekötő nyíllal 72">
            <a:extLst>
              <a:ext uri="{FF2B5EF4-FFF2-40B4-BE49-F238E27FC236}">
                <a16:creationId xmlns:a16="http://schemas.microsoft.com/office/drawing/2014/main" id="{CF4F730A-601A-4C26-9B41-0949925369B9}"/>
              </a:ext>
            </a:extLst>
          </p:cNvPr>
          <p:cNvCxnSpPr/>
          <p:nvPr/>
        </p:nvCxnSpPr>
        <p:spPr>
          <a:xfrm flipH="1">
            <a:off x="3763033" y="3808602"/>
            <a:ext cx="924985" cy="32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áblázat 36">
            <a:extLst>
              <a:ext uri="{FF2B5EF4-FFF2-40B4-BE49-F238E27FC236}">
                <a16:creationId xmlns:a16="http://schemas.microsoft.com/office/drawing/2014/main" id="{9E7F50DD-9858-4EFC-9E4C-E6C715F7C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870949"/>
              </p:ext>
            </p:extLst>
          </p:nvPr>
        </p:nvGraphicFramePr>
        <p:xfrm>
          <a:off x="2175722" y="4198792"/>
          <a:ext cx="315786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621">
                  <a:extLst>
                    <a:ext uri="{9D8B030D-6E8A-4147-A177-3AD203B41FA5}">
                      <a16:colId xmlns:a16="http://schemas.microsoft.com/office/drawing/2014/main" val="1209091135"/>
                    </a:ext>
                  </a:extLst>
                </a:gridCol>
                <a:gridCol w="1052621">
                  <a:extLst>
                    <a:ext uri="{9D8B030D-6E8A-4147-A177-3AD203B41FA5}">
                      <a16:colId xmlns:a16="http://schemas.microsoft.com/office/drawing/2014/main" val="1062866320"/>
                    </a:ext>
                  </a:extLst>
                </a:gridCol>
                <a:gridCol w="1052621">
                  <a:extLst>
                    <a:ext uri="{9D8B030D-6E8A-4147-A177-3AD203B41FA5}">
                      <a16:colId xmlns:a16="http://schemas.microsoft.com/office/drawing/2014/main" val="3125242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979939"/>
                  </a:ext>
                </a:extLst>
              </a:tr>
            </a:tbl>
          </a:graphicData>
        </a:graphic>
      </p:graphicFrame>
      <p:sp>
        <p:nvSpPr>
          <p:cNvPr id="76" name="Szövegdoboz 75">
            <a:extLst>
              <a:ext uri="{FF2B5EF4-FFF2-40B4-BE49-F238E27FC236}">
                <a16:creationId xmlns:a16="http://schemas.microsoft.com/office/drawing/2014/main" id="{E10D81E2-D669-4031-9777-489C7BE86675}"/>
              </a:ext>
            </a:extLst>
          </p:cNvPr>
          <p:cNvSpPr txBox="1"/>
          <p:nvPr/>
        </p:nvSpPr>
        <p:spPr>
          <a:xfrm>
            <a:off x="3041051" y="3305059"/>
            <a:ext cx="767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19&lt;23?</a:t>
            </a:r>
          </a:p>
          <a:p>
            <a:r>
              <a:rPr lang="en-GB" sz="1200" dirty="0"/>
              <a:t>21 &lt; 23?</a:t>
            </a:r>
            <a:endParaRPr lang="hu-HU" sz="1200" dirty="0"/>
          </a:p>
        </p:txBody>
      </p:sp>
      <p:cxnSp>
        <p:nvCxnSpPr>
          <p:cNvPr id="77" name="Egyenes összekötő nyíllal 76">
            <a:extLst>
              <a:ext uri="{FF2B5EF4-FFF2-40B4-BE49-F238E27FC236}">
                <a16:creationId xmlns:a16="http://schemas.microsoft.com/office/drawing/2014/main" id="{6D586D58-317D-46F9-A1E6-A4926DE5B81C}"/>
              </a:ext>
            </a:extLst>
          </p:cNvPr>
          <p:cNvCxnSpPr>
            <a:cxnSpLocks/>
          </p:cNvCxnSpPr>
          <p:nvPr/>
        </p:nvCxnSpPr>
        <p:spPr>
          <a:xfrm flipH="1">
            <a:off x="8984609" y="1565081"/>
            <a:ext cx="101080" cy="2570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gyenes összekötő nyíllal 77">
            <a:extLst>
              <a:ext uri="{FF2B5EF4-FFF2-40B4-BE49-F238E27FC236}">
                <a16:creationId xmlns:a16="http://schemas.microsoft.com/office/drawing/2014/main" id="{33AF5EF7-4E71-4024-94DE-E3A14331B9F7}"/>
              </a:ext>
            </a:extLst>
          </p:cNvPr>
          <p:cNvCxnSpPr>
            <a:cxnSpLocks/>
          </p:cNvCxnSpPr>
          <p:nvPr/>
        </p:nvCxnSpPr>
        <p:spPr>
          <a:xfrm flipH="1">
            <a:off x="9807671" y="3808602"/>
            <a:ext cx="924984" cy="32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áblázat 36">
            <a:extLst>
              <a:ext uri="{FF2B5EF4-FFF2-40B4-BE49-F238E27FC236}">
                <a16:creationId xmlns:a16="http://schemas.microsoft.com/office/drawing/2014/main" id="{3C2907C3-8A15-4845-8DFD-93DD61285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100829"/>
              </p:ext>
            </p:extLst>
          </p:nvPr>
        </p:nvGraphicFramePr>
        <p:xfrm>
          <a:off x="8220359" y="4198792"/>
          <a:ext cx="315786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621">
                  <a:extLst>
                    <a:ext uri="{9D8B030D-6E8A-4147-A177-3AD203B41FA5}">
                      <a16:colId xmlns:a16="http://schemas.microsoft.com/office/drawing/2014/main" val="1209091135"/>
                    </a:ext>
                  </a:extLst>
                </a:gridCol>
                <a:gridCol w="1052621">
                  <a:extLst>
                    <a:ext uri="{9D8B030D-6E8A-4147-A177-3AD203B41FA5}">
                      <a16:colId xmlns:a16="http://schemas.microsoft.com/office/drawing/2014/main" val="1062866320"/>
                    </a:ext>
                  </a:extLst>
                </a:gridCol>
                <a:gridCol w="1052621">
                  <a:extLst>
                    <a:ext uri="{9D8B030D-6E8A-4147-A177-3AD203B41FA5}">
                      <a16:colId xmlns:a16="http://schemas.microsoft.com/office/drawing/2014/main" val="3125242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979939"/>
                  </a:ext>
                </a:extLst>
              </a:tr>
            </a:tbl>
          </a:graphicData>
        </a:graphic>
      </p:graphicFrame>
      <p:sp>
        <p:nvSpPr>
          <p:cNvPr id="80" name="Szövegdoboz 79">
            <a:extLst>
              <a:ext uri="{FF2B5EF4-FFF2-40B4-BE49-F238E27FC236}">
                <a16:creationId xmlns:a16="http://schemas.microsoft.com/office/drawing/2014/main" id="{62E9A5E3-D7F1-42D2-BA3A-9DEE5ACA13BF}"/>
              </a:ext>
            </a:extLst>
          </p:cNvPr>
          <p:cNvSpPr txBox="1"/>
          <p:nvPr/>
        </p:nvSpPr>
        <p:spPr>
          <a:xfrm>
            <a:off x="9056285" y="3292577"/>
            <a:ext cx="767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3&lt;23?</a:t>
            </a:r>
          </a:p>
          <a:p>
            <a:r>
              <a:rPr lang="en-GB" sz="1200" dirty="0"/>
              <a:t>28 &lt; 23?</a:t>
            </a:r>
            <a:endParaRPr lang="hu-HU" sz="1200" dirty="0"/>
          </a:p>
        </p:txBody>
      </p:sp>
      <p:cxnSp>
        <p:nvCxnSpPr>
          <p:cNvPr id="86" name="Egyenes összekötő nyíllal 85">
            <a:extLst>
              <a:ext uri="{FF2B5EF4-FFF2-40B4-BE49-F238E27FC236}">
                <a16:creationId xmlns:a16="http://schemas.microsoft.com/office/drawing/2014/main" id="{210A5268-E2B3-4B8E-B498-9A783584DF5D}"/>
              </a:ext>
            </a:extLst>
          </p:cNvPr>
          <p:cNvCxnSpPr>
            <a:cxnSpLocks/>
          </p:cNvCxnSpPr>
          <p:nvPr/>
        </p:nvCxnSpPr>
        <p:spPr>
          <a:xfrm>
            <a:off x="1260814" y="2652482"/>
            <a:ext cx="419178" cy="291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gyenes összekötő nyíllal 87">
            <a:extLst>
              <a:ext uri="{FF2B5EF4-FFF2-40B4-BE49-F238E27FC236}">
                <a16:creationId xmlns:a16="http://schemas.microsoft.com/office/drawing/2014/main" id="{E1541978-FAD3-44AA-9E45-7097A9C66C9F}"/>
              </a:ext>
            </a:extLst>
          </p:cNvPr>
          <p:cNvCxnSpPr/>
          <p:nvPr/>
        </p:nvCxnSpPr>
        <p:spPr>
          <a:xfrm flipH="1">
            <a:off x="2332139" y="4689446"/>
            <a:ext cx="234892" cy="88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Táblázat 28">
            <a:extLst>
              <a:ext uri="{FF2B5EF4-FFF2-40B4-BE49-F238E27FC236}">
                <a16:creationId xmlns:a16="http://schemas.microsoft.com/office/drawing/2014/main" id="{CAEABF6F-028D-4A62-B29C-D8788409F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414773"/>
              </p:ext>
            </p:extLst>
          </p:nvPr>
        </p:nvGraphicFramePr>
        <p:xfrm>
          <a:off x="156755" y="5652369"/>
          <a:ext cx="51768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366">
                  <a:extLst>
                    <a:ext uri="{9D8B030D-6E8A-4147-A177-3AD203B41FA5}">
                      <a16:colId xmlns:a16="http://schemas.microsoft.com/office/drawing/2014/main" val="1089494117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248726984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86020828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201470355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098719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37940"/>
                  </a:ext>
                </a:extLst>
              </a:tr>
            </a:tbl>
          </a:graphicData>
        </a:graphic>
      </p:graphicFrame>
      <p:sp>
        <p:nvSpPr>
          <p:cNvPr id="93" name="Szövegdoboz 92">
            <a:extLst>
              <a:ext uri="{FF2B5EF4-FFF2-40B4-BE49-F238E27FC236}">
                <a16:creationId xmlns:a16="http://schemas.microsoft.com/office/drawing/2014/main" id="{985C8CFD-0543-4305-B650-BC0BAE155BA1}"/>
              </a:ext>
            </a:extLst>
          </p:cNvPr>
          <p:cNvSpPr txBox="1"/>
          <p:nvPr/>
        </p:nvSpPr>
        <p:spPr>
          <a:xfrm>
            <a:off x="551154" y="4676965"/>
            <a:ext cx="767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19&lt;1?</a:t>
            </a:r>
          </a:p>
          <a:p>
            <a:r>
              <a:rPr lang="en-GB" sz="1200" dirty="0"/>
              <a:t>19&lt;42?</a:t>
            </a:r>
          </a:p>
          <a:p>
            <a:r>
              <a:rPr lang="en-GB" sz="1200" dirty="0"/>
              <a:t>21&lt;42?</a:t>
            </a:r>
          </a:p>
          <a:p>
            <a:r>
              <a:rPr lang="en-GB" sz="1200" dirty="0"/>
              <a:t>23&lt;42?</a:t>
            </a:r>
          </a:p>
        </p:txBody>
      </p:sp>
      <p:cxnSp>
        <p:nvCxnSpPr>
          <p:cNvPr id="94" name="Egyenes összekötő nyíllal 93">
            <a:extLst>
              <a:ext uri="{FF2B5EF4-FFF2-40B4-BE49-F238E27FC236}">
                <a16:creationId xmlns:a16="http://schemas.microsoft.com/office/drawing/2014/main" id="{2445CA5B-4108-4428-9CC4-158AF5CDC717}"/>
              </a:ext>
            </a:extLst>
          </p:cNvPr>
          <p:cNvCxnSpPr>
            <a:cxnSpLocks/>
          </p:cNvCxnSpPr>
          <p:nvPr/>
        </p:nvCxnSpPr>
        <p:spPr>
          <a:xfrm>
            <a:off x="7361868" y="2650889"/>
            <a:ext cx="419178" cy="291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gyenes összekötő nyíllal 94">
            <a:extLst>
              <a:ext uri="{FF2B5EF4-FFF2-40B4-BE49-F238E27FC236}">
                <a16:creationId xmlns:a16="http://schemas.microsoft.com/office/drawing/2014/main" id="{BC893650-8ECF-4F4E-AAD6-C49829FAB0EB}"/>
              </a:ext>
            </a:extLst>
          </p:cNvPr>
          <p:cNvCxnSpPr/>
          <p:nvPr/>
        </p:nvCxnSpPr>
        <p:spPr>
          <a:xfrm flipH="1">
            <a:off x="8433193" y="4687853"/>
            <a:ext cx="234892" cy="88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áblázat 28">
            <a:extLst>
              <a:ext uri="{FF2B5EF4-FFF2-40B4-BE49-F238E27FC236}">
                <a16:creationId xmlns:a16="http://schemas.microsoft.com/office/drawing/2014/main" id="{EEF9077C-F1CE-422A-B464-4D9E06E57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926468"/>
              </p:ext>
            </p:extLst>
          </p:nvPr>
        </p:nvGraphicFramePr>
        <p:xfrm>
          <a:off x="6257809" y="5650776"/>
          <a:ext cx="51768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366">
                  <a:extLst>
                    <a:ext uri="{9D8B030D-6E8A-4147-A177-3AD203B41FA5}">
                      <a16:colId xmlns:a16="http://schemas.microsoft.com/office/drawing/2014/main" val="1089494117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248726984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86020828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201470355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098719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28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37940"/>
                  </a:ext>
                </a:extLst>
              </a:tr>
            </a:tbl>
          </a:graphicData>
        </a:graphic>
      </p:graphicFrame>
      <p:sp>
        <p:nvSpPr>
          <p:cNvPr id="97" name="Szövegdoboz 96">
            <a:extLst>
              <a:ext uri="{FF2B5EF4-FFF2-40B4-BE49-F238E27FC236}">
                <a16:creationId xmlns:a16="http://schemas.microsoft.com/office/drawing/2014/main" id="{8C12A9AF-217D-4A4B-955D-1BCA4DA31B2F}"/>
              </a:ext>
            </a:extLst>
          </p:cNvPr>
          <p:cNvSpPr txBox="1"/>
          <p:nvPr/>
        </p:nvSpPr>
        <p:spPr>
          <a:xfrm>
            <a:off x="6588836" y="4687853"/>
            <a:ext cx="767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3&lt;21?</a:t>
            </a:r>
          </a:p>
          <a:p>
            <a:r>
              <a:rPr lang="en-GB" sz="1200" dirty="0"/>
              <a:t>23&lt;21?</a:t>
            </a:r>
          </a:p>
          <a:p>
            <a:r>
              <a:rPr lang="en-GB" sz="1200" dirty="0"/>
              <a:t>23&lt;27?</a:t>
            </a:r>
          </a:p>
          <a:p>
            <a:r>
              <a:rPr lang="en-GB" sz="1200" dirty="0"/>
              <a:t>28&lt;27?</a:t>
            </a:r>
          </a:p>
        </p:txBody>
      </p:sp>
    </p:spTree>
    <p:extLst>
      <p:ext uri="{BB962C8B-B14F-4D97-AF65-F5344CB8AC3E}">
        <p14:creationId xmlns:p14="http://schemas.microsoft.com/office/powerpoint/2010/main" val="251628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0" grpId="0"/>
      <p:bldP spid="61" grpId="0"/>
      <p:bldP spid="69" grpId="0"/>
      <p:bldP spid="76" grpId="0"/>
      <p:bldP spid="80" grpId="0"/>
      <p:bldP spid="93" grpId="0"/>
      <p:bldP spid="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297B39-356E-4C62-BBE3-6E84611F3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5" y="0"/>
            <a:ext cx="12093388" cy="618565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Utolsó</a:t>
            </a:r>
            <a:r>
              <a:rPr lang="en-GB" dirty="0"/>
              <a:t> </a:t>
            </a:r>
            <a:r>
              <a:rPr lang="en-GB" dirty="0" err="1"/>
              <a:t>összefésülés</a:t>
            </a:r>
            <a:r>
              <a:rPr lang="en-GB" dirty="0"/>
              <a:t> </a:t>
            </a:r>
            <a:r>
              <a:rPr lang="en-GB" dirty="0" err="1"/>
              <a:t>részletes</a:t>
            </a:r>
            <a:r>
              <a:rPr lang="en-GB" dirty="0"/>
              <a:t> </a:t>
            </a:r>
            <a:r>
              <a:rPr lang="en-GB" dirty="0" err="1"/>
              <a:t>szemléltetése</a:t>
            </a:r>
            <a:endParaRPr lang="hu-HU" dirty="0"/>
          </a:p>
        </p:txBody>
      </p:sp>
      <p:graphicFrame>
        <p:nvGraphicFramePr>
          <p:cNvPr id="5" name="Táblázat 28">
            <a:extLst>
              <a:ext uri="{FF2B5EF4-FFF2-40B4-BE49-F238E27FC236}">
                <a16:creationId xmlns:a16="http://schemas.microsoft.com/office/drawing/2014/main" id="{21E36676-53F7-4122-8930-93497EE94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135753"/>
              </p:ext>
            </p:extLst>
          </p:nvPr>
        </p:nvGraphicFramePr>
        <p:xfrm>
          <a:off x="533273" y="648781"/>
          <a:ext cx="51768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366">
                  <a:extLst>
                    <a:ext uri="{9D8B030D-6E8A-4147-A177-3AD203B41FA5}">
                      <a16:colId xmlns:a16="http://schemas.microsoft.com/office/drawing/2014/main" val="1089494117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248726984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86020828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201470355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098719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37940"/>
                  </a:ext>
                </a:extLst>
              </a:tr>
            </a:tbl>
          </a:graphicData>
        </a:graphic>
      </p:graphicFrame>
      <p:graphicFrame>
        <p:nvGraphicFramePr>
          <p:cNvPr id="6" name="Táblázat 28">
            <a:extLst>
              <a:ext uri="{FF2B5EF4-FFF2-40B4-BE49-F238E27FC236}">
                <a16:creationId xmlns:a16="http://schemas.microsoft.com/office/drawing/2014/main" id="{40B33D75-74A7-4EFF-9E79-A46A2EBB5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245184"/>
              </p:ext>
            </p:extLst>
          </p:nvPr>
        </p:nvGraphicFramePr>
        <p:xfrm>
          <a:off x="6410208" y="648781"/>
          <a:ext cx="51768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366">
                  <a:extLst>
                    <a:ext uri="{9D8B030D-6E8A-4147-A177-3AD203B41FA5}">
                      <a16:colId xmlns:a16="http://schemas.microsoft.com/office/drawing/2014/main" val="1089494117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248726984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86020828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201470355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098719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28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37940"/>
                  </a:ext>
                </a:extLst>
              </a:tr>
            </a:tbl>
          </a:graphicData>
        </a:graphic>
      </p:graphicFrame>
      <p:graphicFrame>
        <p:nvGraphicFramePr>
          <p:cNvPr id="7" name="Táblázat 28">
            <a:extLst>
              <a:ext uri="{FF2B5EF4-FFF2-40B4-BE49-F238E27FC236}">
                <a16:creationId xmlns:a16="http://schemas.microsoft.com/office/drawing/2014/main" id="{A9249CCE-4C44-49DD-A1EA-00FE70CA7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145948"/>
              </p:ext>
            </p:extLst>
          </p:nvPr>
        </p:nvGraphicFramePr>
        <p:xfrm>
          <a:off x="2029018" y="1797630"/>
          <a:ext cx="40654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98">
                  <a:extLst>
                    <a:ext uri="{9D8B030D-6E8A-4147-A177-3AD203B41FA5}">
                      <a16:colId xmlns:a16="http://schemas.microsoft.com/office/drawing/2014/main" val="1089494117"/>
                    </a:ext>
                  </a:extLst>
                </a:gridCol>
                <a:gridCol w="813098">
                  <a:extLst>
                    <a:ext uri="{9D8B030D-6E8A-4147-A177-3AD203B41FA5}">
                      <a16:colId xmlns:a16="http://schemas.microsoft.com/office/drawing/2014/main" val="2487269841"/>
                    </a:ext>
                  </a:extLst>
                </a:gridCol>
                <a:gridCol w="813098">
                  <a:extLst>
                    <a:ext uri="{9D8B030D-6E8A-4147-A177-3AD203B41FA5}">
                      <a16:colId xmlns:a16="http://schemas.microsoft.com/office/drawing/2014/main" val="860208281"/>
                    </a:ext>
                  </a:extLst>
                </a:gridCol>
                <a:gridCol w="813098">
                  <a:extLst>
                    <a:ext uri="{9D8B030D-6E8A-4147-A177-3AD203B41FA5}">
                      <a16:colId xmlns:a16="http://schemas.microsoft.com/office/drawing/2014/main" val="4201470355"/>
                    </a:ext>
                  </a:extLst>
                </a:gridCol>
                <a:gridCol w="813098">
                  <a:extLst>
                    <a:ext uri="{9D8B030D-6E8A-4147-A177-3AD203B41FA5}">
                      <a16:colId xmlns:a16="http://schemas.microsoft.com/office/drawing/2014/main" val="4098719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37940"/>
                  </a:ext>
                </a:extLst>
              </a:tr>
            </a:tbl>
          </a:graphicData>
        </a:graphic>
      </p:graphicFrame>
      <p:graphicFrame>
        <p:nvGraphicFramePr>
          <p:cNvPr id="8" name="Táblázat 8">
            <a:extLst>
              <a:ext uri="{FF2B5EF4-FFF2-40B4-BE49-F238E27FC236}">
                <a16:creationId xmlns:a16="http://schemas.microsoft.com/office/drawing/2014/main" id="{0A401E79-BD7A-4C05-BEB7-B83EBA6E9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156147"/>
              </p:ext>
            </p:extLst>
          </p:nvPr>
        </p:nvGraphicFramePr>
        <p:xfrm>
          <a:off x="2030508" y="404924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635035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33834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468686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38310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5098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314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89596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45734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09962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68310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28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28037"/>
                  </a:ext>
                </a:extLst>
              </a:tr>
            </a:tbl>
          </a:graphicData>
        </a:graphic>
      </p:graphicFrame>
      <p:sp>
        <p:nvSpPr>
          <p:cNvPr id="10" name="Szövegdoboz 9">
            <a:extLst>
              <a:ext uri="{FF2B5EF4-FFF2-40B4-BE49-F238E27FC236}">
                <a16:creationId xmlns:a16="http://schemas.microsoft.com/office/drawing/2014/main" id="{D1C4D85E-6D7D-47A0-BAA6-3B281833124F}"/>
              </a:ext>
            </a:extLst>
          </p:cNvPr>
          <p:cNvSpPr txBox="1"/>
          <p:nvPr/>
        </p:nvSpPr>
        <p:spPr>
          <a:xfrm>
            <a:off x="1676398" y="1800081"/>
            <a:ext cx="35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  <a:endParaRPr lang="hu-HU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4E2112C-2376-4BCD-9BAE-FD35D258F7FC}"/>
              </a:ext>
            </a:extLst>
          </p:cNvPr>
          <p:cNvSpPr txBox="1"/>
          <p:nvPr/>
        </p:nvSpPr>
        <p:spPr>
          <a:xfrm>
            <a:off x="1586752" y="4050753"/>
            <a:ext cx="35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  <a:endParaRPr lang="hu-HU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2A4356A0-230D-4BE1-BFD3-A928CDA79C36}"/>
              </a:ext>
            </a:extLst>
          </p:cNvPr>
          <p:cNvSpPr txBox="1"/>
          <p:nvPr/>
        </p:nvSpPr>
        <p:spPr>
          <a:xfrm>
            <a:off x="6324601" y="3648189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endParaRPr lang="hu-HU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45818B39-5456-471E-B754-FA11413ACE7E}"/>
              </a:ext>
            </a:extLst>
          </p:cNvPr>
          <p:cNvSpPr txBox="1"/>
          <p:nvPr/>
        </p:nvSpPr>
        <p:spPr>
          <a:xfrm>
            <a:off x="2323829" y="1358424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  <a:endParaRPr lang="hu-HU" dirty="0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58F70593-132B-40C9-BFD6-3766B8DB850C}"/>
              </a:ext>
            </a:extLst>
          </p:cNvPr>
          <p:cNvSpPr txBox="1"/>
          <p:nvPr/>
        </p:nvSpPr>
        <p:spPr>
          <a:xfrm>
            <a:off x="2253135" y="4048302"/>
            <a:ext cx="74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hu-HU" b="1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349BDDBF-3772-49B8-9429-21908675E651}"/>
              </a:ext>
            </a:extLst>
          </p:cNvPr>
          <p:cNvSpPr txBox="1"/>
          <p:nvPr/>
        </p:nvSpPr>
        <p:spPr>
          <a:xfrm>
            <a:off x="5356074" y="2714787"/>
            <a:ext cx="3922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3 &lt; 1?</a:t>
            </a:r>
            <a:endParaRPr lang="hu-HU" sz="4000" dirty="0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E3E503CD-1776-4D30-AC60-B2CB54D1E021}"/>
              </a:ext>
            </a:extLst>
          </p:cNvPr>
          <p:cNvSpPr txBox="1"/>
          <p:nvPr/>
        </p:nvSpPr>
        <p:spPr>
          <a:xfrm>
            <a:off x="2253135" y="3648189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</a:t>
            </a:r>
            <a:endParaRPr lang="hu-HU" dirty="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FA111762-878F-4725-BBC9-512B164850C1}"/>
              </a:ext>
            </a:extLst>
          </p:cNvPr>
          <p:cNvSpPr txBox="1"/>
          <p:nvPr/>
        </p:nvSpPr>
        <p:spPr>
          <a:xfrm>
            <a:off x="6410208" y="1248514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  <a:endParaRPr lang="hu-HU" dirty="0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30C7654F-6971-4B19-AC9A-3D1F2317BDE0}"/>
              </a:ext>
            </a:extLst>
          </p:cNvPr>
          <p:cNvSpPr txBox="1"/>
          <p:nvPr/>
        </p:nvSpPr>
        <p:spPr>
          <a:xfrm>
            <a:off x="10477383" y="3552939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69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77556E-17 L 0.06667 2.77556E-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6 L 0.0681 3.7037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297B39-356E-4C62-BBE3-6E84611F3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5" y="0"/>
            <a:ext cx="12093388" cy="618565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Utolsó</a:t>
            </a:r>
            <a:r>
              <a:rPr lang="en-GB" dirty="0"/>
              <a:t> </a:t>
            </a:r>
            <a:r>
              <a:rPr lang="en-GB" dirty="0" err="1"/>
              <a:t>összefésülés</a:t>
            </a:r>
            <a:r>
              <a:rPr lang="en-GB" dirty="0"/>
              <a:t> </a:t>
            </a:r>
            <a:r>
              <a:rPr lang="en-GB" dirty="0" err="1"/>
              <a:t>részletes</a:t>
            </a:r>
            <a:r>
              <a:rPr lang="en-GB" dirty="0"/>
              <a:t> </a:t>
            </a:r>
            <a:r>
              <a:rPr lang="en-GB" dirty="0" err="1"/>
              <a:t>szemléltetése</a:t>
            </a:r>
            <a:endParaRPr lang="hu-HU" dirty="0"/>
          </a:p>
        </p:txBody>
      </p:sp>
      <p:graphicFrame>
        <p:nvGraphicFramePr>
          <p:cNvPr id="5" name="Táblázat 28">
            <a:extLst>
              <a:ext uri="{FF2B5EF4-FFF2-40B4-BE49-F238E27FC236}">
                <a16:creationId xmlns:a16="http://schemas.microsoft.com/office/drawing/2014/main" id="{21E36676-53F7-4122-8930-93497EE9451E}"/>
              </a:ext>
            </a:extLst>
          </p:cNvPr>
          <p:cNvGraphicFramePr>
            <a:graphicFrameLocks noGrp="1"/>
          </p:cNvGraphicFramePr>
          <p:nvPr/>
        </p:nvGraphicFramePr>
        <p:xfrm>
          <a:off x="533273" y="648781"/>
          <a:ext cx="51768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366">
                  <a:extLst>
                    <a:ext uri="{9D8B030D-6E8A-4147-A177-3AD203B41FA5}">
                      <a16:colId xmlns:a16="http://schemas.microsoft.com/office/drawing/2014/main" val="1089494117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248726984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86020828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201470355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098719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37940"/>
                  </a:ext>
                </a:extLst>
              </a:tr>
            </a:tbl>
          </a:graphicData>
        </a:graphic>
      </p:graphicFrame>
      <p:graphicFrame>
        <p:nvGraphicFramePr>
          <p:cNvPr id="6" name="Táblázat 28">
            <a:extLst>
              <a:ext uri="{FF2B5EF4-FFF2-40B4-BE49-F238E27FC236}">
                <a16:creationId xmlns:a16="http://schemas.microsoft.com/office/drawing/2014/main" id="{40B33D75-74A7-4EFF-9E79-A46A2EBB52B9}"/>
              </a:ext>
            </a:extLst>
          </p:cNvPr>
          <p:cNvGraphicFramePr>
            <a:graphicFrameLocks noGrp="1"/>
          </p:cNvGraphicFramePr>
          <p:nvPr/>
        </p:nvGraphicFramePr>
        <p:xfrm>
          <a:off x="6410208" y="648781"/>
          <a:ext cx="51768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366">
                  <a:extLst>
                    <a:ext uri="{9D8B030D-6E8A-4147-A177-3AD203B41FA5}">
                      <a16:colId xmlns:a16="http://schemas.microsoft.com/office/drawing/2014/main" val="1089494117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248726984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86020828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201470355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098719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28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37940"/>
                  </a:ext>
                </a:extLst>
              </a:tr>
            </a:tbl>
          </a:graphicData>
        </a:graphic>
      </p:graphicFrame>
      <p:graphicFrame>
        <p:nvGraphicFramePr>
          <p:cNvPr id="7" name="Táblázat 28">
            <a:extLst>
              <a:ext uri="{FF2B5EF4-FFF2-40B4-BE49-F238E27FC236}">
                <a16:creationId xmlns:a16="http://schemas.microsoft.com/office/drawing/2014/main" id="{A9249CCE-4C44-49DD-A1EA-00FE70CA774C}"/>
              </a:ext>
            </a:extLst>
          </p:cNvPr>
          <p:cNvGraphicFramePr>
            <a:graphicFrameLocks noGrp="1"/>
          </p:cNvGraphicFramePr>
          <p:nvPr/>
        </p:nvGraphicFramePr>
        <p:xfrm>
          <a:off x="2029018" y="1797630"/>
          <a:ext cx="40654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98">
                  <a:extLst>
                    <a:ext uri="{9D8B030D-6E8A-4147-A177-3AD203B41FA5}">
                      <a16:colId xmlns:a16="http://schemas.microsoft.com/office/drawing/2014/main" val="1089494117"/>
                    </a:ext>
                  </a:extLst>
                </a:gridCol>
                <a:gridCol w="813098">
                  <a:extLst>
                    <a:ext uri="{9D8B030D-6E8A-4147-A177-3AD203B41FA5}">
                      <a16:colId xmlns:a16="http://schemas.microsoft.com/office/drawing/2014/main" val="2487269841"/>
                    </a:ext>
                  </a:extLst>
                </a:gridCol>
                <a:gridCol w="813098">
                  <a:extLst>
                    <a:ext uri="{9D8B030D-6E8A-4147-A177-3AD203B41FA5}">
                      <a16:colId xmlns:a16="http://schemas.microsoft.com/office/drawing/2014/main" val="860208281"/>
                    </a:ext>
                  </a:extLst>
                </a:gridCol>
                <a:gridCol w="813098">
                  <a:extLst>
                    <a:ext uri="{9D8B030D-6E8A-4147-A177-3AD203B41FA5}">
                      <a16:colId xmlns:a16="http://schemas.microsoft.com/office/drawing/2014/main" val="4201470355"/>
                    </a:ext>
                  </a:extLst>
                </a:gridCol>
                <a:gridCol w="813098">
                  <a:extLst>
                    <a:ext uri="{9D8B030D-6E8A-4147-A177-3AD203B41FA5}">
                      <a16:colId xmlns:a16="http://schemas.microsoft.com/office/drawing/2014/main" val="4098719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37940"/>
                  </a:ext>
                </a:extLst>
              </a:tr>
            </a:tbl>
          </a:graphicData>
        </a:graphic>
      </p:graphicFrame>
      <p:graphicFrame>
        <p:nvGraphicFramePr>
          <p:cNvPr id="8" name="Táblázat 8">
            <a:extLst>
              <a:ext uri="{FF2B5EF4-FFF2-40B4-BE49-F238E27FC236}">
                <a16:creationId xmlns:a16="http://schemas.microsoft.com/office/drawing/2014/main" id="{0A401E79-BD7A-4C05-BEB7-B83EBA6E9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023639"/>
              </p:ext>
            </p:extLst>
          </p:nvPr>
        </p:nvGraphicFramePr>
        <p:xfrm>
          <a:off x="2030508" y="404924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635035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33834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468686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38310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5098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314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89596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45734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09962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68310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28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28037"/>
                  </a:ext>
                </a:extLst>
              </a:tr>
            </a:tbl>
          </a:graphicData>
        </a:graphic>
      </p:graphicFrame>
      <p:sp>
        <p:nvSpPr>
          <p:cNvPr id="10" name="Szövegdoboz 9">
            <a:extLst>
              <a:ext uri="{FF2B5EF4-FFF2-40B4-BE49-F238E27FC236}">
                <a16:creationId xmlns:a16="http://schemas.microsoft.com/office/drawing/2014/main" id="{D1C4D85E-6D7D-47A0-BAA6-3B281833124F}"/>
              </a:ext>
            </a:extLst>
          </p:cNvPr>
          <p:cNvSpPr txBox="1"/>
          <p:nvPr/>
        </p:nvSpPr>
        <p:spPr>
          <a:xfrm>
            <a:off x="1676398" y="1800081"/>
            <a:ext cx="35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  <a:endParaRPr lang="hu-HU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4E2112C-2376-4BCD-9BAE-FD35D258F7FC}"/>
              </a:ext>
            </a:extLst>
          </p:cNvPr>
          <p:cNvSpPr txBox="1"/>
          <p:nvPr/>
        </p:nvSpPr>
        <p:spPr>
          <a:xfrm>
            <a:off x="1586752" y="4050753"/>
            <a:ext cx="35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  <a:endParaRPr lang="hu-HU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2A4356A0-230D-4BE1-BFD3-A928CDA79C36}"/>
              </a:ext>
            </a:extLst>
          </p:cNvPr>
          <p:cNvSpPr txBox="1"/>
          <p:nvPr/>
        </p:nvSpPr>
        <p:spPr>
          <a:xfrm>
            <a:off x="6347898" y="3648189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endParaRPr lang="hu-HU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45818B39-5456-471E-B754-FA11413ACE7E}"/>
              </a:ext>
            </a:extLst>
          </p:cNvPr>
          <p:cNvSpPr txBox="1"/>
          <p:nvPr/>
        </p:nvSpPr>
        <p:spPr>
          <a:xfrm>
            <a:off x="3097876" y="1347217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  <a:endParaRPr lang="hu-HU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349BDDBF-3772-49B8-9429-21908675E651}"/>
              </a:ext>
            </a:extLst>
          </p:cNvPr>
          <p:cNvSpPr txBox="1"/>
          <p:nvPr/>
        </p:nvSpPr>
        <p:spPr>
          <a:xfrm>
            <a:off x="5356074" y="2714787"/>
            <a:ext cx="3922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3 &lt; 19?</a:t>
            </a:r>
            <a:endParaRPr lang="hu-HU" sz="4000" dirty="0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E3E503CD-1776-4D30-AC60-B2CB54D1E021}"/>
              </a:ext>
            </a:extLst>
          </p:cNvPr>
          <p:cNvSpPr txBox="1"/>
          <p:nvPr/>
        </p:nvSpPr>
        <p:spPr>
          <a:xfrm>
            <a:off x="3054725" y="3648189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</a:t>
            </a:r>
            <a:endParaRPr lang="hu-HU" dirty="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EFD5B3F-897D-4882-BC9F-B308DAA4F897}"/>
              </a:ext>
            </a:extLst>
          </p:cNvPr>
          <p:cNvSpPr txBox="1"/>
          <p:nvPr/>
        </p:nvSpPr>
        <p:spPr>
          <a:xfrm>
            <a:off x="6296591" y="4045596"/>
            <a:ext cx="74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3</a:t>
            </a:r>
            <a:endParaRPr lang="hu-HU" b="1" dirty="0"/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69587DC6-6721-45DE-9175-39D7020234F1}"/>
              </a:ext>
            </a:extLst>
          </p:cNvPr>
          <p:cNvSpPr txBox="1"/>
          <p:nvPr/>
        </p:nvSpPr>
        <p:spPr>
          <a:xfrm>
            <a:off x="6410208" y="1248514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  <a:endParaRPr lang="hu-HU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011C341D-8ABE-4B16-98B0-504D027FCED5}"/>
              </a:ext>
            </a:extLst>
          </p:cNvPr>
          <p:cNvSpPr txBox="1"/>
          <p:nvPr/>
        </p:nvSpPr>
        <p:spPr>
          <a:xfrm>
            <a:off x="10477383" y="3552939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197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0833E-6 3.7037E-6 L 0.06992 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3.33333E-6 L -0.26197 3.33333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99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716 3.7037E-6 L 0.07044 3.7037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297B39-356E-4C62-BBE3-6E84611F3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5" y="0"/>
            <a:ext cx="12093388" cy="618565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Utolsó</a:t>
            </a:r>
            <a:r>
              <a:rPr lang="en-GB" dirty="0"/>
              <a:t> </a:t>
            </a:r>
            <a:r>
              <a:rPr lang="en-GB" dirty="0" err="1"/>
              <a:t>összefésülés</a:t>
            </a:r>
            <a:r>
              <a:rPr lang="en-GB" dirty="0"/>
              <a:t> </a:t>
            </a:r>
            <a:r>
              <a:rPr lang="en-GB" dirty="0" err="1"/>
              <a:t>részletes</a:t>
            </a:r>
            <a:r>
              <a:rPr lang="en-GB" dirty="0"/>
              <a:t> </a:t>
            </a:r>
            <a:r>
              <a:rPr lang="en-GB" dirty="0" err="1"/>
              <a:t>szemléltetése</a:t>
            </a:r>
            <a:endParaRPr lang="hu-HU" dirty="0"/>
          </a:p>
        </p:txBody>
      </p:sp>
      <p:graphicFrame>
        <p:nvGraphicFramePr>
          <p:cNvPr id="5" name="Táblázat 28">
            <a:extLst>
              <a:ext uri="{FF2B5EF4-FFF2-40B4-BE49-F238E27FC236}">
                <a16:creationId xmlns:a16="http://schemas.microsoft.com/office/drawing/2014/main" id="{21E36676-53F7-4122-8930-93497EE9451E}"/>
              </a:ext>
            </a:extLst>
          </p:cNvPr>
          <p:cNvGraphicFramePr>
            <a:graphicFrameLocks noGrp="1"/>
          </p:cNvGraphicFramePr>
          <p:nvPr/>
        </p:nvGraphicFramePr>
        <p:xfrm>
          <a:off x="533273" y="648781"/>
          <a:ext cx="51768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366">
                  <a:extLst>
                    <a:ext uri="{9D8B030D-6E8A-4147-A177-3AD203B41FA5}">
                      <a16:colId xmlns:a16="http://schemas.microsoft.com/office/drawing/2014/main" val="1089494117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248726984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86020828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201470355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098719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37940"/>
                  </a:ext>
                </a:extLst>
              </a:tr>
            </a:tbl>
          </a:graphicData>
        </a:graphic>
      </p:graphicFrame>
      <p:graphicFrame>
        <p:nvGraphicFramePr>
          <p:cNvPr id="6" name="Táblázat 28">
            <a:extLst>
              <a:ext uri="{FF2B5EF4-FFF2-40B4-BE49-F238E27FC236}">
                <a16:creationId xmlns:a16="http://schemas.microsoft.com/office/drawing/2014/main" id="{40B33D75-74A7-4EFF-9E79-A46A2EBB52B9}"/>
              </a:ext>
            </a:extLst>
          </p:cNvPr>
          <p:cNvGraphicFramePr>
            <a:graphicFrameLocks noGrp="1"/>
          </p:cNvGraphicFramePr>
          <p:nvPr/>
        </p:nvGraphicFramePr>
        <p:xfrm>
          <a:off x="6410208" y="648781"/>
          <a:ext cx="51768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366">
                  <a:extLst>
                    <a:ext uri="{9D8B030D-6E8A-4147-A177-3AD203B41FA5}">
                      <a16:colId xmlns:a16="http://schemas.microsoft.com/office/drawing/2014/main" val="1089494117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248726984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86020828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201470355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098719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28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37940"/>
                  </a:ext>
                </a:extLst>
              </a:tr>
            </a:tbl>
          </a:graphicData>
        </a:graphic>
      </p:graphicFrame>
      <p:graphicFrame>
        <p:nvGraphicFramePr>
          <p:cNvPr id="7" name="Táblázat 28">
            <a:extLst>
              <a:ext uri="{FF2B5EF4-FFF2-40B4-BE49-F238E27FC236}">
                <a16:creationId xmlns:a16="http://schemas.microsoft.com/office/drawing/2014/main" id="{A9249CCE-4C44-49DD-A1EA-00FE70CA774C}"/>
              </a:ext>
            </a:extLst>
          </p:cNvPr>
          <p:cNvGraphicFramePr>
            <a:graphicFrameLocks noGrp="1"/>
          </p:cNvGraphicFramePr>
          <p:nvPr/>
        </p:nvGraphicFramePr>
        <p:xfrm>
          <a:off x="2029018" y="1797630"/>
          <a:ext cx="40654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98">
                  <a:extLst>
                    <a:ext uri="{9D8B030D-6E8A-4147-A177-3AD203B41FA5}">
                      <a16:colId xmlns:a16="http://schemas.microsoft.com/office/drawing/2014/main" val="1089494117"/>
                    </a:ext>
                  </a:extLst>
                </a:gridCol>
                <a:gridCol w="813098">
                  <a:extLst>
                    <a:ext uri="{9D8B030D-6E8A-4147-A177-3AD203B41FA5}">
                      <a16:colId xmlns:a16="http://schemas.microsoft.com/office/drawing/2014/main" val="2487269841"/>
                    </a:ext>
                  </a:extLst>
                </a:gridCol>
                <a:gridCol w="813098">
                  <a:extLst>
                    <a:ext uri="{9D8B030D-6E8A-4147-A177-3AD203B41FA5}">
                      <a16:colId xmlns:a16="http://schemas.microsoft.com/office/drawing/2014/main" val="860208281"/>
                    </a:ext>
                  </a:extLst>
                </a:gridCol>
                <a:gridCol w="813098">
                  <a:extLst>
                    <a:ext uri="{9D8B030D-6E8A-4147-A177-3AD203B41FA5}">
                      <a16:colId xmlns:a16="http://schemas.microsoft.com/office/drawing/2014/main" val="4201470355"/>
                    </a:ext>
                  </a:extLst>
                </a:gridCol>
                <a:gridCol w="813098">
                  <a:extLst>
                    <a:ext uri="{9D8B030D-6E8A-4147-A177-3AD203B41FA5}">
                      <a16:colId xmlns:a16="http://schemas.microsoft.com/office/drawing/2014/main" val="4098719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37940"/>
                  </a:ext>
                </a:extLst>
              </a:tr>
            </a:tbl>
          </a:graphicData>
        </a:graphic>
      </p:graphicFrame>
      <p:graphicFrame>
        <p:nvGraphicFramePr>
          <p:cNvPr id="8" name="Táblázat 8">
            <a:extLst>
              <a:ext uri="{FF2B5EF4-FFF2-40B4-BE49-F238E27FC236}">
                <a16:creationId xmlns:a16="http://schemas.microsoft.com/office/drawing/2014/main" id="{0A401E79-BD7A-4C05-BEB7-B83EBA6E9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796035"/>
              </p:ext>
            </p:extLst>
          </p:nvPr>
        </p:nvGraphicFramePr>
        <p:xfrm>
          <a:off x="2030508" y="404924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635035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33834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468686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38310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5098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314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89596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45734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09962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68310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28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28037"/>
                  </a:ext>
                </a:extLst>
              </a:tr>
            </a:tbl>
          </a:graphicData>
        </a:graphic>
      </p:graphicFrame>
      <p:sp>
        <p:nvSpPr>
          <p:cNvPr id="10" name="Szövegdoboz 9">
            <a:extLst>
              <a:ext uri="{FF2B5EF4-FFF2-40B4-BE49-F238E27FC236}">
                <a16:creationId xmlns:a16="http://schemas.microsoft.com/office/drawing/2014/main" id="{D1C4D85E-6D7D-47A0-BAA6-3B281833124F}"/>
              </a:ext>
            </a:extLst>
          </p:cNvPr>
          <p:cNvSpPr txBox="1"/>
          <p:nvPr/>
        </p:nvSpPr>
        <p:spPr>
          <a:xfrm>
            <a:off x="1676398" y="1800081"/>
            <a:ext cx="35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  <a:endParaRPr lang="hu-HU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4E2112C-2376-4BCD-9BAE-FD35D258F7FC}"/>
              </a:ext>
            </a:extLst>
          </p:cNvPr>
          <p:cNvSpPr txBox="1"/>
          <p:nvPr/>
        </p:nvSpPr>
        <p:spPr>
          <a:xfrm>
            <a:off x="1586752" y="4050753"/>
            <a:ext cx="35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  <a:endParaRPr lang="hu-HU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2A4356A0-230D-4BE1-BFD3-A928CDA79C36}"/>
              </a:ext>
            </a:extLst>
          </p:cNvPr>
          <p:cNvSpPr txBox="1"/>
          <p:nvPr/>
        </p:nvSpPr>
        <p:spPr>
          <a:xfrm>
            <a:off x="7157520" y="3648189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endParaRPr lang="hu-HU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45818B39-5456-471E-B754-FA11413ACE7E}"/>
              </a:ext>
            </a:extLst>
          </p:cNvPr>
          <p:cNvSpPr txBox="1"/>
          <p:nvPr/>
        </p:nvSpPr>
        <p:spPr>
          <a:xfrm>
            <a:off x="3115239" y="1358424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  <a:endParaRPr lang="hu-HU" dirty="0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58F70593-132B-40C9-BFD6-3766B8DB850C}"/>
              </a:ext>
            </a:extLst>
          </p:cNvPr>
          <p:cNvSpPr txBox="1"/>
          <p:nvPr/>
        </p:nvSpPr>
        <p:spPr>
          <a:xfrm>
            <a:off x="3810331" y="4048302"/>
            <a:ext cx="74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19</a:t>
            </a:r>
            <a:endParaRPr lang="hu-HU" b="1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349BDDBF-3772-49B8-9429-21908675E651}"/>
              </a:ext>
            </a:extLst>
          </p:cNvPr>
          <p:cNvSpPr txBox="1"/>
          <p:nvPr/>
        </p:nvSpPr>
        <p:spPr>
          <a:xfrm>
            <a:off x="5356074" y="2714787"/>
            <a:ext cx="3922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21 &lt; 19?</a:t>
            </a:r>
            <a:endParaRPr lang="hu-HU" sz="4000" dirty="0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E3E503CD-1776-4D30-AC60-B2CB54D1E021}"/>
              </a:ext>
            </a:extLst>
          </p:cNvPr>
          <p:cNvSpPr txBox="1"/>
          <p:nvPr/>
        </p:nvSpPr>
        <p:spPr>
          <a:xfrm>
            <a:off x="3882759" y="3648189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</a:t>
            </a:r>
            <a:endParaRPr lang="hu-HU" dirty="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4E6BB09E-EA2A-4D5F-B6B6-6DC40487E4B8}"/>
              </a:ext>
            </a:extLst>
          </p:cNvPr>
          <p:cNvSpPr txBox="1"/>
          <p:nvPr/>
        </p:nvSpPr>
        <p:spPr>
          <a:xfrm>
            <a:off x="6410208" y="1248514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  <a:endParaRPr lang="hu-HU" dirty="0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31EEF946-375F-4A9B-B39F-3C1FBA248B70}"/>
              </a:ext>
            </a:extLst>
          </p:cNvPr>
          <p:cNvSpPr txBox="1"/>
          <p:nvPr/>
        </p:nvSpPr>
        <p:spPr>
          <a:xfrm>
            <a:off x="10477383" y="3552939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652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79167E-6 2.77556E-17 L 0.06666 2.77556E-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95833E-6 3.7037E-6 L 0.0681 3.7037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297B39-356E-4C62-BBE3-6E84611F3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5" y="0"/>
            <a:ext cx="12093388" cy="618565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Utolsó</a:t>
            </a:r>
            <a:r>
              <a:rPr lang="en-GB" dirty="0"/>
              <a:t> </a:t>
            </a:r>
            <a:r>
              <a:rPr lang="en-GB" dirty="0" err="1"/>
              <a:t>összefésülés</a:t>
            </a:r>
            <a:r>
              <a:rPr lang="en-GB" dirty="0"/>
              <a:t> </a:t>
            </a:r>
            <a:r>
              <a:rPr lang="en-GB" dirty="0" err="1"/>
              <a:t>részletes</a:t>
            </a:r>
            <a:r>
              <a:rPr lang="en-GB" dirty="0"/>
              <a:t> </a:t>
            </a:r>
            <a:r>
              <a:rPr lang="en-GB" dirty="0" err="1"/>
              <a:t>szemléltetése</a:t>
            </a:r>
            <a:endParaRPr lang="hu-HU" dirty="0"/>
          </a:p>
        </p:txBody>
      </p:sp>
      <p:graphicFrame>
        <p:nvGraphicFramePr>
          <p:cNvPr id="5" name="Táblázat 28">
            <a:extLst>
              <a:ext uri="{FF2B5EF4-FFF2-40B4-BE49-F238E27FC236}">
                <a16:creationId xmlns:a16="http://schemas.microsoft.com/office/drawing/2014/main" id="{21E36676-53F7-4122-8930-93497EE9451E}"/>
              </a:ext>
            </a:extLst>
          </p:cNvPr>
          <p:cNvGraphicFramePr>
            <a:graphicFrameLocks noGrp="1"/>
          </p:cNvGraphicFramePr>
          <p:nvPr/>
        </p:nvGraphicFramePr>
        <p:xfrm>
          <a:off x="533273" y="648781"/>
          <a:ext cx="51768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366">
                  <a:extLst>
                    <a:ext uri="{9D8B030D-6E8A-4147-A177-3AD203B41FA5}">
                      <a16:colId xmlns:a16="http://schemas.microsoft.com/office/drawing/2014/main" val="1089494117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248726984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86020828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201470355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098719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37940"/>
                  </a:ext>
                </a:extLst>
              </a:tr>
            </a:tbl>
          </a:graphicData>
        </a:graphic>
      </p:graphicFrame>
      <p:graphicFrame>
        <p:nvGraphicFramePr>
          <p:cNvPr id="6" name="Táblázat 28">
            <a:extLst>
              <a:ext uri="{FF2B5EF4-FFF2-40B4-BE49-F238E27FC236}">
                <a16:creationId xmlns:a16="http://schemas.microsoft.com/office/drawing/2014/main" id="{40B33D75-74A7-4EFF-9E79-A46A2EBB52B9}"/>
              </a:ext>
            </a:extLst>
          </p:cNvPr>
          <p:cNvGraphicFramePr>
            <a:graphicFrameLocks noGrp="1"/>
          </p:cNvGraphicFramePr>
          <p:nvPr/>
        </p:nvGraphicFramePr>
        <p:xfrm>
          <a:off x="6410208" y="648781"/>
          <a:ext cx="51768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366">
                  <a:extLst>
                    <a:ext uri="{9D8B030D-6E8A-4147-A177-3AD203B41FA5}">
                      <a16:colId xmlns:a16="http://schemas.microsoft.com/office/drawing/2014/main" val="1089494117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248726984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860208281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201470355"/>
                    </a:ext>
                  </a:extLst>
                </a:gridCol>
                <a:gridCol w="1035366">
                  <a:extLst>
                    <a:ext uri="{9D8B030D-6E8A-4147-A177-3AD203B41FA5}">
                      <a16:colId xmlns:a16="http://schemas.microsoft.com/office/drawing/2014/main" val="4098719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28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37940"/>
                  </a:ext>
                </a:extLst>
              </a:tr>
            </a:tbl>
          </a:graphicData>
        </a:graphic>
      </p:graphicFrame>
      <p:graphicFrame>
        <p:nvGraphicFramePr>
          <p:cNvPr id="7" name="Táblázat 28">
            <a:extLst>
              <a:ext uri="{FF2B5EF4-FFF2-40B4-BE49-F238E27FC236}">
                <a16:creationId xmlns:a16="http://schemas.microsoft.com/office/drawing/2014/main" id="{A9249CCE-4C44-49DD-A1EA-00FE70CA774C}"/>
              </a:ext>
            </a:extLst>
          </p:cNvPr>
          <p:cNvGraphicFramePr>
            <a:graphicFrameLocks noGrp="1"/>
          </p:cNvGraphicFramePr>
          <p:nvPr/>
        </p:nvGraphicFramePr>
        <p:xfrm>
          <a:off x="2029018" y="1797630"/>
          <a:ext cx="40654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98">
                  <a:extLst>
                    <a:ext uri="{9D8B030D-6E8A-4147-A177-3AD203B41FA5}">
                      <a16:colId xmlns:a16="http://schemas.microsoft.com/office/drawing/2014/main" val="1089494117"/>
                    </a:ext>
                  </a:extLst>
                </a:gridCol>
                <a:gridCol w="813098">
                  <a:extLst>
                    <a:ext uri="{9D8B030D-6E8A-4147-A177-3AD203B41FA5}">
                      <a16:colId xmlns:a16="http://schemas.microsoft.com/office/drawing/2014/main" val="2487269841"/>
                    </a:ext>
                  </a:extLst>
                </a:gridCol>
                <a:gridCol w="813098">
                  <a:extLst>
                    <a:ext uri="{9D8B030D-6E8A-4147-A177-3AD203B41FA5}">
                      <a16:colId xmlns:a16="http://schemas.microsoft.com/office/drawing/2014/main" val="860208281"/>
                    </a:ext>
                  </a:extLst>
                </a:gridCol>
                <a:gridCol w="813098">
                  <a:extLst>
                    <a:ext uri="{9D8B030D-6E8A-4147-A177-3AD203B41FA5}">
                      <a16:colId xmlns:a16="http://schemas.microsoft.com/office/drawing/2014/main" val="4201470355"/>
                    </a:ext>
                  </a:extLst>
                </a:gridCol>
                <a:gridCol w="813098">
                  <a:extLst>
                    <a:ext uri="{9D8B030D-6E8A-4147-A177-3AD203B41FA5}">
                      <a16:colId xmlns:a16="http://schemas.microsoft.com/office/drawing/2014/main" val="4098719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37940"/>
                  </a:ext>
                </a:extLst>
              </a:tr>
            </a:tbl>
          </a:graphicData>
        </a:graphic>
      </p:graphicFrame>
      <p:graphicFrame>
        <p:nvGraphicFramePr>
          <p:cNvPr id="8" name="Táblázat 8">
            <a:extLst>
              <a:ext uri="{FF2B5EF4-FFF2-40B4-BE49-F238E27FC236}">
                <a16:creationId xmlns:a16="http://schemas.microsoft.com/office/drawing/2014/main" id="{0A401E79-BD7A-4C05-BEB7-B83EBA6E9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723140"/>
              </p:ext>
            </p:extLst>
          </p:nvPr>
        </p:nvGraphicFramePr>
        <p:xfrm>
          <a:off x="2030508" y="404924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635035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33834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468686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38310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5098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314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89596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45734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09962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68310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28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28037"/>
                  </a:ext>
                </a:extLst>
              </a:tr>
            </a:tbl>
          </a:graphicData>
        </a:graphic>
      </p:graphicFrame>
      <p:sp>
        <p:nvSpPr>
          <p:cNvPr id="10" name="Szövegdoboz 9">
            <a:extLst>
              <a:ext uri="{FF2B5EF4-FFF2-40B4-BE49-F238E27FC236}">
                <a16:creationId xmlns:a16="http://schemas.microsoft.com/office/drawing/2014/main" id="{D1C4D85E-6D7D-47A0-BAA6-3B281833124F}"/>
              </a:ext>
            </a:extLst>
          </p:cNvPr>
          <p:cNvSpPr txBox="1"/>
          <p:nvPr/>
        </p:nvSpPr>
        <p:spPr>
          <a:xfrm>
            <a:off x="1676398" y="1800081"/>
            <a:ext cx="35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  <a:endParaRPr lang="hu-HU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4E2112C-2376-4BCD-9BAE-FD35D258F7FC}"/>
              </a:ext>
            </a:extLst>
          </p:cNvPr>
          <p:cNvSpPr txBox="1"/>
          <p:nvPr/>
        </p:nvSpPr>
        <p:spPr>
          <a:xfrm>
            <a:off x="1586752" y="4050753"/>
            <a:ext cx="35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  <a:endParaRPr lang="hu-HU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2A4356A0-230D-4BE1-BFD3-A928CDA79C36}"/>
              </a:ext>
            </a:extLst>
          </p:cNvPr>
          <p:cNvSpPr txBox="1"/>
          <p:nvPr/>
        </p:nvSpPr>
        <p:spPr>
          <a:xfrm>
            <a:off x="7157520" y="3648189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endParaRPr lang="hu-HU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45818B39-5456-471E-B754-FA11413ACE7E}"/>
              </a:ext>
            </a:extLst>
          </p:cNvPr>
          <p:cNvSpPr txBox="1"/>
          <p:nvPr/>
        </p:nvSpPr>
        <p:spPr>
          <a:xfrm>
            <a:off x="3957211" y="1358424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  <a:endParaRPr lang="hu-HU" dirty="0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58F70593-132B-40C9-BFD6-3766B8DB850C}"/>
              </a:ext>
            </a:extLst>
          </p:cNvPr>
          <p:cNvSpPr txBox="1"/>
          <p:nvPr/>
        </p:nvSpPr>
        <p:spPr>
          <a:xfrm>
            <a:off x="4614997" y="4048302"/>
            <a:ext cx="74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21</a:t>
            </a:r>
            <a:endParaRPr lang="hu-HU" b="1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349BDDBF-3772-49B8-9429-21908675E651}"/>
              </a:ext>
            </a:extLst>
          </p:cNvPr>
          <p:cNvSpPr txBox="1"/>
          <p:nvPr/>
        </p:nvSpPr>
        <p:spPr>
          <a:xfrm>
            <a:off x="5356074" y="2714787"/>
            <a:ext cx="3922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21 &lt; 21?</a:t>
            </a:r>
            <a:endParaRPr lang="hu-HU" sz="4000" dirty="0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E3E503CD-1776-4D30-AC60-B2CB54D1E021}"/>
              </a:ext>
            </a:extLst>
          </p:cNvPr>
          <p:cNvSpPr txBox="1"/>
          <p:nvPr/>
        </p:nvSpPr>
        <p:spPr>
          <a:xfrm>
            <a:off x="4679463" y="3648189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</a:t>
            </a:r>
            <a:endParaRPr lang="hu-HU" dirty="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93D7C42D-1FD4-448F-8993-D4C24B77A190}"/>
              </a:ext>
            </a:extLst>
          </p:cNvPr>
          <p:cNvSpPr txBox="1"/>
          <p:nvPr/>
        </p:nvSpPr>
        <p:spPr>
          <a:xfrm>
            <a:off x="6410208" y="1248514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  <a:endParaRPr lang="hu-HU" dirty="0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6B149D8A-88B4-47D1-AEE8-885357C347EA}"/>
              </a:ext>
            </a:extLst>
          </p:cNvPr>
          <p:cNvSpPr txBox="1"/>
          <p:nvPr/>
        </p:nvSpPr>
        <p:spPr>
          <a:xfrm>
            <a:off x="10477383" y="3552939"/>
            <a:ext cx="8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9894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6 2.77556E-17 L 0.06666 2.77556E-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6.25E-7 3.7037E-6 L 0.0681 3.7037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DD5D124C0B617F4999D104D22D6BC95A" ma:contentTypeVersion="9" ma:contentTypeDescription="Új dokumentum létrehozása." ma:contentTypeScope="" ma:versionID="c606ae4f87241525cccdf3b28778872b">
  <xsd:schema xmlns:xsd="http://www.w3.org/2001/XMLSchema" xmlns:xs="http://www.w3.org/2001/XMLSchema" xmlns:p="http://schemas.microsoft.com/office/2006/metadata/properties" xmlns:ns2="933e64fd-1b07-49fa-b034-5fa910d8ce24" xmlns:ns3="bf7f2544-6e3d-4023-813e-368a9e57d53e" targetNamespace="http://schemas.microsoft.com/office/2006/metadata/properties" ma:root="true" ma:fieldsID="095ad05d59ddfd0053aa4f487d0ccaf7" ns2:_="" ns3:_="">
    <xsd:import namespace="933e64fd-1b07-49fa-b034-5fa910d8ce24"/>
    <xsd:import namespace="bf7f2544-6e3d-4023-813e-368a9e57d5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3e64fd-1b07-49fa-b034-5fa910d8ce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7f2544-6e3d-4023-813e-368a9e57d53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D44B6F-EE7F-4C2B-90FE-67D8876664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3F3226-13A6-46FA-BB03-DEB0FBC61030}"/>
</file>

<file path=customXml/itemProps3.xml><?xml version="1.0" encoding="utf-8"?>
<ds:datastoreItem xmlns:ds="http://schemas.openxmlformats.org/officeDocument/2006/customXml" ds:itemID="{18B4F0C4-1DED-4873-B34E-16C4EE22ED3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212</TotalTime>
  <Words>726</Words>
  <Application>Microsoft Office PowerPoint</Application>
  <PresentationFormat>Szélesvásznú</PresentationFormat>
  <Paragraphs>473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0" baseType="lpstr">
      <vt:lpstr>Arial</vt:lpstr>
      <vt:lpstr>Bookman Old Style</vt:lpstr>
      <vt:lpstr>Rockwell</vt:lpstr>
      <vt:lpstr>Damask</vt:lpstr>
      <vt:lpstr>Összefésülő rendezés (MeRge sort) Szemléltetése</vt:lpstr>
      <vt:lpstr>Kiinduló tömb</vt:lpstr>
      <vt:lpstr>1. rész: Szétválasztás</vt:lpstr>
      <vt:lpstr>PowerPoint-bemutató</vt:lpstr>
      <vt:lpstr>2. rész: Összefésülés</vt:lpstr>
      <vt:lpstr>Utolsó összefésülés részletes szemléltetése</vt:lpstr>
      <vt:lpstr>Utolsó összefésülés részletes szemléltetése</vt:lpstr>
      <vt:lpstr>Utolsó összefésülés részletes szemléltetése</vt:lpstr>
      <vt:lpstr>Utolsó összefésülés részletes szemléltetése</vt:lpstr>
      <vt:lpstr>Utolsó összefésülés részletes szemléltetése</vt:lpstr>
      <vt:lpstr>Utolsó összefésülés részletes szemléltetése</vt:lpstr>
      <vt:lpstr>Utolsó összefésülés részletes szemléltetése</vt:lpstr>
      <vt:lpstr>Utolsó összefésülés részletes szemléltetése</vt:lpstr>
      <vt:lpstr>Utolsó összefésülés részletes szemléltetése</vt:lpstr>
      <vt:lpstr>Utolsó összefésülés részletes szemléltetése</vt:lpstr>
      <vt:lpstr>Összesítés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Varszegi</dc:creator>
  <cp:lastModifiedBy>Tibor Ásványi</cp:lastModifiedBy>
  <cp:revision>2</cp:revision>
  <dcterms:created xsi:type="dcterms:W3CDTF">2020-04-18T13:21:41Z</dcterms:created>
  <dcterms:modified xsi:type="dcterms:W3CDTF">2021-02-15T13:54:00Z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0x010100DD5D124C0B617F4999D104D22D6BC95A</vt:lpwstr>
  </property>
</Properties>
</file>