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>
      <p:cViewPr varScale="1">
        <p:scale>
          <a:sx n="69" d="100"/>
          <a:sy n="69" d="100"/>
        </p:scale>
        <p:origin x="-138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0496-B592-4260-9893-BA4D3F790E1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A757-C48C-420D-A62E-49DF2F503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0496-B592-4260-9893-BA4D3F790E1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A757-C48C-420D-A62E-49DF2F503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0496-B592-4260-9893-BA4D3F790E1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A757-C48C-420D-A62E-49DF2F503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0496-B592-4260-9893-BA4D3F790E1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A757-C48C-420D-A62E-49DF2F503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0496-B592-4260-9893-BA4D3F790E1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A757-C48C-420D-A62E-49DF2F503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0496-B592-4260-9893-BA4D3F790E1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A757-C48C-420D-A62E-49DF2F503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0496-B592-4260-9893-BA4D3F790E1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A757-C48C-420D-A62E-49DF2F503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0496-B592-4260-9893-BA4D3F790E1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A757-C48C-420D-A62E-49DF2F503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0496-B592-4260-9893-BA4D3F790E1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A757-C48C-420D-A62E-49DF2F503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0496-B592-4260-9893-BA4D3F790E1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A757-C48C-420D-A62E-49DF2F5036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10496-B592-4260-9893-BA4D3F790E1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DCBAA757-C48C-420D-A62E-49DF2F5036A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710496-B592-4260-9893-BA4D3F790E1F}" type="datetimeFigureOut">
              <a:rPr lang="en-US" smtClean="0"/>
              <a:t>4/4/2013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CBAA757-C48C-420D-A62E-49DF2F5036AA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Backgammon -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Viitorul: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Meniu pentru a alege:</a:t>
            </a:r>
          </a:p>
          <a:p>
            <a:pPr lvl="1"/>
            <a:r>
              <a:rPr lang="ro-RO" dirty="0" smtClean="0"/>
              <a:t>1 jucător</a:t>
            </a:r>
          </a:p>
          <a:p>
            <a:pPr lvl="2">
              <a:buFont typeface="Arial" pitchFamily="34" charset="0"/>
              <a:buChar char="•"/>
            </a:pPr>
            <a:r>
              <a:rPr lang="ro-RO" dirty="0" smtClean="0"/>
              <a:t>Alb</a:t>
            </a:r>
          </a:p>
          <a:p>
            <a:pPr lvl="2">
              <a:buFont typeface="Arial" pitchFamily="34" charset="0"/>
              <a:buChar char="•"/>
            </a:pPr>
            <a:r>
              <a:rPr lang="ro-RO" dirty="0" smtClean="0"/>
              <a:t>Negru</a:t>
            </a:r>
          </a:p>
          <a:p>
            <a:pPr lvl="1"/>
            <a:r>
              <a:rPr lang="ro-RO" dirty="0" smtClean="0"/>
              <a:t>2 jucător</a:t>
            </a:r>
          </a:p>
          <a:p>
            <a:pPr lvl="1"/>
            <a:r>
              <a:rPr lang="ro-RO" dirty="0" smtClean="0"/>
              <a:t>Joc in reţea</a:t>
            </a:r>
          </a:p>
          <a:p>
            <a:r>
              <a:rPr lang="ro-RO" dirty="0" smtClean="0"/>
              <a:t>Îmbunătăţirea algoritmului </a:t>
            </a:r>
          </a:p>
          <a:p>
            <a:endParaRPr lang="ro-RO" dirty="0" smtClean="0"/>
          </a:p>
          <a:p>
            <a:endParaRPr lang="ro-RO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67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ro-RO" sz="7200" dirty="0" smtClean="0"/>
              <a:t>Întrebări?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</a:t>
            </a:r>
            <a:r>
              <a:rPr lang="ro-RO" dirty="0" smtClean="0"/>
              <a:t>ţ</a:t>
            </a:r>
            <a:r>
              <a:rPr lang="en-US" dirty="0" err="1" smtClean="0"/>
              <a:t>inut</a:t>
            </a:r>
            <a:r>
              <a:rPr lang="ro-RO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35480"/>
            <a:ext cx="7848600" cy="438912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ro-RO" dirty="0" smtClean="0"/>
              <a:t>Introducere: Reguli de joc</a:t>
            </a:r>
          </a:p>
          <a:p>
            <a:pPr>
              <a:lnSpc>
                <a:spcPct val="150000"/>
              </a:lnSpc>
            </a:pPr>
            <a:r>
              <a:rPr lang="ro-RO" dirty="0" smtClean="0"/>
              <a:t>Aplicaţia</a:t>
            </a:r>
          </a:p>
          <a:p>
            <a:pPr>
              <a:lnSpc>
                <a:spcPct val="150000"/>
              </a:lnSpc>
            </a:pPr>
            <a:r>
              <a:rPr lang="ro-RO" dirty="0" smtClean="0"/>
              <a:t>Arhitectura</a:t>
            </a:r>
          </a:p>
          <a:p>
            <a:pPr>
              <a:lnSpc>
                <a:spcPct val="150000"/>
              </a:lnSpc>
            </a:pPr>
            <a:r>
              <a:rPr lang="ro-RO" dirty="0" smtClean="0"/>
              <a:t>Viitorul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Introducere: Jocul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2 jucători</a:t>
            </a:r>
          </a:p>
          <a:p>
            <a:r>
              <a:rPr lang="ro-RO" dirty="0" smtClean="0"/>
              <a:t>15 piese/jucător</a:t>
            </a:r>
          </a:p>
          <a:p>
            <a:r>
              <a:rPr lang="ro-RO" dirty="0" smtClean="0"/>
              <a:t>2 zaruri</a:t>
            </a:r>
          </a:p>
          <a:p>
            <a:endParaRPr lang="ro-RO" dirty="0" smtClean="0"/>
          </a:p>
          <a:p>
            <a:endParaRPr lang="ro-RO" dirty="0" smtClean="0"/>
          </a:p>
          <a:p>
            <a:endParaRPr lang="en-US" dirty="0"/>
          </a:p>
        </p:txBody>
      </p:sp>
      <p:pic>
        <p:nvPicPr>
          <p:cNvPr id="1029" name="Picture 5" descr="D:\Dropbox\Camera Uploads\2013-04-04 18.45.2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78930" y="2978150"/>
            <a:ext cx="6465070" cy="3879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Aplicaţia: </a:t>
            </a:r>
            <a:endParaRPr lang="en-US" dirty="0"/>
          </a:p>
        </p:txBody>
      </p:sp>
      <p:pic>
        <p:nvPicPr>
          <p:cNvPr id="2050" name="Picture 2" descr="D:\Dropbox\Camera Uploads\2013-04-04 20.39.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600950" cy="4560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Aplicaţia: </a:t>
            </a:r>
            <a:endParaRPr lang="en-US" dirty="0"/>
          </a:p>
        </p:txBody>
      </p:sp>
      <p:pic>
        <p:nvPicPr>
          <p:cNvPr id="2050" name="Picture 2" descr="D:\Dropbox\Camera Uploads\2013-04-04 20.39.0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651750" cy="459105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14600" y="3810000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Buton pentru a da cu zarul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1524000" y="4114800"/>
            <a:ext cx="9906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Aplicaţia:</a:t>
            </a:r>
            <a:endParaRPr lang="en-US" dirty="0"/>
          </a:p>
        </p:txBody>
      </p:sp>
      <p:pic>
        <p:nvPicPr>
          <p:cNvPr id="3074" name="Picture 2" descr="D:\Dropbox\Camera Uploads\2013-04-04 20.18.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620001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Aplicaţia:</a:t>
            </a:r>
            <a:endParaRPr lang="en-US" dirty="0"/>
          </a:p>
        </p:txBody>
      </p:sp>
      <p:pic>
        <p:nvPicPr>
          <p:cNvPr id="5122" name="Picture 2" descr="D:\Dropbox\Camera Uploads\2013-04-04 20.47.4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620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Aplicaţia:</a:t>
            </a:r>
            <a:endParaRPr lang="en-US" dirty="0"/>
          </a:p>
        </p:txBody>
      </p:sp>
      <p:pic>
        <p:nvPicPr>
          <p:cNvPr id="4099" name="Picture 3" descr="D:\Dropbox\Camera Uploads\2013-04-04 20.53.5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057400"/>
            <a:ext cx="76200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Arhitectura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o-RO" dirty="0" smtClean="0"/>
              <a:t>Implementat cu AndEngine</a:t>
            </a:r>
          </a:p>
          <a:p>
            <a:r>
              <a:rPr lang="en-US" dirty="0" err="1" smtClean="0"/>
              <a:t>TableActivity</a:t>
            </a:r>
            <a:r>
              <a:rPr lang="en-US" dirty="0" smtClean="0"/>
              <a:t> </a:t>
            </a:r>
            <a:r>
              <a:rPr lang="en-US" b="1" dirty="0" smtClean="0"/>
              <a:t>extends </a:t>
            </a:r>
            <a:r>
              <a:rPr lang="en-US" b="1" dirty="0" err="1" smtClean="0"/>
              <a:t>SimpleBaseGameActivity</a:t>
            </a:r>
            <a:endParaRPr lang="ro-RO" b="1" dirty="0" smtClean="0"/>
          </a:p>
          <a:p>
            <a:pPr lvl="1">
              <a:buFont typeface="Arial" pitchFamily="34" charset="0"/>
              <a:buChar char="•"/>
            </a:pPr>
            <a:r>
              <a:rPr lang="ro-RO" b="1" dirty="0" smtClean="0"/>
              <a:t>2 obiecte Player</a:t>
            </a:r>
          </a:p>
          <a:p>
            <a:pPr lvl="2">
              <a:buFont typeface="Arial" pitchFamily="34" charset="0"/>
              <a:buChar char="•"/>
            </a:pPr>
            <a:r>
              <a:rPr lang="ro-RO" b="1" dirty="0" smtClean="0"/>
              <a:t>ComputerPlayer</a:t>
            </a:r>
          </a:p>
          <a:p>
            <a:pPr lvl="2">
              <a:buFont typeface="Arial" pitchFamily="34" charset="0"/>
              <a:buChar char="•"/>
            </a:pPr>
            <a:r>
              <a:rPr lang="ro-RO" b="1" dirty="0" smtClean="0"/>
              <a:t>HumanPlayer</a:t>
            </a:r>
          </a:p>
          <a:p>
            <a:pPr lvl="1">
              <a:buFont typeface="Arial" pitchFamily="34" charset="0"/>
              <a:buChar char="•"/>
            </a:pPr>
            <a:r>
              <a:rPr lang="ro-RO" b="1" dirty="0" smtClean="0"/>
              <a:t>2x15 piese</a:t>
            </a:r>
          </a:p>
          <a:p>
            <a:pPr lvl="2">
              <a:buFont typeface="Arial" pitchFamily="34" charset="0"/>
              <a:buChar char="•"/>
            </a:pPr>
            <a:r>
              <a:rPr lang="ro-RO" b="1" dirty="0" smtClean="0"/>
              <a:t>PlayerStone</a:t>
            </a:r>
          </a:p>
          <a:p>
            <a:pPr lvl="2">
              <a:buFont typeface="Arial" pitchFamily="34" charset="0"/>
              <a:buChar char="•"/>
            </a:pPr>
            <a:r>
              <a:rPr lang="ro-RO" b="1" dirty="0" smtClean="0"/>
              <a:t>ComputerStone</a:t>
            </a:r>
          </a:p>
          <a:p>
            <a:pPr lvl="2">
              <a:buFont typeface="Arial" pitchFamily="34" charset="0"/>
              <a:buChar char="•"/>
            </a:pPr>
            <a:r>
              <a:rPr lang="ro-RO" b="1" dirty="0" smtClean="0"/>
              <a:t>MarkerStone</a:t>
            </a:r>
          </a:p>
          <a:p>
            <a:pPr lvl="1">
              <a:buFont typeface="Arial" pitchFamily="34" charset="0"/>
              <a:buChar char="•"/>
            </a:pPr>
            <a:r>
              <a:rPr lang="ro-RO" b="1" dirty="0" smtClean="0"/>
              <a:t>2 x Dice</a:t>
            </a:r>
          </a:p>
          <a:p>
            <a:pPr lvl="1">
              <a:buFont typeface="Arial" pitchFamily="34" charset="0"/>
              <a:buChar char="•"/>
            </a:pPr>
            <a:r>
              <a:rPr lang="ro-RO" b="1" dirty="0" smtClean="0"/>
              <a:t>Buton RollDice </a:t>
            </a:r>
          </a:p>
          <a:p>
            <a:pPr lvl="1">
              <a:buFont typeface="Arial" pitchFamily="34" charset="0"/>
              <a:buChar char="•"/>
            </a:pPr>
            <a:r>
              <a:rPr lang="ro-RO" b="1" smtClean="0"/>
              <a:t>26 obiecte  </a:t>
            </a:r>
            <a:r>
              <a:rPr lang="ro-RO" b="1" dirty="0" smtClean="0"/>
              <a:t>Column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320</TotalTime>
  <Words>85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Flow</vt:lpstr>
      <vt:lpstr>Backgammon - Table</vt:lpstr>
      <vt:lpstr>Conţinut:</vt:lpstr>
      <vt:lpstr>Introducere: Jocul</vt:lpstr>
      <vt:lpstr>Aplicaţia: </vt:lpstr>
      <vt:lpstr>Aplicaţia: </vt:lpstr>
      <vt:lpstr>Aplicaţia:</vt:lpstr>
      <vt:lpstr>Aplicaţia:</vt:lpstr>
      <vt:lpstr>Aplicaţia:</vt:lpstr>
      <vt:lpstr>Arhitectura</vt:lpstr>
      <vt:lpstr>Viitorul:</vt:lpstr>
      <vt:lpstr>Întrebări?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Backgammon - Table</dc:title>
  <dc:creator>zsolt</dc:creator>
  <cp:lastModifiedBy>zsolt</cp:lastModifiedBy>
  <cp:revision>32</cp:revision>
  <dcterms:created xsi:type="dcterms:W3CDTF">2013-04-04T15:33:55Z</dcterms:created>
  <dcterms:modified xsi:type="dcterms:W3CDTF">2013-04-04T20:54:52Z</dcterms:modified>
</cp:coreProperties>
</file>