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62" r:id="rId7"/>
    <p:sldId id="259" r:id="rId8"/>
    <p:sldId id="263" r:id="rId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00E1D3-B60D-9D87-D24D-24DB27346E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6FD1798-5433-3FC0-D5D0-490AD36DB0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DCF2B5E-6DA5-95E6-D5A1-62FE5C4EC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B857E-0E47-4F46-9551-FC2A48AEF6DC}" type="datetimeFigureOut">
              <a:rPr lang="hu-HU" smtClean="0"/>
              <a:t>2024. 11. 17.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F4662BE-3778-56AA-E35D-8C038B269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4ABB3E3-D709-CE2A-C74C-DBD042948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D22B-FC68-42C2-A592-7B8EF0F6FB5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73546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77685E4-EF75-E75B-090E-6C3E805B5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9E51E2B0-A19D-AA5B-232D-722C74B6B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5119154-83D4-6575-EEB4-F888AC011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B857E-0E47-4F46-9551-FC2A48AEF6DC}" type="datetimeFigureOut">
              <a:rPr lang="hu-HU" smtClean="0"/>
              <a:t>2024. 11. 17.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0AE5029-C656-48A5-56A6-BA5AD561F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EB18FE4-CBAC-24E3-DE16-7EAD6ACC5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D22B-FC68-42C2-A592-7B8EF0F6FB5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17487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AB959F54-3119-7AF0-9036-3186C39163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8B9CFFB-FB28-53C5-A589-30A6376164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6DBE59F-A14E-6589-DF49-4C607CC4C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B857E-0E47-4F46-9551-FC2A48AEF6DC}" type="datetimeFigureOut">
              <a:rPr lang="hu-HU" smtClean="0"/>
              <a:t>2024. 11. 17.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9EDA059-4543-5DED-6555-C3D110B23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8388F2A-C462-48D1-046D-0E4951C07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D22B-FC68-42C2-A592-7B8EF0F6FB5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93888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CCB8DA-EC3D-2D42-8788-758BC3233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A0F4171-CC59-78BC-DB65-ED12AF00A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1C1C9E3-4793-7BD4-9B41-A0527B364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B857E-0E47-4F46-9551-FC2A48AEF6DC}" type="datetimeFigureOut">
              <a:rPr lang="hu-HU" smtClean="0"/>
              <a:t>2024. 11. 17.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226BEFA-8332-BE33-7516-7CACEA202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F0E1A6E-5B2E-282C-7619-34D36391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D22B-FC68-42C2-A592-7B8EF0F6FB5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7912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B9B1E81-423B-9816-C8A1-B75DE592F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A146F8D-90C3-4C72-CE7A-B68AE844D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9655A02-A334-2932-28FB-2C773E817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B857E-0E47-4F46-9551-FC2A48AEF6DC}" type="datetimeFigureOut">
              <a:rPr lang="hu-HU" smtClean="0"/>
              <a:t>2024. 11. 17.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05E71FE-06C1-C296-E2A8-BAEE620B7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A5C22FA-BA11-9ECD-10D1-9AAFA5DFD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D22B-FC68-42C2-A592-7B8EF0F6FB5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5896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4EBB2FC-A8C0-B788-240D-FB4393224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B3F5180-2A05-522A-8AC5-7AFB5E3C9A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F0F857C-896A-2041-0C78-930864F9C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813A711-90FA-E758-EEF2-14EC6CF88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B857E-0E47-4F46-9551-FC2A48AEF6DC}" type="datetimeFigureOut">
              <a:rPr lang="hu-HU" smtClean="0"/>
              <a:t>2024. 11. 17.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9CE34A3-B43C-D6ED-7779-8358DC8EF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B6AE57F-1F1B-78B5-7981-1018D9505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D22B-FC68-42C2-A592-7B8EF0F6FB5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82358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363B7AC-33F7-321E-6FA1-3A7221F26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61116FD-80FD-B068-16B9-4B9634325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53A3E35-7ACF-EE99-AFD8-0EB783D795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8C7716AD-7986-3636-9DF5-513D477583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B5425F80-2177-8FC0-B915-7718EE1632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B108AEBC-5D42-598E-2F26-44ABF90A7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B857E-0E47-4F46-9551-FC2A48AEF6DC}" type="datetimeFigureOut">
              <a:rPr lang="hu-HU" smtClean="0"/>
              <a:t>2024. 11. 17.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4718B838-A245-3FF0-23B7-0EB97FFFE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00F0E94-D089-FEEC-A172-93A584552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D22B-FC68-42C2-A592-7B8EF0F6FB5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8908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63CF4D0-E0B2-2D8B-B5CE-8AF34B2BF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18F3DB81-2246-B01E-38C3-16DE1B5AA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B857E-0E47-4F46-9551-FC2A48AEF6DC}" type="datetimeFigureOut">
              <a:rPr lang="hu-HU" smtClean="0"/>
              <a:t>2024. 11. 17.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74B500A6-283E-F067-E2CC-2D0229246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911F00EB-004D-CD5F-8116-A099A09F4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D22B-FC68-42C2-A592-7B8EF0F6FB5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7891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865264F3-D909-E01C-C5BC-0CC371657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B857E-0E47-4F46-9551-FC2A48AEF6DC}" type="datetimeFigureOut">
              <a:rPr lang="hu-HU" smtClean="0"/>
              <a:t>2024. 11. 17.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2033EEF9-DE83-1442-D634-D7D71B225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C76ACF7-DBB4-73F2-ECFE-6A55EE132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D22B-FC68-42C2-A592-7B8EF0F6FB5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98879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350EA9F-3121-AC0B-4DEF-12D78349F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2C9ADC7-1CCB-DCA9-DD40-ECE92C114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2002ABFE-4CC7-EBFD-0688-23FD3CE1BF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1DAE06D-3ED3-CBF1-4653-4F2B15516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B857E-0E47-4F46-9551-FC2A48AEF6DC}" type="datetimeFigureOut">
              <a:rPr lang="hu-HU" smtClean="0"/>
              <a:t>2024. 11. 17.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B780428-9D79-BBB6-CADB-2847DD4C2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78C3C8D-7918-A707-D5E4-669119680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D22B-FC68-42C2-A592-7B8EF0F6FB5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1525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0EB1BC4-F4D0-370D-1F41-83045780B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27220866-42B3-0361-E2A8-49382AA192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60DF286-0A75-36DD-EA56-413F04366E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2A3D2D7-7ABF-6465-9A00-7C2C700AD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B857E-0E47-4F46-9551-FC2A48AEF6DC}" type="datetimeFigureOut">
              <a:rPr lang="hu-HU" smtClean="0"/>
              <a:t>2024. 11. 17.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35DD6C2-1CC9-63A8-3D01-65C2773F0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73AC2BF-7C37-07FB-854F-468714EDB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D22B-FC68-42C2-A592-7B8EF0F6FB5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88790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BFC28534-D392-E9E2-8906-DEEDF287E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A540212-FEDD-6E59-C567-12D1A7BF7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5529061-1610-F855-7CE1-D8B55B41FD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7B857E-0E47-4F46-9551-FC2A48AEF6DC}" type="datetimeFigureOut">
              <a:rPr lang="hu-HU" smtClean="0"/>
              <a:t>2024. 11. 17.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79B8A19-B5BD-6F10-A830-FCB1270C80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7AD39A4-4CAB-DA90-F590-7BB5377D48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C5D22B-FC68-42C2-A592-7B8EF0F6FB5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4479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029D223-A536-F219-3CD6-3BE0CA809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69000"/>
            <a:ext cx="9144000" cy="1260000"/>
          </a:xfrm>
        </p:spPr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Érettségizzünk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E09EA32-BDA0-11F4-8CF7-EE2C3CC6F9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By: Lipták Dárius, Gáspár Zsolt, Bernát Olivér</a:t>
            </a:r>
          </a:p>
        </p:txBody>
      </p:sp>
    </p:spTree>
    <p:extLst>
      <p:ext uri="{BB962C8B-B14F-4D97-AF65-F5344CB8AC3E}">
        <p14:creationId xmlns:p14="http://schemas.microsoft.com/office/powerpoint/2010/main" val="657328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54BD0B1-E2FA-1C37-7450-FD513FAA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60000"/>
          </a:xfrm>
        </p:spPr>
        <p:txBody>
          <a:bodyPr>
            <a:normAutofit/>
          </a:bodyPr>
          <a:lstStyle/>
          <a:p>
            <a:pPr algn="ctr"/>
            <a:r>
              <a:rPr lang="hu-H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Tanulást segítő szoftver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FE7F9DA-479F-D548-DFF4-09AD98020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02478"/>
          </a:xfrm>
        </p:spPr>
        <p:txBody>
          <a:bodyPr>
            <a:normAutofit/>
          </a:bodyPr>
          <a:lstStyle/>
          <a:p>
            <a:pPr rtl="0"/>
            <a:r>
              <a:rPr lang="hu-HU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Érettségi előtt álló diákoknak felkészülést segítő program feladatsorokkal.</a:t>
            </a:r>
            <a:endParaRPr lang="hu-HU" sz="3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r>
              <a:rPr lang="hu-H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hu-HU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atematika, történelem illetve magyar nyelv és irodalom tantárgyakból.</a:t>
            </a:r>
            <a:endParaRPr lang="hu-HU" sz="3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r>
              <a:rPr lang="hu-H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hu-HU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lőző évek érettségi feladatait foglalja össze interaktív formában, így a diákoknak könnyebb gyakorolni a teszteket és egyből visszajelzést kapnak.</a:t>
            </a:r>
            <a:endParaRPr lang="hu-HU" sz="36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977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1399E43-3314-EC8C-336B-3E99EE8AD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2000" cy="1260000"/>
          </a:xfrm>
        </p:spPr>
        <p:txBody>
          <a:bodyPr>
            <a:normAutofit/>
          </a:bodyPr>
          <a:lstStyle/>
          <a:p>
            <a:pPr algn="ctr"/>
            <a:r>
              <a:rPr lang="hu-H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Funkciók    -    Ötletek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09430E0-6AA0-B8D4-CA21-F38385120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00000"/>
            <a:ext cx="6096000" cy="3060000"/>
          </a:xfrm>
        </p:spPr>
        <p:txBody>
          <a:bodyPr>
            <a:normAutofit/>
          </a:bodyPr>
          <a:lstStyle/>
          <a:p>
            <a:pPr marL="0" indent="0" algn="ctr" rtl="0">
              <a:buNone/>
            </a:pPr>
            <a:r>
              <a:rPr lang="hu-HU" sz="3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Elsődleges funkciók:</a:t>
            </a:r>
            <a:endParaRPr lang="hu-HU" sz="4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base"/>
            <a:r>
              <a:rPr lang="hu-HU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Főmenü</a:t>
            </a:r>
          </a:p>
          <a:p>
            <a:pPr lvl="1" fontAlgn="base"/>
            <a:r>
              <a:rPr lang="hu-HU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hu-HU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elhasználási útmutató</a:t>
            </a:r>
          </a:p>
          <a:p>
            <a:pPr lvl="1" fontAlgn="base"/>
            <a:r>
              <a:rPr lang="hu-HU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hu-HU" sz="2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uiz</a:t>
            </a:r>
            <a:r>
              <a:rPr lang="hu-HU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interfész</a:t>
            </a:r>
          </a:p>
          <a:p>
            <a:pPr lvl="1" fontAlgn="base"/>
            <a:r>
              <a:rPr lang="hu-HU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hu-HU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eladatok listázása, </a:t>
            </a:r>
            <a:r>
              <a:rPr lang="hu-HU" sz="2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hu-HU" sz="2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base"/>
            <a:r>
              <a:rPr lang="hu-HU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hu-HU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eladatok </a:t>
            </a:r>
            <a:r>
              <a:rPr lang="hu-HU" sz="2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randomolása</a:t>
            </a:r>
            <a:endParaRPr lang="hu-HU" sz="2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8D8F0F4C-E657-9D2B-45A6-846FE343CD20}"/>
              </a:ext>
            </a:extLst>
          </p:cNvPr>
          <p:cNvSpPr txBox="1"/>
          <p:nvPr/>
        </p:nvSpPr>
        <p:spPr>
          <a:xfrm>
            <a:off x="6096000" y="1800000"/>
            <a:ext cx="609599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hu-HU" sz="3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Extrák:</a:t>
            </a:r>
            <a:endParaRPr lang="hu-H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hu-HU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hu-HU" sz="2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rogress</a:t>
            </a:r>
            <a:r>
              <a:rPr lang="hu-HU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reset</a:t>
            </a:r>
            <a:endParaRPr lang="hu-HU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hu-HU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Reklámok</a:t>
            </a:r>
            <a:endParaRPr lang="hu-HU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hu-HU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írlevél regisztráció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hu-HU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hu-HU" sz="2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paced</a:t>
            </a:r>
            <a:r>
              <a:rPr lang="hu-HU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repetition</a:t>
            </a:r>
            <a:endParaRPr lang="hu-HU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hu-HU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api </a:t>
            </a:r>
            <a:r>
              <a:rPr lang="hu-HU" sz="2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streak</a:t>
            </a:r>
            <a:r>
              <a:rPr lang="hu-HU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hu-HU" sz="2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duolingo</a:t>
            </a:r>
            <a:r>
              <a:rPr lang="hu-HU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style)</a:t>
            </a:r>
          </a:p>
        </p:txBody>
      </p:sp>
    </p:spTree>
    <p:extLst>
      <p:ext uri="{BB962C8B-B14F-4D97-AF65-F5344CB8AC3E}">
        <p14:creationId xmlns:p14="http://schemas.microsoft.com/office/powerpoint/2010/main" val="3402386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4C764A-9DC3-1DDC-DDB7-0C7C0DEC4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Fejlesztői környezet, programnyelvek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496F0DB-70AD-938C-5CD2-197CBF7FF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Két fő környezet:</a:t>
            </a:r>
          </a:p>
          <a:p>
            <a:pPr lvl="1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Studio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Studio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Használt programnyelvek:</a:t>
            </a:r>
          </a:p>
          <a:p>
            <a:pPr lvl="1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</a:p>
          <a:p>
            <a:pPr lvl="1"/>
            <a:r>
              <a:rPr lang="hu-HU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pPr lvl="1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REACT, JS</a:t>
            </a:r>
          </a:p>
        </p:txBody>
      </p:sp>
    </p:spTree>
    <p:extLst>
      <p:ext uri="{BB962C8B-B14F-4D97-AF65-F5344CB8AC3E}">
        <p14:creationId xmlns:p14="http://schemas.microsoft.com/office/powerpoint/2010/main" val="1611838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CC8F8C4-99F3-BDB2-2C0A-47CB9CBED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60000"/>
          </a:xfrm>
        </p:spPr>
        <p:txBody>
          <a:bodyPr>
            <a:normAutofit/>
          </a:bodyPr>
          <a:lstStyle/>
          <a:p>
            <a:pPr algn="ctr"/>
            <a:r>
              <a:rPr lang="hu-H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Első dizájn</a:t>
            </a:r>
          </a:p>
        </p:txBody>
      </p:sp>
      <p:pic>
        <p:nvPicPr>
          <p:cNvPr id="5" name="Kép 4" descr="A képen szöveg, képernyőkép, diagram, sor látható&#10;&#10;Automatikusan generált leírás">
            <a:extLst>
              <a:ext uri="{FF2B5EF4-FFF2-40B4-BE49-F238E27FC236}">
                <a16:creationId xmlns:a16="http://schemas.microsoft.com/office/drawing/2014/main" id="{8F2698D7-38F3-4FA5-AF3D-2535A09C2E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58" y="1265505"/>
            <a:ext cx="10072083" cy="559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648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1C36F2-254B-9D30-A2C1-C3340DB43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BAE14AA-7C0E-DB74-B843-8FE217F08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60000"/>
          </a:xfrm>
        </p:spPr>
        <p:txBody>
          <a:bodyPr>
            <a:normAutofit/>
          </a:bodyPr>
          <a:lstStyle/>
          <a:p>
            <a:pPr algn="ctr"/>
            <a:r>
              <a:rPr lang="hu-H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Első dizájn</a:t>
            </a:r>
          </a:p>
        </p:txBody>
      </p:sp>
      <p:pic>
        <p:nvPicPr>
          <p:cNvPr id="4" name="Kép 3" descr="A képen szöveg, képernyőkép, diagram, sor látható&#10;&#10;Automatikusan generált leírás">
            <a:extLst>
              <a:ext uri="{FF2B5EF4-FFF2-40B4-BE49-F238E27FC236}">
                <a16:creationId xmlns:a16="http://schemas.microsoft.com/office/drawing/2014/main" id="{47809BE8-F7EB-3CD8-FFD9-D8BE5F7B6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501" y="1260002"/>
            <a:ext cx="8396997" cy="559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48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6D1911F-33A6-29C8-C4A7-A1936B4D5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60000"/>
          </a:xfrm>
        </p:spPr>
        <p:txBody>
          <a:bodyPr>
            <a:normAutofit/>
          </a:bodyPr>
          <a:lstStyle/>
          <a:p>
            <a:pPr algn="ctr"/>
            <a:r>
              <a:rPr lang="hu-H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Első statikus weboldal</a:t>
            </a:r>
          </a:p>
        </p:txBody>
      </p:sp>
      <p:pic>
        <p:nvPicPr>
          <p:cNvPr id="4" name="Kép 3" descr="A képen szöveg, képernyőkép, Betűtípus, tervezés látható&#10;&#10;Automatikusan generált leírás">
            <a:extLst>
              <a:ext uri="{FF2B5EF4-FFF2-40B4-BE49-F238E27FC236}">
                <a16:creationId xmlns:a16="http://schemas.microsoft.com/office/drawing/2014/main" id="{F556A9B9-8874-D9F2-414D-047D32ADC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081" y="976722"/>
            <a:ext cx="9935838" cy="558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242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E90B45-E0E5-6571-F246-45BE929A59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E308B3-8A07-3BE9-FE97-C6CFA00E5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60000"/>
          </a:xfrm>
        </p:spPr>
        <p:txBody>
          <a:bodyPr>
            <a:normAutofit/>
          </a:bodyPr>
          <a:lstStyle/>
          <a:p>
            <a:pPr algn="ctr"/>
            <a:r>
              <a:rPr lang="hu-H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Első statikus alweboldal</a:t>
            </a:r>
          </a:p>
        </p:txBody>
      </p:sp>
      <p:pic>
        <p:nvPicPr>
          <p:cNvPr id="3" name="Kép 2" descr="A képen képernyőkép, szöveg, szoftver, Multimédiás szoftver látható&#10;&#10;Automatikusan generált leírás">
            <a:extLst>
              <a:ext uri="{FF2B5EF4-FFF2-40B4-BE49-F238E27FC236}">
                <a16:creationId xmlns:a16="http://schemas.microsoft.com/office/drawing/2014/main" id="{07B83524-F637-CCC3-95B8-57219F320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79" y="972787"/>
            <a:ext cx="11367041" cy="5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036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119</Words>
  <Application>Microsoft Office PowerPoint</Application>
  <PresentationFormat>Szélesvásznú</PresentationFormat>
  <Paragraphs>32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Times New Roman</vt:lpstr>
      <vt:lpstr>Office-téma</vt:lpstr>
      <vt:lpstr>Érettségizzünk</vt:lpstr>
      <vt:lpstr>Tanulást segítő szoftver</vt:lpstr>
      <vt:lpstr>Funkciók    -    Ötletek</vt:lpstr>
      <vt:lpstr>Fejlesztői környezet, programnyelvek</vt:lpstr>
      <vt:lpstr>Első dizájn</vt:lpstr>
      <vt:lpstr>Első dizájn</vt:lpstr>
      <vt:lpstr>Első statikus weboldal</vt:lpstr>
      <vt:lpstr>Első statikus alweboldal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O365 felhasználó</dc:creator>
  <cp:lastModifiedBy>01 szelleM</cp:lastModifiedBy>
  <cp:revision>86</cp:revision>
  <dcterms:created xsi:type="dcterms:W3CDTF">2024-11-07T11:52:02Z</dcterms:created>
  <dcterms:modified xsi:type="dcterms:W3CDTF">2024-11-17T17:08:17Z</dcterms:modified>
</cp:coreProperties>
</file>