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0E1D3-B60D-9D87-D24D-24DB2734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FD1798-5433-3FC0-D5D0-490AD36D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F2B5E-6DA5-95E6-D5A1-62FE5C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4662BE-3778-56AA-E35D-8C038B26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ABB3E3-D709-CE2A-C74C-DBD0429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5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685E4-EF75-E75B-090E-6C3E805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51E2B0-A19D-AA5B-232D-722C74B6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119154-83D4-6575-EEB4-F888AC0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AE5029-C656-48A5-56A6-BA5AD56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18FE4-CBAC-24E3-DE16-7EAD6AC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959F54-3119-7AF0-9036-3186C391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B9CFFB-FB28-53C5-A589-30A63761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DBE59F-A14E-6589-DF49-4C607CC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EDA059-4543-5DED-6555-C3D110B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388F2A-C462-48D1-046D-0E4951C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8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B8DA-EC3D-2D42-8788-758BC32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F4171-CC59-78BC-DB65-ED12AF00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C1C9E3-4793-7BD4-9B41-A0527B36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26BEFA-8332-BE33-7516-7CACEA2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E1A6E-5B2E-282C-7619-34D3639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9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B1E81-423B-9816-C8A1-B75DE59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146F8D-90C3-4C72-CE7A-B68AE844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655A02-A334-2932-28FB-2C773E8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5E71FE-06C1-C296-E2A8-BAEE620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C22FA-BA11-9ECD-10D1-9AAFA5D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8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EBB2FC-A8C0-B788-240D-FB43932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F5180-2A05-522A-8AC5-7AFB5E3C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0F857C-896A-2041-0C78-930864F9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13A711-90FA-E758-EEF2-14EC6CF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CE34A3-B43C-D6ED-7779-8358DC8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6AE57F-1F1B-78B5-7981-1018D95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3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3B7AC-33F7-321E-6FA1-3A7221F2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1116FD-80FD-B068-16B9-4B96343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3A3E35-7ACF-EE99-AFD8-0EB783D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7716AD-7986-3636-9DF5-513D4775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5425F80-2177-8FC0-B915-7718EE16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08AEBC-5D42-598E-2F26-44ABF90A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718B838-A245-3FF0-23B7-0EB97FF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00F0E94-D089-FEEC-A172-93A58455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CF4D0-E0B2-2D8B-B5CE-8AF34B2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F3DB81-2246-B01E-38C3-16DE1B5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B500A6-283E-F067-E2CC-2D02292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F00EB-004D-CD5F-8116-A099A09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8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5264F3-D909-E01C-C5BC-0CC3716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3EEF9-DE83-1442-D634-D7D71B2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76ACF7-DBB4-73F2-ECFE-6A55EE1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8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0EA9F-3121-AC0B-4DEF-12D78349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9ADC7-1CCB-DCA9-DD40-ECE92C11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02ABFE-4CC7-EBFD-0688-23FD3CE1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AE06D-3ED3-CBF1-4653-4F2B1551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80428-9D79-BBB6-CADB-2847DD4C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8C3C8D-7918-A707-D5E4-6691196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5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B1BC4-F4D0-370D-1F41-8304578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220866-42B3-0361-E2A8-49382AA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0DF286-0A75-36DD-EA56-413F0436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A3D2D7-7ABF-6465-9A00-7C2C700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5DD6C2-1CC9-63A8-3D01-65C2773F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AC2BF-7C37-07FB-854F-468714E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C28534-D392-E9E2-8906-DEEDF28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40212-FEDD-6E59-C567-12D1A7BF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29061-1610-F855-7CE1-D8B55B41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857E-0E47-4F46-9551-FC2A48AEF6DC}" type="datetimeFigureOut">
              <a:rPr lang="hu-HU" smtClean="0"/>
              <a:t>2024. 11. 12.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9B8A19-B5BD-6F10-A830-FCB1270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39A4-4CAB-DA90-F590-7BB5377D4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29D223-A536-F219-3CD6-3BE0CA80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9000"/>
            <a:ext cx="9144000" cy="1260000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09EA32-BDA0-11F4-8CF7-EE2C3CC6F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Lipták Dárius, Gáspár Zsolt, Bernát Olivér</a:t>
            </a:r>
          </a:p>
        </p:txBody>
      </p:sp>
    </p:spTree>
    <p:extLst>
      <p:ext uri="{BB962C8B-B14F-4D97-AF65-F5344CB8AC3E}">
        <p14:creationId xmlns:p14="http://schemas.microsoft.com/office/powerpoint/2010/main" val="65732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BD0B1-E2FA-1C37-7450-FD513FAA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Tanulást segítő 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E7F9DA-479F-D548-DFF4-09AD9802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2478"/>
          </a:xfrm>
        </p:spPr>
        <p:txBody>
          <a:bodyPr>
            <a:normAutofit/>
          </a:bodyPr>
          <a:lstStyle/>
          <a:p>
            <a:pPr rtl="0"/>
            <a:r>
              <a:rPr lang="hu-H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Érettségi előtt álló diákoknak felkészülést segítő program feladatsorokkal.</a:t>
            </a:r>
            <a:endParaRPr lang="hu-H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atematika, történelem illetve magyar nyelv és irodalom tantárgyakból.</a:t>
            </a:r>
            <a:endParaRPr lang="hu-HU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lőző évek érettségi feladatait foglalja össze interaktív formában, így a diákoknak könnyebb gyakorolni a teszteket és egyből visszajelzést kapnak.</a:t>
            </a:r>
            <a:endParaRPr lang="hu-HU" sz="3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99E43-3314-EC8C-336B-3E99EE8A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Funkciók    -    Ötletek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430E0-6AA0-B8D4-CA21-F3838512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0000"/>
            <a:ext cx="6096000" cy="306000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hu-HU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Elsődleges funkciók:</a:t>
            </a:r>
            <a:endParaRPr lang="hu-HU" sz="4800" dirty="0">
              <a:effectLst/>
            </a:endParaRP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Arial" panose="020B0604020202020204" pitchFamily="34" charset="0"/>
              </a:rPr>
              <a:t>Főmenü</a:t>
            </a: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elhasználási útmutató</a:t>
            </a:r>
          </a:p>
          <a:p>
            <a:pPr lvl="1" fontAlgn="base"/>
            <a:r>
              <a:rPr lang="hu-HU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Q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uiz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interfész</a:t>
            </a: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eladatok listázása,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</a:t>
            </a:r>
            <a:endParaRPr lang="hu-H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hu-HU" sz="28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eladatok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randomolása</a:t>
            </a:r>
            <a:endParaRPr lang="hu-H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8F0F4C-E657-9D2B-45A6-846FE343CD20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Extrák:</a:t>
            </a:r>
            <a:endParaRPr lang="hu-HU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rogress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reset</a:t>
            </a:r>
            <a:endParaRPr lang="hu-HU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Reklámok</a:t>
            </a:r>
            <a:endParaRPr lang="hu-HU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írlevél regisztráció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paced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repetition</a:t>
            </a:r>
            <a:endParaRPr lang="hu-HU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streak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hu-H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duolingo</a:t>
            </a:r>
            <a:r>
              <a:rPr lang="hu-H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4023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C764A-9DC3-1DDC-DDB7-0C7C0DEC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környezet, programnyelvek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6F0DB-70AD-938C-5CD2-197CBF7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Két fő környezet:</a:t>
            </a:r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endParaRPr lang="hu-HU" dirty="0"/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/>
              <a:t>Használt programnyelvek:</a:t>
            </a:r>
          </a:p>
          <a:p>
            <a:pPr lvl="1"/>
            <a:r>
              <a:rPr lang="hu-HU" dirty="0"/>
              <a:t>C#</a:t>
            </a:r>
          </a:p>
          <a:p>
            <a:pPr lvl="1"/>
            <a:r>
              <a:rPr lang="hu-HU"/>
              <a:t>SQL</a:t>
            </a:r>
            <a:endParaRPr lang="hu-HU" dirty="0"/>
          </a:p>
          <a:p>
            <a:pPr lvl="1"/>
            <a:r>
              <a:rPr lang="hu-HU" dirty="0"/>
              <a:t>HTML</a:t>
            </a:r>
          </a:p>
          <a:p>
            <a:pPr lvl="1"/>
            <a:r>
              <a:rPr lang="hu-HU" dirty="0"/>
              <a:t>REACT, JS</a:t>
            </a:r>
          </a:p>
        </p:txBody>
      </p:sp>
    </p:spTree>
    <p:extLst>
      <p:ext uri="{BB962C8B-B14F-4D97-AF65-F5344CB8AC3E}">
        <p14:creationId xmlns:p14="http://schemas.microsoft.com/office/powerpoint/2010/main" val="16118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8F8C4-99F3-BDB2-2C0A-47CB9CBE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8F2698D7-38F3-4FA5-AF3D-2535A09C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58" y="1265505"/>
            <a:ext cx="10072083" cy="559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C36F2-254B-9D30-A2C1-C3340DB4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AE14AA-7C0E-DB74-B843-8FE217F0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4" name="Kép 3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47809BE8-F7EB-3CD8-FFD9-D8BE5F7B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01" y="1260002"/>
            <a:ext cx="8396997" cy="55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1911F-33A6-29C8-C4A7-A1936B4D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F03C2-7EB8-B501-0783-EFDC09FE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</Words>
  <Application>Microsoft Office PowerPoint</Application>
  <PresentationFormat>Szélesvásznú</PresentationFormat>
  <Paragraphs>31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Office-téma</vt:lpstr>
      <vt:lpstr>Érettségizzünk</vt:lpstr>
      <vt:lpstr>Tanulást segítő szoftver</vt:lpstr>
      <vt:lpstr>Funkciók    -    Ötletek</vt:lpstr>
      <vt:lpstr>Fejlesztői környezet, programnyelvek</vt:lpstr>
      <vt:lpstr>Első dizájn</vt:lpstr>
      <vt:lpstr>Első dizájn</vt:lpstr>
      <vt:lpstr>Első statikus weboldal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83</cp:revision>
  <dcterms:created xsi:type="dcterms:W3CDTF">2024-11-07T11:52:02Z</dcterms:created>
  <dcterms:modified xsi:type="dcterms:W3CDTF">2024-11-12T07:43:22Z</dcterms:modified>
</cp:coreProperties>
</file>