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  <p:sldId id="263" r:id="rId9"/>
    <p:sldId id="270" r:id="rId10"/>
    <p:sldId id="265" r:id="rId11"/>
    <p:sldId id="271" r:id="rId12"/>
    <p:sldId id="266" r:id="rId13"/>
    <p:sldId id="272" r:id="rId14"/>
    <p:sldId id="267" r:id="rId15"/>
    <p:sldId id="268" r:id="rId16"/>
    <p:sldId id="269" r:id="rId17"/>
    <p:sldId id="264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0E1D3-B60D-9D87-D24D-24DB2734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FD1798-5433-3FC0-D5D0-490AD36D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F2B5E-6DA5-95E6-D5A1-62FE5C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4662BE-3778-56AA-E35D-8C038B26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ABB3E3-D709-CE2A-C74C-DBD04294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5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685E4-EF75-E75B-090E-6C3E805B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51E2B0-A19D-AA5B-232D-722C74B6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119154-83D4-6575-EEB4-F888AC01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AE5029-C656-48A5-56A6-BA5AD56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B18FE4-CBAC-24E3-DE16-7EAD6ACC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4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B959F54-3119-7AF0-9036-3186C3916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8B9CFFB-FB28-53C5-A589-30A63761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DBE59F-A14E-6589-DF49-4C607CC4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EDA059-4543-5DED-6555-C3D110B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388F2A-C462-48D1-046D-0E4951C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8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CB8DA-EC3D-2D42-8788-758BC323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0F4171-CC59-78BC-DB65-ED12AF00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C1C9E3-4793-7BD4-9B41-A0527B36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26BEFA-8332-BE33-7516-7CACEA20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0E1A6E-5B2E-282C-7619-34D3639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9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B1E81-423B-9816-C8A1-B75DE592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146F8D-90C3-4C72-CE7A-B68AE844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655A02-A334-2932-28FB-2C773E81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5E71FE-06C1-C296-E2A8-BAEE620B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5C22FA-BA11-9ECD-10D1-9AAFA5D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8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EBB2FC-A8C0-B788-240D-FB439322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3F5180-2A05-522A-8AC5-7AFB5E3C9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0F857C-896A-2041-0C78-930864F9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13A711-90FA-E758-EEF2-14EC6CF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CE34A3-B43C-D6ED-7779-8358DC8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6AE57F-1F1B-78B5-7981-1018D950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3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63B7AC-33F7-321E-6FA1-3A7221F2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1116FD-80FD-B068-16B9-4B963432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3A3E35-7ACF-EE99-AFD8-0EB783D7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7716AD-7986-3636-9DF5-513D4775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5425F80-2177-8FC0-B915-7718EE16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08AEBC-5D42-598E-2F26-44ABF90A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718B838-A245-3FF0-23B7-0EB97FFF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00F0E94-D089-FEEC-A172-93A58455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9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CF4D0-E0B2-2D8B-B5CE-8AF34B2B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8F3DB81-2246-B01E-38C3-16DE1B5A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B500A6-283E-F067-E2CC-2D022924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1F00EB-004D-CD5F-8116-A099A09F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89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65264F3-D909-E01C-C5BC-0CC37165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3EEF9-DE83-1442-D634-D7D71B22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76ACF7-DBB4-73F2-ECFE-6A55EE13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87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0EA9F-3121-AC0B-4DEF-12D78349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C9ADC7-1CCB-DCA9-DD40-ECE92C11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002ABFE-4CC7-EBFD-0688-23FD3CE1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DAE06D-3ED3-CBF1-4653-4F2B1551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780428-9D79-BBB6-CADB-2847DD4C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8C3C8D-7918-A707-D5E4-66911968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5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EB1BC4-F4D0-370D-1F41-83045780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7220866-42B3-0361-E2A8-49382AA1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0DF286-0A75-36DD-EA56-413F0436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A3D2D7-7ABF-6465-9A00-7C2C700A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5DD6C2-1CC9-63A8-3D01-65C2773F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3AC2BF-7C37-07FB-854F-468714ED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C28534-D392-E9E2-8906-DEEDF28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40212-FEDD-6E59-C567-12D1A7BF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529061-1610-F855-7CE1-D8B55B41F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B857E-0E47-4F46-9551-FC2A48AEF6DC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9B8A19-B5BD-6F10-A830-FCB1270C8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AD39A4-4CAB-DA90-F590-7BB5377D4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k látható&#10;&#10;Automatikusan generált leírás">
            <a:extLst>
              <a:ext uri="{FF2B5EF4-FFF2-40B4-BE49-F238E27FC236}">
                <a16:creationId xmlns:a16="http://schemas.microsoft.com/office/drawing/2014/main" id="{A169C10A-B2AF-7D90-1080-3F7C91E8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029D223-A536-F219-3CD6-3BE0CA809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019676"/>
            <a:ext cx="6931319" cy="966862"/>
          </a:xfrm>
        </p:spPr>
        <p:txBody>
          <a:bodyPr anchor="b">
            <a:normAutofit/>
          </a:bodyPr>
          <a:lstStyle/>
          <a:p>
            <a:pPr algn="l"/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Érettségizzünk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09EA32-BDA0-11F4-8CF7-EE2C3CC6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636989"/>
          </a:xfrm>
        </p:spPr>
        <p:txBody>
          <a:bodyPr anchor="t">
            <a:normAutofit/>
          </a:bodyPr>
          <a:lstStyle/>
          <a:p>
            <a:pPr algn="l"/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Lipták Dárius, Gáspár Zsolt, Bernát Olivér</a:t>
            </a:r>
          </a:p>
        </p:txBody>
      </p:sp>
    </p:spTree>
    <p:extLst>
      <p:ext uri="{BB962C8B-B14F-4D97-AF65-F5344CB8AC3E}">
        <p14:creationId xmlns:p14="http://schemas.microsoft.com/office/powerpoint/2010/main" val="65732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2C501-0AD6-5B32-DDDC-05A21536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4E7D8-02A4-07C3-A3AB-327D3C92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Újratervezett főoldal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B3C09B2-1AC8-DC72-E207-625CD6F8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" y="882000"/>
            <a:ext cx="12135391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1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AD452-00E3-08BA-ADB2-A03C6D28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29A515-EF64-500C-9EE1-F8F19889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Tesztsor választó felület</a:t>
            </a:r>
          </a:p>
        </p:txBody>
      </p:sp>
      <p:pic>
        <p:nvPicPr>
          <p:cNvPr id="5" name="Kép 4" descr="A képen diagram, szöveg, sor, képernyőkép látható&#10;&#10;Automatikusan generált leírás">
            <a:extLst>
              <a:ext uri="{FF2B5EF4-FFF2-40B4-BE49-F238E27FC236}">
                <a16:creationId xmlns:a16="http://schemas.microsoft.com/office/drawing/2014/main" id="{073445BB-8AF3-5398-B11E-560696198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92" y="881999"/>
            <a:ext cx="11459216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A817E-0BC7-30EE-4112-53202197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BC962-494A-A134-67D9-36FACC7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Tesztsor </a:t>
            </a:r>
            <a:r>
              <a:rPr lang="hu-HU" sz="5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választó felület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B10D2D-2DBC-4724-DDEB-E921CFA2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" y="882000"/>
            <a:ext cx="12135391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7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43701-C98A-7868-56E4-AB500559F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52D08-6200-ED9B-1DF7-BD579F72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Adatbázisból betöltött tesztfelület</a:t>
            </a:r>
          </a:p>
        </p:txBody>
      </p:sp>
      <p:pic>
        <p:nvPicPr>
          <p:cNvPr id="5" name="Kép 4" descr="A képen szöveg, képernyőkép, sor, diagram látható&#10;&#10;Automatikusan generált leírás">
            <a:extLst>
              <a:ext uri="{FF2B5EF4-FFF2-40B4-BE49-F238E27FC236}">
                <a16:creationId xmlns:a16="http://schemas.microsoft.com/office/drawing/2014/main" id="{D57B5857-0341-84D6-49D7-254C11483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87" y="882000"/>
            <a:ext cx="11449026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7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E7DE5-0CC2-33C8-A0B3-BFB06E16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23BCCE-FC24-AA53-CE58-05296DBA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Adatbázisból betöltött tesztfelület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61180F-7949-D0D0-36FD-0D42A519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" y="882000"/>
            <a:ext cx="12148245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BE697-1D70-3E66-9F7C-FFC8BFB3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E5412-22CE-E453-420A-2B18A829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funkcionális tesztelés részlete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3B1850-0372-4070-DAA0-B7BE556BB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06" y="882000"/>
            <a:ext cx="7184188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1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946C3-C3D8-6343-5144-720439EF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8ED784-56BF-6CDD-4E8D-965CD312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15 random feladat lekérése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2AC41E-DFF8-5B8A-7373-8CEC4E1F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503"/>
            <a:ext cx="12192000" cy="43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0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62F949-0455-C7EF-9F03-9AB8AD98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E33FA3-C83F-8817-3ADD-AC79B790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3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BD0B1-E2FA-1C37-7450-FD513FAA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Tanulást segítő 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E7F9DA-479F-D548-DFF4-09AD9802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2478"/>
          </a:xfrm>
        </p:spPr>
        <p:txBody>
          <a:bodyPr>
            <a:normAutofit/>
          </a:bodyPr>
          <a:lstStyle/>
          <a:p>
            <a:pPr rtl="0"/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Érettségi előtt álló diákoknak felkészülést segítő program, feladatsorokkal.</a:t>
            </a:r>
            <a:endParaRPr lang="hu-HU" sz="36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atematika, történelem illetve magyar nyelv és irodalom tantárgyakból.</a:t>
            </a:r>
            <a:endParaRPr lang="hu-HU" sz="36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lőző évek átdolgozott érettségi feladatait foglalja össze interaktív formában, így a diákoknak könnyebb gyakorolni a teszteket és egyből visszajelzést kapnak.</a:t>
            </a:r>
            <a:endParaRPr lang="hu-HU" sz="3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99E43-3314-EC8C-336B-3E99EE8A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Funkciók    -    Ötletek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9430E0-6AA0-B8D4-CA21-F3838512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0000"/>
            <a:ext cx="6096000" cy="3060000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hu-HU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Elsődleges funkciók:</a:t>
            </a:r>
            <a:endParaRPr lang="hu-HU" sz="48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Főmenü</a:t>
            </a: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elhasználási útmutató</a:t>
            </a:r>
          </a:p>
          <a:p>
            <a:pPr lvl="1" fontAlgn="base"/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uiz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interfész</a:t>
            </a: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eladatok listázása,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hu-HU" sz="2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eladatok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randomolása</a:t>
            </a:r>
            <a:endParaRPr lang="hu-HU" sz="2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8F0F4C-E657-9D2B-45A6-846FE343CD20}"/>
              </a:ext>
            </a:extLst>
          </p:cNvPr>
          <p:cNvSpPr txBox="1"/>
          <p:nvPr/>
        </p:nvSpPr>
        <p:spPr>
          <a:xfrm>
            <a:off x="6096000" y="1800000"/>
            <a:ext cx="6095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Extrák:</a:t>
            </a:r>
            <a:endParaRPr lang="hu-H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rogress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Reklámok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írlevél regisztráció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paced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streak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duolingo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style)</a:t>
            </a:r>
          </a:p>
        </p:txBody>
      </p:sp>
    </p:spTree>
    <p:extLst>
      <p:ext uri="{BB962C8B-B14F-4D97-AF65-F5344CB8AC3E}">
        <p14:creationId xmlns:p14="http://schemas.microsoft.com/office/powerpoint/2010/main" val="340238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C764A-9DC3-1DDC-DDB7-0C7C0DEC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Fejlesztői környezetek, programnyelvek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6F0DB-70AD-938C-5CD2-197CBF7F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Két fő környezet: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programnyelvek: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REACT, JS</a:t>
            </a:r>
          </a:p>
        </p:txBody>
      </p:sp>
    </p:spTree>
    <p:extLst>
      <p:ext uri="{BB962C8B-B14F-4D97-AF65-F5344CB8AC3E}">
        <p14:creationId xmlns:p14="http://schemas.microsoft.com/office/powerpoint/2010/main" val="16118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C8F8C4-99F3-BDB2-2C0A-47CB9CBE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dizájn</a:t>
            </a:r>
          </a:p>
        </p:txBody>
      </p:sp>
      <p:pic>
        <p:nvPicPr>
          <p:cNvPr id="5" name="Kép 4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8F2698D7-38F3-4FA5-AF3D-2535A09C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2" y="881999"/>
            <a:ext cx="10762775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4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C36F2-254B-9D30-A2C1-C3340DB4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AE14AA-7C0E-DB74-B843-8FE217F0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dizájn</a:t>
            </a:r>
          </a:p>
        </p:txBody>
      </p:sp>
      <p:pic>
        <p:nvPicPr>
          <p:cNvPr id="4" name="Kép 3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47809BE8-F7EB-3CD8-FFD9-D8BE5F7B6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32"/>
          <a:stretch/>
        </p:blipFill>
        <p:spPr>
          <a:xfrm>
            <a:off x="2480462" y="881999"/>
            <a:ext cx="7231076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1911F-33A6-29C8-C4A7-A1936B4D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statikus weboldal</a:t>
            </a:r>
          </a:p>
        </p:txBody>
      </p:sp>
      <p:pic>
        <p:nvPicPr>
          <p:cNvPr id="4" name="Kép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F556A9B9-8874-D9F2-414D-047D32ADC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1" y="881999"/>
            <a:ext cx="1062399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90B45-E0E5-6571-F246-45BE929A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08B3-8A07-3BE9-FE97-C6CFA00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Első statikus tesztfelület</a:t>
            </a:r>
          </a:p>
        </p:txBody>
      </p:sp>
      <p:pic>
        <p:nvPicPr>
          <p:cNvPr id="3" name="Kép 2" descr="A képen képernyőkép, szöveg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07B83524-F637-CCC3-95B8-57219F32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" y="881999"/>
            <a:ext cx="1215021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777B2-8C30-C7FB-A37B-010F9F88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F33CD4-8CD2-DDED-099E-67E82128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Újratervezett főoldal</a:t>
            </a:r>
          </a:p>
        </p:txBody>
      </p:sp>
      <p:pic>
        <p:nvPicPr>
          <p:cNvPr id="5" name="Kép 4" descr="A képen szöveg, képernyőkép, diagram, Téglalap látható&#10;&#10;Automatikusan generált leírás">
            <a:extLst>
              <a:ext uri="{FF2B5EF4-FFF2-40B4-BE49-F238E27FC236}">
                <a16:creationId xmlns:a16="http://schemas.microsoft.com/office/drawing/2014/main" id="{318F7566-8FF3-FB90-5CB0-F082C26E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0" y="882000"/>
            <a:ext cx="11281940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0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146</Words>
  <Application>Microsoft Office PowerPoint</Application>
  <PresentationFormat>Szélesvásznú</PresentationFormat>
  <Paragraphs>40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Office-téma</vt:lpstr>
      <vt:lpstr>Érettségizzünk</vt:lpstr>
      <vt:lpstr>Tanulást segítő szoftver</vt:lpstr>
      <vt:lpstr>Funkciók    -    Ötletek</vt:lpstr>
      <vt:lpstr>Fejlesztői környezetek, programnyelvek</vt:lpstr>
      <vt:lpstr>Első dizájn</vt:lpstr>
      <vt:lpstr>Első dizájn</vt:lpstr>
      <vt:lpstr>Első statikus weboldal</vt:lpstr>
      <vt:lpstr>Első statikus tesztfelület</vt:lpstr>
      <vt:lpstr>Újratervezett főoldal</vt:lpstr>
      <vt:lpstr>Újratervezett főoldal</vt:lpstr>
      <vt:lpstr>Tesztsor választó felület</vt:lpstr>
      <vt:lpstr>Tesztsor választó felület</vt:lpstr>
      <vt:lpstr>Adatbázisból betöltött tesztfelület</vt:lpstr>
      <vt:lpstr>Adatbázisból betöltött tesztfelület</vt:lpstr>
      <vt:lpstr>Első funkcionális tesztelés részlete</vt:lpstr>
      <vt:lpstr>A 15 random feladat lekérése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01 szelleM</cp:lastModifiedBy>
  <cp:revision>125</cp:revision>
  <dcterms:created xsi:type="dcterms:W3CDTF">2024-11-07T11:52:02Z</dcterms:created>
  <dcterms:modified xsi:type="dcterms:W3CDTF">2024-12-15T14:32:14Z</dcterms:modified>
</cp:coreProperties>
</file>