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64" r:id="rId5"/>
    <p:sldId id="284" r:id="rId6"/>
    <p:sldId id="262" r:id="rId7"/>
    <p:sldId id="276" r:id="rId8"/>
    <p:sldId id="277" r:id="rId9"/>
    <p:sldId id="278" r:id="rId10"/>
    <p:sldId id="265" r:id="rId11"/>
    <p:sldId id="266" r:id="rId12"/>
    <p:sldId id="267" r:id="rId13"/>
    <p:sldId id="285" r:id="rId14"/>
    <p:sldId id="269" r:id="rId15"/>
    <p:sldId id="268" r:id="rId16"/>
    <p:sldId id="274" r:id="rId17"/>
    <p:sldId id="279" r:id="rId18"/>
    <p:sldId id="280" r:id="rId19"/>
    <p:sldId id="270" r:id="rId20"/>
    <p:sldId id="271" r:id="rId21"/>
    <p:sldId id="272" r:id="rId22"/>
    <p:sldId id="275" r:id="rId23"/>
    <p:sldId id="273" r:id="rId24"/>
    <p:sldId id="283" r:id="rId2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E6FC"/>
    <a:srgbClr val="00C7E8"/>
    <a:srgbClr val="33DCF9"/>
    <a:srgbClr val="66CFE5"/>
    <a:srgbClr val="63D9FF"/>
    <a:srgbClr val="209BBA"/>
    <a:srgbClr val="42AAC3"/>
    <a:srgbClr val="64B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BC00A9-469A-6B13-18ED-92209789A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F6149C0-5FEB-24E0-987A-494A9B22A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F4D0E32-A9CF-157D-B03F-A8229DA0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3E76-4E7E-43E5-BF33-AC4F9093C9B0}" type="datetimeFigureOut">
              <a:rPr lang="hu-HU" smtClean="0"/>
              <a:t>2025. 02. 18.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C9AE19F-0F82-9C78-B715-D71DC70B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9BF756E-6852-A664-B7BE-F89F412D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5EA8-35D0-4218-9B27-E4F25B34BB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555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FBCE13-2B6B-50F4-8A06-525B5BA3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7CAC6B2-D553-60A4-4242-9D3BFBB38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5F036C-221F-2142-2573-216EEA7E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3E76-4E7E-43E5-BF33-AC4F9093C9B0}" type="datetimeFigureOut">
              <a:rPr lang="hu-HU" smtClean="0"/>
              <a:t>2025. 02. 18.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9E8795D-2F75-FF95-FDB0-72E3E8CE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C81BEE1-B8F1-F1CB-D4A0-C17B3E89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5EA8-35D0-4218-9B27-E4F25B34BB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568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26EBAE3-CEC0-D6BE-0730-880D2E084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EEF180C-4673-2CA8-F4D3-37D382166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E0A356-CCD3-2953-79C6-C9567246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3E76-4E7E-43E5-BF33-AC4F9093C9B0}" type="datetimeFigureOut">
              <a:rPr lang="hu-HU" smtClean="0"/>
              <a:t>2025. 02. 18.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B9E63DD-E7EA-2AA0-4B6A-D5F93D47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49A1C39-3F99-F38E-1645-2DAD5019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5EA8-35D0-4218-9B27-E4F25B34BB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469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E40858-DA39-2EF6-8275-B7B81AB2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C03BFE-6BE4-4CE0-39D5-8EDD71C95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B80756E-540E-3AE0-43A8-EA330BAB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3E76-4E7E-43E5-BF33-AC4F9093C9B0}" type="datetimeFigureOut">
              <a:rPr lang="hu-HU" smtClean="0"/>
              <a:t>2025. 02. 18.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548DC3B-697F-595E-6420-F6AA2083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BD3C7F8-3E10-C0B1-1550-08B11A59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5EA8-35D0-4218-9B27-E4F25B34BB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444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C3D82A-6F1B-2214-CE74-FDAAF1B1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2E8E420-3F0D-16A3-E05D-260C610B8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DAEE2A4-D0A4-08B8-5C8C-8F076EAD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3E76-4E7E-43E5-BF33-AC4F9093C9B0}" type="datetimeFigureOut">
              <a:rPr lang="hu-HU" smtClean="0"/>
              <a:t>2025. 02. 18.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DED85A-5DF0-747C-151A-F0059B7F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918D9A0-C872-FA21-0F0A-F57E506F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5EA8-35D0-4218-9B27-E4F25B34BB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67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57F8A4-D6C1-1608-9DB3-A8A5FE33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A19EE8-27A1-A264-5D35-0606F28EA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EFADBA5-BF86-C8D0-0B89-616335F4C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044C289-6438-AF2C-469B-4BFC6726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3E76-4E7E-43E5-BF33-AC4F9093C9B0}" type="datetimeFigureOut">
              <a:rPr lang="hu-HU" smtClean="0"/>
              <a:t>2025. 02. 18.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D0861F3-2BBB-2416-B2C6-D69C1FA0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B09C0D8-A796-F0D5-95B8-ECBE50D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5EA8-35D0-4218-9B27-E4F25B34BB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264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1424D5-4554-F833-935D-F10B96B7F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36FF245-551A-2333-7B9D-F340D326D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410C205-A9DD-0A45-BC69-C6B39B403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5551C94-ECFB-D49A-E94D-E91F077FD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FE0FA84-62FC-0672-4BEE-7C7DC6A77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C47FF3E-C427-EA49-55C6-72F53678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3E76-4E7E-43E5-BF33-AC4F9093C9B0}" type="datetimeFigureOut">
              <a:rPr lang="hu-HU" smtClean="0"/>
              <a:t>2025. 02. 18.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37AE08-2E76-A363-66E2-EE995A42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61548A2-5F05-7A2F-4450-6643A317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5EA8-35D0-4218-9B27-E4F25B34BB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093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A5A468-C4D6-CA3E-F36E-9452EC04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2ECE336-195C-4F5A-B5B7-B3D828AB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3E76-4E7E-43E5-BF33-AC4F9093C9B0}" type="datetimeFigureOut">
              <a:rPr lang="hu-HU" smtClean="0"/>
              <a:t>2025. 02. 18.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D1818F5-9E91-D16C-1285-DB3C605D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6EDA25C-BBF0-6DF1-BF76-654815C0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5EA8-35D0-4218-9B27-E4F25B34BB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049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BCD577A-F201-18DD-F49E-E4DC2078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3E76-4E7E-43E5-BF33-AC4F9093C9B0}" type="datetimeFigureOut">
              <a:rPr lang="hu-HU" smtClean="0"/>
              <a:t>2025. 02. 18.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5EBC8FC-AF01-0C4E-4F68-37E12061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915A48B-06A2-ACFF-6516-6F7C0CAE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5EA8-35D0-4218-9B27-E4F25B34BB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690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EE38C9-52D9-F27D-AEB0-477E09641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623106-A8E2-2129-AB3D-B6B82A4B4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E6B1599-FDD9-2D49-3EBA-CEE075A3A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2243542-ACD3-2719-0B4C-F0126056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3E76-4E7E-43E5-BF33-AC4F9093C9B0}" type="datetimeFigureOut">
              <a:rPr lang="hu-HU" smtClean="0"/>
              <a:t>2025. 02. 18.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4C5913E-A0A2-65C4-0AF8-9810BFC0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61731CC-0729-C147-52E7-857F880E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5EA8-35D0-4218-9B27-E4F25B34BB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392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4D763B-D5ED-D8B6-AD09-56959D69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A3B15A6-7327-E9A7-4FCC-320950A6F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E24CA4C-1A6D-0742-45C8-6A625BF40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54EED71-A052-C7AD-F2E9-F601F403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3E76-4E7E-43E5-BF33-AC4F9093C9B0}" type="datetimeFigureOut">
              <a:rPr lang="hu-HU" smtClean="0"/>
              <a:t>2025. 02. 18.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0003616-BBAB-123E-4AFE-1C43EB1B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802427-C44C-80A0-F633-352820B7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5EA8-35D0-4218-9B27-E4F25B34BB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284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C6F7194-311D-1AB0-9148-5F4CDF91F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3BC435F-BA4F-62E2-BB3F-66EEA93C9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A8533E-00C0-7A13-9243-60FC6845B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9A3E76-4E7E-43E5-BF33-AC4F9093C9B0}" type="datetimeFigureOut">
              <a:rPr lang="hu-HU" smtClean="0"/>
              <a:t>2025. 02. 18.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7B3015E-5F15-59EB-7003-188BAB05B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AF4DCB-95DF-B343-2F9F-8973BB39F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915EA8-35D0-4218-9B27-E4F25B34BB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725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D54F7E-825A-4BBA-815F-35CCA8B9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02BDC1CD-70F9-4119-4AE7-F9D1323FF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9517A56-8AB4-0DAC-0F8C-4B411BA87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5436000"/>
            <a:ext cx="6931319" cy="1186800"/>
          </a:xfrm>
        </p:spPr>
        <p:txBody>
          <a:bodyPr anchor="b">
            <a:normAutofit/>
          </a:bodyPr>
          <a:lstStyle/>
          <a:p>
            <a:pPr algn="l"/>
            <a:r>
              <a:rPr lang="hu-HU" sz="7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</a:t>
            </a:r>
            <a:r>
              <a:rPr lang="hu-HU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7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Graduate</a:t>
            </a:r>
            <a:endParaRPr lang="hu-HU" sz="7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C97F853C-E52C-9C78-B9F0-331C3AD6950D}"/>
              </a:ext>
            </a:extLst>
          </p:cNvPr>
          <p:cNvGrpSpPr/>
          <p:nvPr/>
        </p:nvGrpSpPr>
        <p:grpSpPr>
          <a:xfrm>
            <a:off x="8116646" y="12018504"/>
            <a:ext cx="4064400" cy="7200000"/>
            <a:chOff x="8116646" y="12018504"/>
            <a:chExt cx="4064400" cy="7200000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C3C19253-C301-7917-5A04-83D1F0F69F92}"/>
                </a:ext>
              </a:extLst>
            </p:cNvPr>
            <p:cNvSpPr/>
            <p:nvPr/>
          </p:nvSpPr>
          <p:spPr>
            <a:xfrm>
              <a:off x="8116646" y="12018504"/>
              <a:ext cx="4064400" cy="7200000"/>
            </a:xfrm>
            <a:prstGeom prst="rect">
              <a:avLst/>
            </a:prstGeom>
            <a:solidFill>
              <a:srgbClr val="00C7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E96B5279-6283-D4BB-38AC-3FA40B57C441}"/>
                </a:ext>
              </a:extLst>
            </p:cNvPr>
            <p:cNvSpPr txBox="1"/>
            <p:nvPr/>
          </p:nvSpPr>
          <p:spPr>
            <a:xfrm>
              <a:off x="8891322" y="15155116"/>
              <a:ext cx="251504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Lipták Dárius</a:t>
              </a:r>
            </a:p>
          </p:txBody>
        </p:sp>
        <p:pic>
          <p:nvPicPr>
            <p:cNvPr id="14" name="Kép 13" descr="A képen képernyőkép, fekete, tervezés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87E58D89-E871-D5E8-FFA5-22DBC2501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517" y="13895116"/>
              <a:ext cx="1478655" cy="126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AAB5A805-AE70-3E6A-2A87-0E90A97C56BC}"/>
              </a:ext>
            </a:extLst>
          </p:cNvPr>
          <p:cNvGrpSpPr/>
          <p:nvPr/>
        </p:nvGrpSpPr>
        <p:grpSpPr>
          <a:xfrm>
            <a:off x="4057723" y="10173729"/>
            <a:ext cx="4064400" cy="7200000"/>
            <a:chOff x="4057723" y="10173729"/>
            <a:chExt cx="4064400" cy="7200000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891C1C83-4EB4-39A2-75C9-E31F44563342}"/>
                </a:ext>
              </a:extLst>
            </p:cNvPr>
            <p:cNvSpPr/>
            <p:nvPr/>
          </p:nvSpPr>
          <p:spPr>
            <a:xfrm>
              <a:off x="4057723" y="10173729"/>
              <a:ext cx="4064400" cy="7200000"/>
            </a:xfrm>
            <a:prstGeom prst="rect">
              <a:avLst/>
            </a:prstGeom>
            <a:solidFill>
              <a:srgbClr val="33DC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43CDA3E1-5A0B-84D5-EDD9-D256D7095273}"/>
                </a:ext>
              </a:extLst>
            </p:cNvPr>
            <p:cNvSpPr txBox="1"/>
            <p:nvPr/>
          </p:nvSpPr>
          <p:spPr>
            <a:xfrm>
              <a:off x="4948554" y="13310341"/>
              <a:ext cx="229421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Gáspár Zsolt</a:t>
              </a:r>
            </a:p>
          </p:txBody>
        </p:sp>
        <p:pic>
          <p:nvPicPr>
            <p:cNvPr id="15" name="Kép 14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4E09F5FE-827B-FCB9-7007-9434187B3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900" y="12050341"/>
              <a:ext cx="1797049" cy="126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églalap 4">
            <a:extLst>
              <a:ext uri="{FF2B5EF4-FFF2-40B4-BE49-F238E27FC236}">
                <a16:creationId xmlns:a16="http://schemas.microsoft.com/office/drawing/2014/main" id="{4EC2D540-45AE-FB71-20D2-D48CF141010D}"/>
              </a:ext>
            </a:extLst>
          </p:cNvPr>
          <p:cNvSpPr/>
          <p:nvPr/>
        </p:nvSpPr>
        <p:spPr>
          <a:xfrm>
            <a:off x="-1200" y="8297117"/>
            <a:ext cx="4064400" cy="7200000"/>
          </a:xfrm>
          <a:prstGeom prst="rect">
            <a:avLst/>
          </a:prstGeom>
          <a:solidFill>
            <a:srgbClr val="65E6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1C3B399-EA2D-1142-3940-2D4854D74C22}"/>
              </a:ext>
            </a:extLst>
          </p:cNvPr>
          <p:cNvSpPr txBox="1"/>
          <p:nvPr/>
        </p:nvSpPr>
        <p:spPr>
          <a:xfrm>
            <a:off x="787518" y="11433729"/>
            <a:ext cx="2486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Bernát Olivér</a:t>
            </a:r>
          </a:p>
        </p:txBody>
      </p:sp>
      <p:pic>
        <p:nvPicPr>
          <p:cNvPr id="13" name="Kép 12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3930D3E9-A09E-7B10-F5F1-1ED75B5F85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99" y="10173729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21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72888-5E4E-AEBB-0FD6-071EFA65F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DA0EFFF3-911F-971E-B9D2-382A73621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DDAE3D1-AE97-5A63-F3EE-50187D7D1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5436000"/>
            <a:ext cx="6931319" cy="1186800"/>
          </a:xfrm>
        </p:spPr>
        <p:txBody>
          <a:bodyPr anchor="b">
            <a:normAutofit/>
          </a:bodyPr>
          <a:lstStyle/>
          <a:p>
            <a:pPr algn="l"/>
            <a:r>
              <a:rPr lang="hu-HU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D0C84613-ED45-6FC5-ADCA-5CCBDFC5D16D}"/>
              </a:ext>
            </a:extLst>
          </p:cNvPr>
          <p:cNvGrpSpPr/>
          <p:nvPr/>
        </p:nvGrpSpPr>
        <p:grpSpPr>
          <a:xfrm>
            <a:off x="8116646" y="0"/>
            <a:ext cx="4064400" cy="7200000"/>
            <a:chOff x="8116646" y="12018504"/>
            <a:chExt cx="4064400" cy="7200000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925E07B9-91BA-A3E0-A5F7-5AEF01DE1369}"/>
                </a:ext>
              </a:extLst>
            </p:cNvPr>
            <p:cNvSpPr/>
            <p:nvPr/>
          </p:nvSpPr>
          <p:spPr>
            <a:xfrm>
              <a:off x="8116646" y="12018504"/>
              <a:ext cx="4064400" cy="7200000"/>
            </a:xfrm>
            <a:prstGeom prst="rect">
              <a:avLst/>
            </a:prstGeom>
            <a:solidFill>
              <a:srgbClr val="00C7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A068C3EA-7EBD-E73F-3AFC-E108FC455495}"/>
                </a:ext>
              </a:extLst>
            </p:cNvPr>
            <p:cNvSpPr txBox="1"/>
            <p:nvPr/>
          </p:nvSpPr>
          <p:spPr>
            <a:xfrm>
              <a:off x="8891322" y="15155116"/>
              <a:ext cx="251504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Lipták Dárius</a:t>
              </a:r>
            </a:p>
          </p:txBody>
        </p:sp>
        <p:pic>
          <p:nvPicPr>
            <p:cNvPr id="14" name="Kép 13" descr="A képen képernyőkép, fekete, tervezés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C269FA45-38AF-C6CF-7033-42FAEDF3C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517" y="13895116"/>
              <a:ext cx="1478655" cy="126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Téglalap 5">
            <a:extLst>
              <a:ext uri="{FF2B5EF4-FFF2-40B4-BE49-F238E27FC236}">
                <a16:creationId xmlns:a16="http://schemas.microsoft.com/office/drawing/2014/main" id="{93B9CFCB-7647-0582-CCF4-781DE24F6C95}"/>
              </a:ext>
            </a:extLst>
          </p:cNvPr>
          <p:cNvSpPr/>
          <p:nvPr/>
        </p:nvSpPr>
        <p:spPr>
          <a:xfrm>
            <a:off x="4057723" y="0"/>
            <a:ext cx="4064400" cy="7200000"/>
          </a:xfrm>
          <a:prstGeom prst="rect">
            <a:avLst/>
          </a:prstGeom>
          <a:solidFill>
            <a:srgbClr val="33DC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50A7659E-F34B-0E8A-4937-40ACCD5E27A0}"/>
              </a:ext>
            </a:extLst>
          </p:cNvPr>
          <p:cNvSpPr txBox="1"/>
          <p:nvPr/>
        </p:nvSpPr>
        <p:spPr>
          <a:xfrm>
            <a:off x="4948554" y="3136612"/>
            <a:ext cx="22942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Gáspár Zsolt</a:t>
            </a:r>
          </a:p>
        </p:txBody>
      </p:sp>
      <p:pic>
        <p:nvPicPr>
          <p:cNvPr id="15" name="Kép 14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EF6C057E-C08E-7EF3-DEF3-52F3FFAF7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900" y="1876612"/>
            <a:ext cx="1797049" cy="1260000"/>
          </a:xfrm>
          <a:prstGeom prst="rect">
            <a:avLst/>
          </a:prstGeom>
          <a:ln>
            <a:noFill/>
          </a:ln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43F7E3C8-F767-2B7F-65ED-3DBAF913C2D5}"/>
              </a:ext>
            </a:extLst>
          </p:cNvPr>
          <p:cNvSpPr/>
          <p:nvPr/>
        </p:nvSpPr>
        <p:spPr>
          <a:xfrm>
            <a:off x="0" y="0"/>
            <a:ext cx="12181046" cy="6857999"/>
          </a:xfrm>
          <a:prstGeom prst="rect">
            <a:avLst/>
          </a:prstGeom>
          <a:solidFill>
            <a:srgbClr val="65E6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8E20A1B7-3208-A35E-A58E-6777FA522B32}"/>
              </a:ext>
            </a:extLst>
          </p:cNvPr>
          <p:cNvSpPr txBox="1"/>
          <p:nvPr/>
        </p:nvSpPr>
        <p:spPr>
          <a:xfrm>
            <a:off x="72000" y="1296000"/>
            <a:ext cx="2430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Olivér Bernát</a:t>
            </a:r>
          </a:p>
        </p:txBody>
      </p:sp>
      <p:pic>
        <p:nvPicPr>
          <p:cNvPr id="13" name="Kép 12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98AC0D5B-5494-F711-CDEE-867850456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36000"/>
            <a:ext cx="1260000" cy="1260000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8937F2D-E48B-D607-9475-70CA600A0C61}"/>
              </a:ext>
            </a:extLst>
          </p:cNvPr>
          <p:cNvSpPr txBox="1"/>
          <p:nvPr/>
        </p:nvSpPr>
        <p:spPr>
          <a:xfrm>
            <a:off x="3469812" y="288000"/>
            <a:ext cx="2483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Fő feladatok: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2DE6720-7C49-408F-37AE-EE3E101D90C6}"/>
              </a:ext>
            </a:extLst>
          </p:cNvPr>
          <p:cNvSpPr txBox="1"/>
          <p:nvPr/>
        </p:nvSpPr>
        <p:spPr>
          <a:xfrm>
            <a:off x="6096001" y="288000"/>
            <a:ext cx="59532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Backend teljes körű kidolgozása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Adminisztratív feladatokat ellátó felület kidolgozása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C4764D1-AD03-CB89-2E30-93F34C61C42A}"/>
              </a:ext>
            </a:extLst>
          </p:cNvPr>
          <p:cNvSpPr txBox="1"/>
          <p:nvPr/>
        </p:nvSpPr>
        <p:spPr>
          <a:xfrm>
            <a:off x="2160000" y="2880000"/>
            <a:ext cx="179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 err="1"/>
              <a:t>Swagger</a:t>
            </a:r>
            <a:r>
              <a:rPr lang="hu-HU" sz="3200" dirty="0"/>
              <a:t>:</a:t>
            </a:r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58AC1700-D909-C56A-1E06-40177C4162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609" y="2979523"/>
            <a:ext cx="5370470" cy="10740940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034B45EE-3C83-D318-AB30-3CCE10CB2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4021" y="-4526639"/>
            <a:ext cx="646685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58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96296E-6 L -0.00378 -2.17685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" y="-10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116F7-F0ED-8B3A-0104-6C0148692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B2770CAC-25A9-2DE9-C723-564DFF200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5B936B0-BE6A-29BA-F6AA-3F9891B33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5436000"/>
            <a:ext cx="6931319" cy="1186800"/>
          </a:xfrm>
        </p:spPr>
        <p:txBody>
          <a:bodyPr anchor="b">
            <a:normAutofit/>
          </a:bodyPr>
          <a:lstStyle/>
          <a:p>
            <a:pPr algn="l"/>
            <a:r>
              <a:rPr lang="hu-HU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117A5321-5BBC-1AD8-69C9-AC1F41F7A684}"/>
              </a:ext>
            </a:extLst>
          </p:cNvPr>
          <p:cNvGrpSpPr/>
          <p:nvPr/>
        </p:nvGrpSpPr>
        <p:grpSpPr>
          <a:xfrm>
            <a:off x="8116646" y="0"/>
            <a:ext cx="4064400" cy="6857999"/>
            <a:chOff x="8116646" y="0"/>
            <a:chExt cx="4064400" cy="6857999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011161A0-F003-FD96-937E-7E1839A47516}"/>
                </a:ext>
              </a:extLst>
            </p:cNvPr>
            <p:cNvSpPr/>
            <p:nvPr/>
          </p:nvSpPr>
          <p:spPr>
            <a:xfrm>
              <a:off x="8116646" y="0"/>
              <a:ext cx="4064400" cy="6857999"/>
            </a:xfrm>
            <a:prstGeom prst="rect">
              <a:avLst/>
            </a:prstGeom>
            <a:solidFill>
              <a:srgbClr val="00C7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13886CB0-A542-DC1B-E3D3-C9DCEFC805CC}"/>
                </a:ext>
              </a:extLst>
            </p:cNvPr>
            <p:cNvSpPr txBox="1"/>
            <p:nvPr/>
          </p:nvSpPr>
          <p:spPr>
            <a:xfrm>
              <a:off x="8891322" y="3136612"/>
              <a:ext cx="245291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Dárius Lipták</a:t>
              </a:r>
            </a:p>
          </p:txBody>
        </p:sp>
        <p:pic>
          <p:nvPicPr>
            <p:cNvPr id="14" name="Kép 13" descr="A képen képernyőkép, fekete, tervezés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DADD040C-17F9-8C1C-1AEC-9F2E811CE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517" y="1876612"/>
              <a:ext cx="1478655" cy="126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Téglalap 5">
            <a:extLst>
              <a:ext uri="{FF2B5EF4-FFF2-40B4-BE49-F238E27FC236}">
                <a16:creationId xmlns:a16="http://schemas.microsoft.com/office/drawing/2014/main" id="{D0502CF1-8A38-91B3-76AA-90B82E66E4A8}"/>
              </a:ext>
            </a:extLst>
          </p:cNvPr>
          <p:cNvSpPr/>
          <p:nvPr/>
        </p:nvSpPr>
        <p:spPr>
          <a:xfrm>
            <a:off x="4057723" y="0"/>
            <a:ext cx="4064400" cy="6857999"/>
          </a:xfrm>
          <a:prstGeom prst="rect">
            <a:avLst/>
          </a:prstGeom>
          <a:solidFill>
            <a:srgbClr val="33DC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974D2D0-6AF2-3D8A-0582-AB409F6295C7}"/>
              </a:ext>
            </a:extLst>
          </p:cNvPr>
          <p:cNvSpPr txBox="1"/>
          <p:nvPr/>
        </p:nvSpPr>
        <p:spPr>
          <a:xfrm>
            <a:off x="4948554" y="3136612"/>
            <a:ext cx="22942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Zsolt Gáspár</a:t>
            </a:r>
          </a:p>
        </p:txBody>
      </p:sp>
      <p:pic>
        <p:nvPicPr>
          <p:cNvPr id="15" name="Kép 14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241E11B4-F8F6-B5D1-231F-5A1208729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900" y="1876612"/>
            <a:ext cx="1797049" cy="1260000"/>
          </a:xfrm>
          <a:prstGeom prst="rect">
            <a:avLst/>
          </a:prstGeom>
          <a:ln>
            <a:noFill/>
          </a:ln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77F4A2C3-64E0-B46C-48B1-C59B6CBD379D}"/>
              </a:ext>
            </a:extLst>
          </p:cNvPr>
          <p:cNvSpPr/>
          <p:nvPr/>
        </p:nvSpPr>
        <p:spPr>
          <a:xfrm>
            <a:off x="-1" y="0"/>
            <a:ext cx="4064400" cy="6857999"/>
          </a:xfrm>
          <a:prstGeom prst="rect">
            <a:avLst/>
          </a:prstGeom>
          <a:solidFill>
            <a:srgbClr val="65E6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A557309F-2B5F-BE20-DD7F-DB9B138FC3E7}"/>
              </a:ext>
            </a:extLst>
          </p:cNvPr>
          <p:cNvSpPr txBox="1"/>
          <p:nvPr/>
        </p:nvSpPr>
        <p:spPr>
          <a:xfrm>
            <a:off x="796083" y="3136612"/>
            <a:ext cx="2430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Olivér Bernát</a:t>
            </a:r>
          </a:p>
        </p:txBody>
      </p:sp>
      <p:pic>
        <p:nvPicPr>
          <p:cNvPr id="13" name="Kép 12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4C34C6DF-3ACE-8B57-B7DB-5CAB5AFEE1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564" y="1876612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46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19353-7A46-9239-F9B3-A58ACF859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64C854A8-64C7-C1AF-75B1-996608E0D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4BE734F-D28B-2746-DA33-3DF6DD9C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5436000"/>
            <a:ext cx="6931319" cy="1186800"/>
          </a:xfrm>
        </p:spPr>
        <p:txBody>
          <a:bodyPr anchor="b">
            <a:normAutofit/>
          </a:bodyPr>
          <a:lstStyle/>
          <a:p>
            <a:pPr algn="l"/>
            <a:r>
              <a:rPr lang="hu-HU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102C6845-2129-55BD-CF99-ADE71A2CF97F}"/>
              </a:ext>
            </a:extLst>
          </p:cNvPr>
          <p:cNvGrpSpPr/>
          <p:nvPr/>
        </p:nvGrpSpPr>
        <p:grpSpPr>
          <a:xfrm>
            <a:off x="8116646" y="0"/>
            <a:ext cx="4064400" cy="6858000"/>
            <a:chOff x="8116646" y="0"/>
            <a:chExt cx="4064400" cy="6858000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7D7CC3FA-DB4D-9811-EC67-B49FB220E914}"/>
                </a:ext>
              </a:extLst>
            </p:cNvPr>
            <p:cNvSpPr/>
            <p:nvPr/>
          </p:nvSpPr>
          <p:spPr>
            <a:xfrm>
              <a:off x="8116646" y="0"/>
              <a:ext cx="4064400" cy="6858000"/>
            </a:xfrm>
            <a:prstGeom prst="rect">
              <a:avLst/>
            </a:prstGeom>
            <a:solidFill>
              <a:srgbClr val="00C7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3B69D5F3-980C-D147-174D-4C8DA31AC86C}"/>
                </a:ext>
              </a:extLst>
            </p:cNvPr>
            <p:cNvSpPr txBox="1"/>
            <p:nvPr/>
          </p:nvSpPr>
          <p:spPr>
            <a:xfrm>
              <a:off x="8891322" y="3136612"/>
              <a:ext cx="251504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Lipták Dárius</a:t>
              </a:r>
            </a:p>
          </p:txBody>
        </p:sp>
        <p:pic>
          <p:nvPicPr>
            <p:cNvPr id="14" name="Kép 13" descr="A képen képernyőkép, fekete, tervezés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E1A6A865-50BA-3F2B-CF58-ECCCFE21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517" y="1876612"/>
              <a:ext cx="1478655" cy="126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0E33C65D-B2C8-3CD6-F63A-677B795B8583}"/>
              </a:ext>
            </a:extLst>
          </p:cNvPr>
          <p:cNvGrpSpPr/>
          <p:nvPr/>
        </p:nvGrpSpPr>
        <p:grpSpPr>
          <a:xfrm>
            <a:off x="-1" y="0"/>
            <a:ext cx="4064400" cy="6858000"/>
            <a:chOff x="-1" y="0"/>
            <a:chExt cx="4064400" cy="6858000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A457B872-E041-A0E4-4462-2C7463373969}"/>
                </a:ext>
              </a:extLst>
            </p:cNvPr>
            <p:cNvSpPr/>
            <p:nvPr/>
          </p:nvSpPr>
          <p:spPr>
            <a:xfrm>
              <a:off x="-1" y="0"/>
              <a:ext cx="4064400" cy="6858000"/>
            </a:xfrm>
            <a:prstGeom prst="rect">
              <a:avLst/>
            </a:prstGeom>
            <a:solidFill>
              <a:srgbClr val="65E6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59A7C911-A0A8-0E81-0E1F-52BD1A4F7F19}"/>
                </a:ext>
              </a:extLst>
            </p:cNvPr>
            <p:cNvSpPr txBox="1"/>
            <p:nvPr/>
          </p:nvSpPr>
          <p:spPr>
            <a:xfrm>
              <a:off x="796083" y="3136612"/>
              <a:ext cx="24869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Bernát Olivér</a:t>
              </a:r>
            </a:p>
          </p:txBody>
        </p:sp>
        <p:pic>
          <p:nvPicPr>
            <p:cNvPr id="13" name="Kép 12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7BDE97E6-BEDB-4657-7A6A-6085FDA28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9564" y="1876612"/>
              <a:ext cx="1260000" cy="1260000"/>
            </a:xfrm>
            <a:prstGeom prst="rect">
              <a:avLst/>
            </a:prstGeom>
          </p:spPr>
        </p:pic>
      </p:grpSp>
      <p:sp>
        <p:nvSpPr>
          <p:cNvPr id="6" name="Téglalap 5">
            <a:extLst>
              <a:ext uri="{FF2B5EF4-FFF2-40B4-BE49-F238E27FC236}">
                <a16:creationId xmlns:a16="http://schemas.microsoft.com/office/drawing/2014/main" id="{ACA44C2C-A809-F337-BA91-0256F3C20061}"/>
              </a:ext>
            </a:extLst>
          </p:cNvPr>
          <p:cNvSpPr/>
          <p:nvPr/>
        </p:nvSpPr>
        <p:spPr>
          <a:xfrm>
            <a:off x="4057723" y="0"/>
            <a:ext cx="4064400" cy="6858000"/>
          </a:xfrm>
          <a:prstGeom prst="rect">
            <a:avLst/>
          </a:prstGeom>
          <a:solidFill>
            <a:srgbClr val="33DC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689A643-6CAE-A869-EBFD-D537307F77BA}"/>
              </a:ext>
            </a:extLst>
          </p:cNvPr>
          <p:cNvSpPr txBox="1"/>
          <p:nvPr/>
        </p:nvSpPr>
        <p:spPr>
          <a:xfrm>
            <a:off x="4948554" y="3136612"/>
            <a:ext cx="22942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Gáspár Zsolt</a:t>
            </a:r>
          </a:p>
        </p:txBody>
      </p:sp>
      <p:pic>
        <p:nvPicPr>
          <p:cNvPr id="15" name="Kép 14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AE80112B-291D-3D2A-D8AB-7BD8F833FD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900" y="1876612"/>
            <a:ext cx="1797049" cy="126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661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83E2D-86EB-75EF-499C-EAC6C18F5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DE5120B7-1650-8372-10D9-77F71C2B5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D978E0C-56CB-8702-5834-24D3D2BBF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5436000"/>
            <a:ext cx="6931319" cy="1186800"/>
          </a:xfrm>
        </p:spPr>
        <p:txBody>
          <a:bodyPr anchor="b">
            <a:normAutofit/>
          </a:bodyPr>
          <a:lstStyle/>
          <a:p>
            <a:pPr algn="l"/>
            <a:r>
              <a:rPr lang="hu-HU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ACBAC8F-E494-96E9-EB07-7EAD3100305C}"/>
              </a:ext>
            </a:extLst>
          </p:cNvPr>
          <p:cNvSpPr/>
          <p:nvPr/>
        </p:nvSpPr>
        <p:spPr>
          <a:xfrm>
            <a:off x="8116646" y="0"/>
            <a:ext cx="4064400" cy="7200000"/>
          </a:xfrm>
          <a:prstGeom prst="rect">
            <a:avLst/>
          </a:prstGeom>
          <a:solidFill>
            <a:srgbClr val="00C7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611D00F8-65BD-B410-4B3A-899036C4ECA8}"/>
              </a:ext>
            </a:extLst>
          </p:cNvPr>
          <p:cNvSpPr txBox="1"/>
          <p:nvPr/>
        </p:nvSpPr>
        <p:spPr>
          <a:xfrm>
            <a:off x="8891322" y="3136612"/>
            <a:ext cx="251504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Lipták Dárius</a:t>
            </a:r>
          </a:p>
        </p:txBody>
      </p:sp>
      <p:pic>
        <p:nvPicPr>
          <p:cNvPr id="14" name="Kép 13" descr="A képen képernyőkép, fekete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0AEAFB13-5BF2-A5FB-A77B-5C2C3FE07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517" y="1876612"/>
            <a:ext cx="1478655" cy="1260000"/>
          </a:xfrm>
          <a:prstGeom prst="rect">
            <a:avLst/>
          </a:prstGeom>
          <a:ln>
            <a:noFill/>
          </a:ln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15CD3AA9-C65D-F75B-2BB2-A9E0186D3D81}"/>
              </a:ext>
            </a:extLst>
          </p:cNvPr>
          <p:cNvGrpSpPr/>
          <p:nvPr/>
        </p:nvGrpSpPr>
        <p:grpSpPr>
          <a:xfrm>
            <a:off x="-1" y="0"/>
            <a:ext cx="4064400" cy="7200000"/>
            <a:chOff x="-1" y="0"/>
            <a:chExt cx="4064400" cy="7200000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C2E9EECB-C60B-2C4A-8AA1-B8C7248F20AE}"/>
                </a:ext>
              </a:extLst>
            </p:cNvPr>
            <p:cNvSpPr/>
            <p:nvPr/>
          </p:nvSpPr>
          <p:spPr>
            <a:xfrm>
              <a:off x="-1" y="0"/>
              <a:ext cx="4064400" cy="7200000"/>
            </a:xfrm>
            <a:prstGeom prst="rect">
              <a:avLst/>
            </a:prstGeom>
            <a:solidFill>
              <a:srgbClr val="65E6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0C1225DC-0983-BB17-E912-02B6007FCFCE}"/>
                </a:ext>
              </a:extLst>
            </p:cNvPr>
            <p:cNvSpPr txBox="1"/>
            <p:nvPr/>
          </p:nvSpPr>
          <p:spPr>
            <a:xfrm>
              <a:off x="796083" y="3136612"/>
              <a:ext cx="24869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Bernát Olivér</a:t>
              </a:r>
            </a:p>
          </p:txBody>
        </p:sp>
        <p:pic>
          <p:nvPicPr>
            <p:cNvPr id="13" name="Kép 12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1BE53998-26B8-8AB8-E352-C7F76711C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9564" y="1876612"/>
              <a:ext cx="1260000" cy="1260000"/>
            </a:xfrm>
            <a:prstGeom prst="rect">
              <a:avLst/>
            </a:prstGeom>
          </p:spPr>
        </p:pic>
      </p:grpSp>
      <p:sp>
        <p:nvSpPr>
          <p:cNvPr id="6" name="Téglalap 5">
            <a:extLst>
              <a:ext uri="{FF2B5EF4-FFF2-40B4-BE49-F238E27FC236}">
                <a16:creationId xmlns:a16="http://schemas.microsoft.com/office/drawing/2014/main" id="{9F1B4A41-5376-808B-728D-761C32304E41}"/>
              </a:ext>
            </a:extLst>
          </p:cNvPr>
          <p:cNvSpPr/>
          <p:nvPr/>
        </p:nvSpPr>
        <p:spPr>
          <a:xfrm>
            <a:off x="2" y="-1"/>
            <a:ext cx="12191998" cy="7200000"/>
          </a:xfrm>
          <a:prstGeom prst="rect">
            <a:avLst/>
          </a:prstGeom>
          <a:solidFill>
            <a:srgbClr val="33DC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CADC46A-52D0-5F3F-C652-D7BF9592C5E1}"/>
              </a:ext>
            </a:extLst>
          </p:cNvPr>
          <p:cNvSpPr txBox="1"/>
          <p:nvPr/>
        </p:nvSpPr>
        <p:spPr>
          <a:xfrm>
            <a:off x="113654" y="1382767"/>
            <a:ext cx="22942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Gáspár Zsolt</a:t>
            </a:r>
          </a:p>
        </p:txBody>
      </p:sp>
      <p:pic>
        <p:nvPicPr>
          <p:cNvPr id="15" name="Kép 14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01E55031-0F3F-9A58-8248-6179A03D25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22767"/>
            <a:ext cx="1797049" cy="1260000"/>
          </a:xfrm>
          <a:prstGeom prst="rect">
            <a:avLst/>
          </a:prstGeom>
          <a:ln>
            <a:noFill/>
          </a:ln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62E9B939-39E9-F935-14D2-A662496C136B}"/>
              </a:ext>
            </a:extLst>
          </p:cNvPr>
          <p:cNvSpPr txBox="1"/>
          <p:nvPr/>
        </p:nvSpPr>
        <p:spPr>
          <a:xfrm>
            <a:off x="3469812" y="288000"/>
            <a:ext cx="2483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Fő feladatok: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04E795E-4039-04C9-DF8B-158059D3F8A8}"/>
              </a:ext>
            </a:extLst>
          </p:cNvPr>
          <p:cNvSpPr txBox="1"/>
          <p:nvPr/>
        </p:nvSpPr>
        <p:spPr>
          <a:xfrm>
            <a:off x="6096001" y="288000"/>
            <a:ext cx="5953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Frontend teljes körű kidolgozása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A68A6E6D-F262-139A-169A-82DFC8E6578B}"/>
              </a:ext>
            </a:extLst>
          </p:cNvPr>
          <p:cNvSpPr txBox="1"/>
          <p:nvPr/>
        </p:nvSpPr>
        <p:spPr>
          <a:xfrm>
            <a:off x="662841" y="2551836"/>
            <a:ext cx="2753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Bejelentkezés:</a:t>
            </a: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1EEFA55E-D8E6-A0D0-1DA3-DD074E8546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5659" y="9950402"/>
            <a:ext cx="83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03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97819-0275-756A-831C-5371F60A7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8E993DCB-9D72-995B-8F15-9A45B4E61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0280474-8379-C6AE-BF07-A8B68DB02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5436000"/>
            <a:ext cx="6931319" cy="1186800"/>
          </a:xfrm>
        </p:spPr>
        <p:txBody>
          <a:bodyPr anchor="b">
            <a:normAutofit/>
          </a:bodyPr>
          <a:lstStyle/>
          <a:p>
            <a:pPr algn="l"/>
            <a:r>
              <a:rPr lang="hu-HU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8C850DC4-6CA9-7AC8-8C77-A0FEEA495FDD}"/>
              </a:ext>
            </a:extLst>
          </p:cNvPr>
          <p:cNvSpPr/>
          <p:nvPr/>
        </p:nvSpPr>
        <p:spPr>
          <a:xfrm>
            <a:off x="8116646" y="0"/>
            <a:ext cx="4064400" cy="7200000"/>
          </a:xfrm>
          <a:prstGeom prst="rect">
            <a:avLst/>
          </a:prstGeom>
          <a:solidFill>
            <a:srgbClr val="00C7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71D7A4EB-FA39-550B-8254-A8B5829B741A}"/>
              </a:ext>
            </a:extLst>
          </p:cNvPr>
          <p:cNvSpPr txBox="1"/>
          <p:nvPr/>
        </p:nvSpPr>
        <p:spPr>
          <a:xfrm>
            <a:off x="8891322" y="3136612"/>
            <a:ext cx="251504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Lipták Dárius</a:t>
            </a:r>
          </a:p>
        </p:txBody>
      </p:sp>
      <p:pic>
        <p:nvPicPr>
          <p:cNvPr id="14" name="Kép 13" descr="A képen képernyőkép, fekete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ACB961CB-22D6-EA17-14E7-254C40ABD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517" y="1876612"/>
            <a:ext cx="1478655" cy="1260000"/>
          </a:xfrm>
          <a:prstGeom prst="rect">
            <a:avLst/>
          </a:prstGeom>
          <a:ln>
            <a:noFill/>
          </a:ln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94C88BCD-9926-C5BA-214E-ED97D410A326}"/>
              </a:ext>
            </a:extLst>
          </p:cNvPr>
          <p:cNvGrpSpPr/>
          <p:nvPr/>
        </p:nvGrpSpPr>
        <p:grpSpPr>
          <a:xfrm>
            <a:off x="-1" y="0"/>
            <a:ext cx="4064400" cy="7200000"/>
            <a:chOff x="-1" y="0"/>
            <a:chExt cx="4064400" cy="7200000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E1D99F75-C6BB-8436-11F3-445B308944AC}"/>
                </a:ext>
              </a:extLst>
            </p:cNvPr>
            <p:cNvSpPr/>
            <p:nvPr/>
          </p:nvSpPr>
          <p:spPr>
            <a:xfrm>
              <a:off x="-1" y="0"/>
              <a:ext cx="4064400" cy="7200000"/>
            </a:xfrm>
            <a:prstGeom prst="rect">
              <a:avLst/>
            </a:prstGeom>
            <a:solidFill>
              <a:srgbClr val="65E6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6B7472D4-739B-4C11-5022-E75D0FCD3DCB}"/>
                </a:ext>
              </a:extLst>
            </p:cNvPr>
            <p:cNvSpPr txBox="1"/>
            <p:nvPr/>
          </p:nvSpPr>
          <p:spPr>
            <a:xfrm>
              <a:off x="796083" y="3136612"/>
              <a:ext cx="24869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Bernát Olivér</a:t>
              </a:r>
            </a:p>
          </p:txBody>
        </p:sp>
        <p:pic>
          <p:nvPicPr>
            <p:cNvPr id="13" name="Kép 12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88AEA314-D9B1-D215-AC67-DD6A9A910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9564" y="1876612"/>
              <a:ext cx="1260000" cy="1260000"/>
            </a:xfrm>
            <a:prstGeom prst="rect">
              <a:avLst/>
            </a:prstGeom>
          </p:spPr>
        </p:pic>
      </p:grpSp>
      <p:sp>
        <p:nvSpPr>
          <p:cNvPr id="6" name="Téglalap 5">
            <a:extLst>
              <a:ext uri="{FF2B5EF4-FFF2-40B4-BE49-F238E27FC236}">
                <a16:creationId xmlns:a16="http://schemas.microsoft.com/office/drawing/2014/main" id="{13E54B4C-3AB3-958B-451B-B2BFBE1B69EA}"/>
              </a:ext>
            </a:extLst>
          </p:cNvPr>
          <p:cNvSpPr/>
          <p:nvPr/>
        </p:nvSpPr>
        <p:spPr>
          <a:xfrm>
            <a:off x="2" y="-1"/>
            <a:ext cx="12191998" cy="7200000"/>
          </a:xfrm>
          <a:prstGeom prst="rect">
            <a:avLst/>
          </a:prstGeom>
          <a:solidFill>
            <a:srgbClr val="33DC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1F7E6FBA-B10C-9F30-A77A-099BAE9AFEFB}"/>
              </a:ext>
            </a:extLst>
          </p:cNvPr>
          <p:cNvSpPr txBox="1"/>
          <p:nvPr/>
        </p:nvSpPr>
        <p:spPr>
          <a:xfrm>
            <a:off x="113654" y="1382767"/>
            <a:ext cx="22942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Gáspár Zsolt</a:t>
            </a:r>
          </a:p>
        </p:txBody>
      </p:sp>
      <p:pic>
        <p:nvPicPr>
          <p:cNvPr id="15" name="Kép 14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426F7E91-888A-3CA1-588A-D3447F796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22767"/>
            <a:ext cx="1797049" cy="1260000"/>
          </a:xfrm>
          <a:prstGeom prst="rect">
            <a:avLst/>
          </a:prstGeom>
          <a:ln>
            <a:noFill/>
          </a:ln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8C108E26-D19C-4153-9348-A0E39F52B15C}"/>
              </a:ext>
            </a:extLst>
          </p:cNvPr>
          <p:cNvSpPr txBox="1"/>
          <p:nvPr/>
        </p:nvSpPr>
        <p:spPr>
          <a:xfrm>
            <a:off x="3469812" y="288000"/>
            <a:ext cx="2483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Fő feladatok: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C2E83C1D-A441-F895-9BB3-A074FB177966}"/>
              </a:ext>
            </a:extLst>
          </p:cNvPr>
          <p:cNvSpPr txBox="1"/>
          <p:nvPr/>
        </p:nvSpPr>
        <p:spPr>
          <a:xfrm>
            <a:off x="6096001" y="288000"/>
            <a:ext cx="5953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Frontend teljes körű kidolgozása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2001B03-947A-3030-5D41-1452D23A0C6F}"/>
              </a:ext>
            </a:extLst>
          </p:cNvPr>
          <p:cNvSpPr txBox="1"/>
          <p:nvPr/>
        </p:nvSpPr>
        <p:spPr>
          <a:xfrm>
            <a:off x="662841" y="2551836"/>
            <a:ext cx="2753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Bejelentkezés:</a:t>
            </a: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8A34E375-9249-03F7-6E32-A995E0F516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5659" y="2178002"/>
            <a:ext cx="8320000" cy="4680000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F3C3A632-C273-0003-0DA4-A8A1DED131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2001" y="8775241"/>
            <a:ext cx="831999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3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6AEF9-D858-65DF-8C14-538A8CC82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D631F263-F3B7-457C-BAB0-A6B2E17E5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4259921-2DEE-8A8C-F79E-310C3BEBD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/>
          <a:p>
            <a:r>
              <a:rPr lang="hu-HU" dirty="0"/>
              <a:t>Érettségizzünk</a:t>
            </a:r>
          </a:p>
        </p:txBody>
      </p:sp>
      <p:sp>
        <p:nvSpPr>
          <p:cNvPr id="20" name="Alcím 19">
            <a:extLst>
              <a:ext uri="{FF2B5EF4-FFF2-40B4-BE49-F238E27FC236}">
                <a16:creationId xmlns:a16="http://schemas.microsoft.com/office/drawing/2014/main" id="{174EE145-7443-0B13-D6F9-6BAEE296C7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1D7C42A6-BADF-9294-F8A4-2E014CF74560}"/>
              </a:ext>
            </a:extLst>
          </p:cNvPr>
          <p:cNvGrpSpPr/>
          <p:nvPr/>
        </p:nvGrpSpPr>
        <p:grpSpPr>
          <a:xfrm>
            <a:off x="8116646" y="0"/>
            <a:ext cx="4064400" cy="7200000"/>
            <a:chOff x="8116646" y="12018504"/>
            <a:chExt cx="4064400" cy="7200000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0757EA85-DAA4-8459-A785-EF6491F87C8A}"/>
                </a:ext>
              </a:extLst>
            </p:cNvPr>
            <p:cNvSpPr/>
            <p:nvPr/>
          </p:nvSpPr>
          <p:spPr>
            <a:xfrm>
              <a:off x="8116646" y="12018504"/>
              <a:ext cx="4064400" cy="7200000"/>
            </a:xfrm>
            <a:prstGeom prst="rect">
              <a:avLst/>
            </a:prstGeom>
            <a:solidFill>
              <a:srgbClr val="00C7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26658DD2-BB66-59CC-2B83-063BF1AFA706}"/>
                </a:ext>
              </a:extLst>
            </p:cNvPr>
            <p:cNvSpPr txBox="1"/>
            <p:nvPr/>
          </p:nvSpPr>
          <p:spPr>
            <a:xfrm>
              <a:off x="8891322" y="15155116"/>
              <a:ext cx="251504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Lipták Dárius</a:t>
              </a:r>
            </a:p>
          </p:txBody>
        </p:sp>
        <p:pic>
          <p:nvPicPr>
            <p:cNvPr id="14" name="Kép 13" descr="A képen képernyőkép, fekete, tervezés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132B682F-5E1F-308F-1AD9-E1CD1320D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517" y="13895116"/>
              <a:ext cx="1478655" cy="126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1102596A-6F46-67A5-1DFD-76A80C4E22D3}"/>
              </a:ext>
            </a:extLst>
          </p:cNvPr>
          <p:cNvGrpSpPr/>
          <p:nvPr/>
        </p:nvGrpSpPr>
        <p:grpSpPr>
          <a:xfrm>
            <a:off x="-1" y="0"/>
            <a:ext cx="4064400" cy="7200000"/>
            <a:chOff x="-1" y="0"/>
            <a:chExt cx="4064400" cy="7200000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85FF03EC-2EBA-4955-F820-C987D2ABC92E}"/>
                </a:ext>
              </a:extLst>
            </p:cNvPr>
            <p:cNvSpPr/>
            <p:nvPr/>
          </p:nvSpPr>
          <p:spPr>
            <a:xfrm>
              <a:off x="-1" y="0"/>
              <a:ext cx="4064400" cy="7200000"/>
            </a:xfrm>
            <a:prstGeom prst="rect">
              <a:avLst/>
            </a:prstGeom>
            <a:solidFill>
              <a:srgbClr val="65E6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A5774B26-2F9A-ED28-8601-7CEE745976EB}"/>
                </a:ext>
              </a:extLst>
            </p:cNvPr>
            <p:cNvSpPr txBox="1"/>
            <p:nvPr/>
          </p:nvSpPr>
          <p:spPr>
            <a:xfrm>
              <a:off x="796083" y="3136612"/>
              <a:ext cx="24869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Bernát Olivér</a:t>
              </a:r>
            </a:p>
          </p:txBody>
        </p:sp>
        <p:pic>
          <p:nvPicPr>
            <p:cNvPr id="13" name="Kép 12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26A87727-367E-B31D-3201-96E4F1542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9564" y="1876612"/>
              <a:ext cx="1260000" cy="1260000"/>
            </a:xfrm>
            <a:prstGeom prst="rect">
              <a:avLst/>
            </a:prstGeom>
          </p:spPr>
        </p:pic>
      </p:grpSp>
      <p:sp>
        <p:nvSpPr>
          <p:cNvPr id="6" name="Téglalap 5">
            <a:extLst>
              <a:ext uri="{FF2B5EF4-FFF2-40B4-BE49-F238E27FC236}">
                <a16:creationId xmlns:a16="http://schemas.microsoft.com/office/drawing/2014/main" id="{C32057AA-800A-17DC-ACB4-D96DFB9333B9}"/>
              </a:ext>
            </a:extLst>
          </p:cNvPr>
          <p:cNvSpPr/>
          <p:nvPr/>
        </p:nvSpPr>
        <p:spPr>
          <a:xfrm>
            <a:off x="-10955" y="0"/>
            <a:ext cx="12191998" cy="7200000"/>
          </a:xfrm>
          <a:prstGeom prst="rect">
            <a:avLst/>
          </a:prstGeom>
          <a:solidFill>
            <a:srgbClr val="33DC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AB943BD-91F6-170C-F8CE-C739D2FE288F}"/>
              </a:ext>
            </a:extLst>
          </p:cNvPr>
          <p:cNvSpPr txBox="1"/>
          <p:nvPr/>
        </p:nvSpPr>
        <p:spPr>
          <a:xfrm>
            <a:off x="113654" y="1382767"/>
            <a:ext cx="22942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Gáspár Zsolt</a:t>
            </a:r>
          </a:p>
        </p:txBody>
      </p:sp>
      <p:pic>
        <p:nvPicPr>
          <p:cNvPr id="15" name="Kép 14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C6BC729F-B00E-2D6E-7216-9B3156D25C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22767"/>
            <a:ext cx="1797049" cy="1260000"/>
          </a:xfrm>
          <a:prstGeom prst="rect">
            <a:avLst/>
          </a:prstGeom>
          <a:ln>
            <a:noFill/>
          </a:ln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204B6C0E-369F-7665-B1A1-270A6A9DC02A}"/>
              </a:ext>
            </a:extLst>
          </p:cNvPr>
          <p:cNvSpPr txBox="1"/>
          <p:nvPr/>
        </p:nvSpPr>
        <p:spPr>
          <a:xfrm>
            <a:off x="3469812" y="288000"/>
            <a:ext cx="2483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Fő feladatok: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5BF1E68-014B-6035-9EBA-749AA011A1F5}"/>
              </a:ext>
            </a:extLst>
          </p:cNvPr>
          <p:cNvSpPr txBox="1"/>
          <p:nvPr/>
        </p:nvSpPr>
        <p:spPr>
          <a:xfrm>
            <a:off x="6096001" y="288000"/>
            <a:ext cx="5953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Frontend teljes körű kidolgozása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D037C4D4-763D-8222-2DAF-7130440941DF}"/>
              </a:ext>
            </a:extLst>
          </p:cNvPr>
          <p:cNvSpPr txBox="1"/>
          <p:nvPr/>
        </p:nvSpPr>
        <p:spPr>
          <a:xfrm>
            <a:off x="1350720" y="2505129"/>
            <a:ext cx="1758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Főmenü:</a:t>
            </a: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8E7C6478-DE12-D318-64B4-160F725C8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1045" y="2178002"/>
            <a:ext cx="8319999" cy="4680000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C8ACF4A1-E262-C6D9-BFD8-C54BF55006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5347" y="8598808"/>
            <a:ext cx="8320001" cy="4680000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880B000C-DA99-C35E-8401-587A6C8959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5347" y="-5248035"/>
            <a:ext cx="83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21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44B6B-14BD-DA29-008B-58C6B3AF4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584E3F0A-A882-5001-58DD-75D4A2F77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171CCD3-C6B4-EA50-0BC8-D78F057FC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/>
          <a:p>
            <a:r>
              <a:rPr lang="hu-HU" dirty="0"/>
              <a:t>Érettségizzünk</a:t>
            </a:r>
          </a:p>
        </p:txBody>
      </p:sp>
      <p:sp>
        <p:nvSpPr>
          <p:cNvPr id="20" name="Alcím 19">
            <a:extLst>
              <a:ext uri="{FF2B5EF4-FFF2-40B4-BE49-F238E27FC236}">
                <a16:creationId xmlns:a16="http://schemas.microsoft.com/office/drawing/2014/main" id="{05C45A18-01B0-0C95-ACC9-BD4894C0F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9129F6A4-D2A0-A94C-4D87-6BE5C88946EB}"/>
              </a:ext>
            </a:extLst>
          </p:cNvPr>
          <p:cNvGrpSpPr/>
          <p:nvPr/>
        </p:nvGrpSpPr>
        <p:grpSpPr>
          <a:xfrm>
            <a:off x="8116646" y="0"/>
            <a:ext cx="4064400" cy="7200000"/>
            <a:chOff x="8116646" y="12018504"/>
            <a:chExt cx="4064400" cy="7200000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399A9FF7-EF4A-8364-3EB3-F5C311987218}"/>
                </a:ext>
              </a:extLst>
            </p:cNvPr>
            <p:cNvSpPr/>
            <p:nvPr/>
          </p:nvSpPr>
          <p:spPr>
            <a:xfrm>
              <a:off x="8116646" y="12018504"/>
              <a:ext cx="4064400" cy="7200000"/>
            </a:xfrm>
            <a:prstGeom prst="rect">
              <a:avLst/>
            </a:prstGeom>
            <a:solidFill>
              <a:srgbClr val="00C7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0AED0ED9-87EC-44DF-801D-CC9E84B41965}"/>
                </a:ext>
              </a:extLst>
            </p:cNvPr>
            <p:cNvSpPr txBox="1"/>
            <p:nvPr/>
          </p:nvSpPr>
          <p:spPr>
            <a:xfrm>
              <a:off x="8891322" y="15155116"/>
              <a:ext cx="251504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Lipták Dárius</a:t>
              </a:r>
            </a:p>
          </p:txBody>
        </p:sp>
        <p:pic>
          <p:nvPicPr>
            <p:cNvPr id="14" name="Kép 13" descr="A képen képernyőkép, fekete, tervezés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70185D70-9B1E-199E-5A60-3759410D0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517" y="13895116"/>
              <a:ext cx="1478655" cy="126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40722044-0E1E-AA66-E4C3-9F847E022FB8}"/>
              </a:ext>
            </a:extLst>
          </p:cNvPr>
          <p:cNvGrpSpPr/>
          <p:nvPr/>
        </p:nvGrpSpPr>
        <p:grpSpPr>
          <a:xfrm>
            <a:off x="-1" y="0"/>
            <a:ext cx="4064400" cy="7200000"/>
            <a:chOff x="-1" y="0"/>
            <a:chExt cx="4064400" cy="7200000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F8703A02-452B-F939-34C3-EB16D5921759}"/>
                </a:ext>
              </a:extLst>
            </p:cNvPr>
            <p:cNvSpPr/>
            <p:nvPr/>
          </p:nvSpPr>
          <p:spPr>
            <a:xfrm>
              <a:off x="-1" y="0"/>
              <a:ext cx="4064400" cy="7200000"/>
            </a:xfrm>
            <a:prstGeom prst="rect">
              <a:avLst/>
            </a:prstGeom>
            <a:solidFill>
              <a:srgbClr val="65E6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3BA28ECA-0E02-7764-F871-8B46D6A35412}"/>
                </a:ext>
              </a:extLst>
            </p:cNvPr>
            <p:cNvSpPr txBox="1"/>
            <p:nvPr/>
          </p:nvSpPr>
          <p:spPr>
            <a:xfrm>
              <a:off x="796083" y="3136612"/>
              <a:ext cx="24869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Bernát Olivér</a:t>
              </a:r>
            </a:p>
          </p:txBody>
        </p:sp>
        <p:pic>
          <p:nvPicPr>
            <p:cNvPr id="13" name="Kép 12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DB2A204D-0393-72AD-FD8D-4720C61D3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9564" y="1876612"/>
              <a:ext cx="1260000" cy="1260000"/>
            </a:xfrm>
            <a:prstGeom prst="rect">
              <a:avLst/>
            </a:prstGeom>
          </p:spPr>
        </p:pic>
      </p:grpSp>
      <p:sp>
        <p:nvSpPr>
          <p:cNvPr id="6" name="Téglalap 5">
            <a:extLst>
              <a:ext uri="{FF2B5EF4-FFF2-40B4-BE49-F238E27FC236}">
                <a16:creationId xmlns:a16="http://schemas.microsoft.com/office/drawing/2014/main" id="{E2B57AED-7BC0-6C02-6213-E712DB1B053D}"/>
              </a:ext>
            </a:extLst>
          </p:cNvPr>
          <p:cNvSpPr/>
          <p:nvPr/>
        </p:nvSpPr>
        <p:spPr>
          <a:xfrm>
            <a:off x="0" y="0"/>
            <a:ext cx="12191998" cy="7200000"/>
          </a:xfrm>
          <a:prstGeom prst="rect">
            <a:avLst/>
          </a:prstGeom>
          <a:solidFill>
            <a:srgbClr val="33DC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552D38C-AAD7-EF82-08E6-3B0B19C26DED}"/>
              </a:ext>
            </a:extLst>
          </p:cNvPr>
          <p:cNvSpPr txBox="1"/>
          <p:nvPr/>
        </p:nvSpPr>
        <p:spPr>
          <a:xfrm>
            <a:off x="113654" y="1382767"/>
            <a:ext cx="22942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Gáspár Zsolt</a:t>
            </a:r>
          </a:p>
        </p:txBody>
      </p:sp>
      <p:pic>
        <p:nvPicPr>
          <p:cNvPr id="15" name="Kép 14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883A939C-19F2-FA8B-80D5-866A93CB6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22767"/>
            <a:ext cx="1797049" cy="1260000"/>
          </a:xfrm>
          <a:prstGeom prst="rect">
            <a:avLst/>
          </a:prstGeom>
          <a:ln>
            <a:noFill/>
          </a:ln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A16C4FA5-4C38-34E5-2041-57E4A9FBABEA}"/>
              </a:ext>
            </a:extLst>
          </p:cNvPr>
          <p:cNvSpPr txBox="1"/>
          <p:nvPr/>
        </p:nvSpPr>
        <p:spPr>
          <a:xfrm>
            <a:off x="3469812" y="288000"/>
            <a:ext cx="2483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Fő feladatok: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3BC5DA0-504A-6D97-4E8D-618CBE719D1C}"/>
              </a:ext>
            </a:extLst>
          </p:cNvPr>
          <p:cNvSpPr txBox="1"/>
          <p:nvPr/>
        </p:nvSpPr>
        <p:spPr>
          <a:xfrm>
            <a:off x="6096001" y="288000"/>
            <a:ext cx="5953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Frontend teljes körű kidolgozása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32FE11F-C56E-A456-9569-773302DA4AAE}"/>
              </a:ext>
            </a:extLst>
          </p:cNvPr>
          <p:cNvSpPr txBox="1"/>
          <p:nvPr/>
        </p:nvSpPr>
        <p:spPr>
          <a:xfrm>
            <a:off x="81350" y="2579169"/>
            <a:ext cx="3716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Feladat választó fül:</a:t>
            </a:r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F170E4A1-15AD-FCF7-524E-CAE43B9EB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9826" y="2178356"/>
            <a:ext cx="8320001" cy="4680000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EA9473CC-3865-1E1C-47C8-159F1ED105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5347" y="-4859738"/>
            <a:ext cx="8319999" cy="4680000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CD1B4CA3-4D50-F39D-FF70-5493867BDE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9827" y="8944249"/>
            <a:ext cx="83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85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2694F-D5D1-2366-0026-BE6848138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A19E9668-ABFE-6CC1-EA89-83766242D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B5D4FF7-7E00-6A85-70B1-4FD01596F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/>
          <a:p>
            <a:r>
              <a:rPr lang="hu-HU" dirty="0"/>
              <a:t>Érettségizzünk</a:t>
            </a:r>
          </a:p>
        </p:txBody>
      </p:sp>
      <p:sp>
        <p:nvSpPr>
          <p:cNvPr id="20" name="Alcím 19">
            <a:extLst>
              <a:ext uri="{FF2B5EF4-FFF2-40B4-BE49-F238E27FC236}">
                <a16:creationId xmlns:a16="http://schemas.microsoft.com/office/drawing/2014/main" id="{25FF899E-5AF5-945D-A251-996090F6D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6E3A442A-4578-A5AA-ABF3-69476D571DA9}"/>
              </a:ext>
            </a:extLst>
          </p:cNvPr>
          <p:cNvGrpSpPr/>
          <p:nvPr/>
        </p:nvGrpSpPr>
        <p:grpSpPr>
          <a:xfrm>
            <a:off x="8116646" y="0"/>
            <a:ext cx="4064400" cy="7200000"/>
            <a:chOff x="8116646" y="12018504"/>
            <a:chExt cx="4064400" cy="7200000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3EFB8742-FAB1-75D2-13A1-D75D9625497B}"/>
                </a:ext>
              </a:extLst>
            </p:cNvPr>
            <p:cNvSpPr/>
            <p:nvPr/>
          </p:nvSpPr>
          <p:spPr>
            <a:xfrm>
              <a:off x="8116646" y="12018504"/>
              <a:ext cx="4064400" cy="7200000"/>
            </a:xfrm>
            <a:prstGeom prst="rect">
              <a:avLst/>
            </a:prstGeom>
            <a:solidFill>
              <a:srgbClr val="00C7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A1B0AC29-5372-6AB1-76C7-94EB60CA6939}"/>
                </a:ext>
              </a:extLst>
            </p:cNvPr>
            <p:cNvSpPr txBox="1"/>
            <p:nvPr/>
          </p:nvSpPr>
          <p:spPr>
            <a:xfrm>
              <a:off x="8891322" y="15155116"/>
              <a:ext cx="251504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Lipták Dárius</a:t>
              </a:r>
            </a:p>
          </p:txBody>
        </p:sp>
        <p:pic>
          <p:nvPicPr>
            <p:cNvPr id="14" name="Kép 13" descr="A képen képernyőkép, fekete, tervezés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51FB1368-5867-4811-C499-4ACAA014D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517" y="13895116"/>
              <a:ext cx="1478655" cy="126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96059EDC-CE67-4707-E73B-D226613B1602}"/>
              </a:ext>
            </a:extLst>
          </p:cNvPr>
          <p:cNvGrpSpPr/>
          <p:nvPr/>
        </p:nvGrpSpPr>
        <p:grpSpPr>
          <a:xfrm>
            <a:off x="-1" y="0"/>
            <a:ext cx="4064400" cy="7200000"/>
            <a:chOff x="-1" y="0"/>
            <a:chExt cx="4064400" cy="7200000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3FC7B2D4-F334-28CF-B29B-39C1149FAAE3}"/>
                </a:ext>
              </a:extLst>
            </p:cNvPr>
            <p:cNvSpPr/>
            <p:nvPr/>
          </p:nvSpPr>
          <p:spPr>
            <a:xfrm>
              <a:off x="-1" y="0"/>
              <a:ext cx="4064400" cy="7200000"/>
            </a:xfrm>
            <a:prstGeom prst="rect">
              <a:avLst/>
            </a:prstGeom>
            <a:solidFill>
              <a:srgbClr val="65E6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E01EC6E0-A340-87F3-7658-12875D3F9BAB}"/>
                </a:ext>
              </a:extLst>
            </p:cNvPr>
            <p:cNvSpPr txBox="1"/>
            <p:nvPr/>
          </p:nvSpPr>
          <p:spPr>
            <a:xfrm>
              <a:off x="796083" y="3136612"/>
              <a:ext cx="24869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Bernát Olivér</a:t>
              </a:r>
            </a:p>
          </p:txBody>
        </p:sp>
        <p:pic>
          <p:nvPicPr>
            <p:cNvPr id="13" name="Kép 12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384193EA-3D20-548C-A0EE-76ACB7C70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9564" y="1876612"/>
              <a:ext cx="1260000" cy="1260000"/>
            </a:xfrm>
            <a:prstGeom prst="rect">
              <a:avLst/>
            </a:prstGeom>
          </p:spPr>
        </p:pic>
      </p:grpSp>
      <p:sp>
        <p:nvSpPr>
          <p:cNvPr id="6" name="Téglalap 5">
            <a:extLst>
              <a:ext uri="{FF2B5EF4-FFF2-40B4-BE49-F238E27FC236}">
                <a16:creationId xmlns:a16="http://schemas.microsoft.com/office/drawing/2014/main" id="{49940CA0-891A-38D3-2CB3-CDFD7A5B9A19}"/>
              </a:ext>
            </a:extLst>
          </p:cNvPr>
          <p:cNvSpPr/>
          <p:nvPr/>
        </p:nvSpPr>
        <p:spPr>
          <a:xfrm>
            <a:off x="0" y="0"/>
            <a:ext cx="12191998" cy="7200000"/>
          </a:xfrm>
          <a:prstGeom prst="rect">
            <a:avLst/>
          </a:prstGeom>
          <a:solidFill>
            <a:srgbClr val="33DC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518BF7D-9DA5-C71B-246C-C44075EDC3B9}"/>
              </a:ext>
            </a:extLst>
          </p:cNvPr>
          <p:cNvSpPr txBox="1"/>
          <p:nvPr/>
        </p:nvSpPr>
        <p:spPr>
          <a:xfrm>
            <a:off x="113654" y="1382767"/>
            <a:ext cx="22942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Gáspár Zsolt</a:t>
            </a:r>
          </a:p>
        </p:txBody>
      </p:sp>
      <p:pic>
        <p:nvPicPr>
          <p:cNvPr id="15" name="Kép 14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227FBA28-D21C-E1AA-DC20-E01CA83B7A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22767"/>
            <a:ext cx="1797049" cy="1260000"/>
          </a:xfrm>
          <a:prstGeom prst="rect">
            <a:avLst/>
          </a:prstGeom>
          <a:ln>
            <a:noFill/>
          </a:ln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D5297BF7-E6FE-BA34-B66C-D029EAB44DB6}"/>
              </a:ext>
            </a:extLst>
          </p:cNvPr>
          <p:cNvSpPr txBox="1"/>
          <p:nvPr/>
        </p:nvSpPr>
        <p:spPr>
          <a:xfrm>
            <a:off x="3469812" y="288000"/>
            <a:ext cx="2483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Fő feladatok: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254922A5-E35F-F86D-397C-A528BF17DC31}"/>
              </a:ext>
            </a:extLst>
          </p:cNvPr>
          <p:cNvSpPr txBox="1"/>
          <p:nvPr/>
        </p:nvSpPr>
        <p:spPr>
          <a:xfrm>
            <a:off x="6096001" y="288000"/>
            <a:ext cx="5953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Frontend teljes körű kidolgozása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6DDBE658-13F5-2AEF-CA8C-CF85E5C2CBAC}"/>
              </a:ext>
            </a:extLst>
          </p:cNvPr>
          <p:cNvSpPr txBox="1"/>
          <p:nvPr/>
        </p:nvSpPr>
        <p:spPr>
          <a:xfrm>
            <a:off x="734616" y="2551837"/>
            <a:ext cx="2400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Teszt felület:</a:t>
            </a:r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3A8832AF-8A97-446C-D0AA-5BEAD226D5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1999" y="-5125253"/>
            <a:ext cx="8320001" cy="4680000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8340F19D-8F71-361D-C778-87D58E168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9825" y="2178002"/>
            <a:ext cx="8320000" cy="4680000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E0D78636-A533-8169-B052-2207C4BD0D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993" y="9259103"/>
            <a:ext cx="83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36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08596-0759-BE1C-3C26-19A920FAA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8C82A1C2-F079-E84D-576E-49B9AD2C2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209CC52-EC2F-E402-CE22-BD7A64E9F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/>
          <a:p>
            <a:r>
              <a:rPr lang="hu-HU" dirty="0"/>
              <a:t>Érettségizzünk</a:t>
            </a:r>
          </a:p>
        </p:txBody>
      </p:sp>
      <p:sp>
        <p:nvSpPr>
          <p:cNvPr id="20" name="Alcím 19">
            <a:extLst>
              <a:ext uri="{FF2B5EF4-FFF2-40B4-BE49-F238E27FC236}">
                <a16:creationId xmlns:a16="http://schemas.microsoft.com/office/drawing/2014/main" id="{3096C095-323B-F42A-CC9C-0A6CCF59B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283D83E6-762B-2CC0-2DA5-C2B1ADED1274}"/>
              </a:ext>
            </a:extLst>
          </p:cNvPr>
          <p:cNvGrpSpPr/>
          <p:nvPr/>
        </p:nvGrpSpPr>
        <p:grpSpPr>
          <a:xfrm>
            <a:off x="8116646" y="0"/>
            <a:ext cx="4064400" cy="7200000"/>
            <a:chOff x="8116646" y="12018504"/>
            <a:chExt cx="4064400" cy="7200000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E2ACA9FF-50D8-FB21-A91F-256B854B7529}"/>
                </a:ext>
              </a:extLst>
            </p:cNvPr>
            <p:cNvSpPr/>
            <p:nvPr/>
          </p:nvSpPr>
          <p:spPr>
            <a:xfrm>
              <a:off x="8116646" y="12018504"/>
              <a:ext cx="4064400" cy="7200000"/>
            </a:xfrm>
            <a:prstGeom prst="rect">
              <a:avLst/>
            </a:prstGeom>
            <a:solidFill>
              <a:srgbClr val="00C7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A98EC415-A29C-F125-98C8-521CB59D70A4}"/>
                </a:ext>
              </a:extLst>
            </p:cNvPr>
            <p:cNvSpPr txBox="1"/>
            <p:nvPr/>
          </p:nvSpPr>
          <p:spPr>
            <a:xfrm>
              <a:off x="8891322" y="15155116"/>
              <a:ext cx="251504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Lipták Dárius</a:t>
              </a:r>
            </a:p>
          </p:txBody>
        </p:sp>
        <p:pic>
          <p:nvPicPr>
            <p:cNvPr id="14" name="Kép 13" descr="A képen képernyőkép, fekete, tervezés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49A0B8CA-C178-92FA-9BF3-4482FCE11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517" y="13895116"/>
              <a:ext cx="1478655" cy="126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9ADEA64B-6BA8-2CF3-8726-64934D624DAB}"/>
              </a:ext>
            </a:extLst>
          </p:cNvPr>
          <p:cNvGrpSpPr/>
          <p:nvPr/>
        </p:nvGrpSpPr>
        <p:grpSpPr>
          <a:xfrm>
            <a:off x="-1" y="0"/>
            <a:ext cx="4064400" cy="7200000"/>
            <a:chOff x="-1" y="0"/>
            <a:chExt cx="4064400" cy="7200000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94B35B49-F65D-79B3-8A49-6423A2F3AAF2}"/>
                </a:ext>
              </a:extLst>
            </p:cNvPr>
            <p:cNvSpPr/>
            <p:nvPr/>
          </p:nvSpPr>
          <p:spPr>
            <a:xfrm>
              <a:off x="-1" y="0"/>
              <a:ext cx="4064400" cy="7200000"/>
            </a:xfrm>
            <a:prstGeom prst="rect">
              <a:avLst/>
            </a:prstGeom>
            <a:solidFill>
              <a:srgbClr val="65E6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E094EF64-2E4B-CA8D-F5FB-950C57079CF4}"/>
                </a:ext>
              </a:extLst>
            </p:cNvPr>
            <p:cNvSpPr txBox="1"/>
            <p:nvPr/>
          </p:nvSpPr>
          <p:spPr>
            <a:xfrm>
              <a:off x="796083" y="3136612"/>
              <a:ext cx="24869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Bernát Olivér</a:t>
              </a:r>
            </a:p>
          </p:txBody>
        </p:sp>
        <p:pic>
          <p:nvPicPr>
            <p:cNvPr id="13" name="Kép 12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BDDDB413-6720-FD62-5011-6BD0D3A65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9564" y="1876612"/>
              <a:ext cx="1260000" cy="1260000"/>
            </a:xfrm>
            <a:prstGeom prst="rect">
              <a:avLst/>
            </a:prstGeom>
          </p:spPr>
        </p:pic>
      </p:grpSp>
      <p:sp>
        <p:nvSpPr>
          <p:cNvPr id="6" name="Téglalap 5">
            <a:extLst>
              <a:ext uri="{FF2B5EF4-FFF2-40B4-BE49-F238E27FC236}">
                <a16:creationId xmlns:a16="http://schemas.microsoft.com/office/drawing/2014/main" id="{750F41FE-6BB4-8BDA-FAD6-DEABB99161A6}"/>
              </a:ext>
            </a:extLst>
          </p:cNvPr>
          <p:cNvSpPr/>
          <p:nvPr/>
        </p:nvSpPr>
        <p:spPr>
          <a:xfrm>
            <a:off x="0" y="0"/>
            <a:ext cx="12191998" cy="7200000"/>
          </a:xfrm>
          <a:prstGeom prst="rect">
            <a:avLst/>
          </a:prstGeom>
          <a:solidFill>
            <a:srgbClr val="33DC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FADACDA-B9D7-E6AB-7CB5-E71BBFB3FA40}"/>
              </a:ext>
            </a:extLst>
          </p:cNvPr>
          <p:cNvSpPr txBox="1"/>
          <p:nvPr/>
        </p:nvSpPr>
        <p:spPr>
          <a:xfrm>
            <a:off x="113654" y="1382767"/>
            <a:ext cx="22942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Gáspár Zsolt</a:t>
            </a:r>
          </a:p>
        </p:txBody>
      </p:sp>
      <p:pic>
        <p:nvPicPr>
          <p:cNvPr id="15" name="Kép 14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1CDA81AC-88ED-283F-5C66-C7F7AE185D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22767"/>
            <a:ext cx="1797049" cy="1260000"/>
          </a:xfrm>
          <a:prstGeom prst="rect">
            <a:avLst/>
          </a:prstGeom>
          <a:ln>
            <a:noFill/>
          </a:ln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75DC7B2F-7EF3-DDC3-2E6E-4884AE08825A}"/>
              </a:ext>
            </a:extLst>
          </p:cNvPr>
          <p:cNvSpPr txBox="1"/>
          <p:nvPr/>
        </p:nvSpPr>
        <p:spPr>
          <a:xfrm>
            <a:off x="3469812" y="288000"/>
            <a:ext cx="2483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Fő feladatok: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0D36F57-3EAB-EF10-5CE7-FEA9316AE2C9}"/>
              </a:ext>
            </a:extLst>
          </p:cNvPr>
          <p:cNvSpPr txBox="1"/>
          <p:nvPr/>
        </p:nvSpPr>
        <p:spPr>
          <a:xfrm>
            <a:off x="6096001" y="288000"/>
            <a:ext cx="5953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Frontend teljes körű kidolgozása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19145490-568C-CE51-FECC-4C33F3ED22B8}"/>
              </a:ext>
            </a:extLst>
          </p:cNvPr>
          <p:cNvSpPr txBox="1"/>
          <p:nvPr/>
        </p:nvSpPr>
        <p:spPr>
          <a:xfrm>
            <a:off x="286965" y="2505129"/>
            <a:ext cx="3287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Kiértékelő felület:</a:t>
            </a: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F1F7A1A6-CFA0-BBDA-2864-21A0863AD8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9827" y="-5451701"/>
            <a:ext cx="8320000" cy="4680000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94BA304D-3EAA-8130-3C70-374AECCC41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2000" y="2178356"/>
            <a:ext cx="83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68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875E4-DCF1-E23E-5F13-63DE29DB2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7200C69C-4B38-7B29-0638-E3ACAD2AB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840F3A4-98CC-1C5F-2F69-E24155045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5436000"/>
            <a:ext cx="6931319" cy="1186800"/>
          </a:xfrm>
        </p:spPr>
        <p:txBody>
          <a:bodyPr anchor="b">
            <a:normAutofit/>
          </a:bodyPr>
          <a:lstStyle/>
          <a:p>
            <a:pPr algn="l"/>
            <a:r>
              <a:rPr lang="hu-HU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ED870DA3-5D23-B264-00F7-8F6AABA90BF8}"/>
              </a:ext>
            </a:extLst>
          </p:cNvPr>
          <p:cNvSpPr/>
          <p:nvPr/>
        </p:nvSpPr>
        <p:spPr>
          <a:xfrm>
            <a:off x="8116646" y="0"/>
            <a:ext cx="4064400" cy="7200000"/>
          </a:xfrm>
          <a:prstGeom prst="rect">
            <a:avLst/>
          </a:prstGeom>
          <a:solidFill>
            <a:srgbClr val="00C7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2E068FD2-C1C2-2B14-166F-8CBB2B131A8E}"/>
              </a:ext>
            </a:extLst>
          </p:cNvPr>
          <p:cNvSpPr txBox="1"/>
          <p:nvPr/>
        </p:nvSpPr>
        <p:spPr>
          <a:xfrm>
            <a:off x="8891322" y="3136612"/>
            <a:ext cx="251504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Lipták Dárius</a:t>
            </a:r>
          </a:p>
        </p:txBody>
      </p:sp>
      <p:pic>
        <p:nvPicPr>
          <p:cNvPr id="14" name="Kép 13" descr="A képen képernyőkép, fekete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515CB4D6-EE8C-91C2-39B7-F8881DEDE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517" y="1876612"/>
            <a:ext cx="1478655" cy="1260000"/>
          </a:xfrm>
          <a:prstGeom prst="rect">
            <a:avLst/>
          </a:prstGeom>
          <a:ln>
            <a:noFill/>
          </a:ln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1182E34F-24FC-7487-3BEC-9CFA832E4408}"/>
              </a:ext>
            </a:extLst>
          </p:cNvPr>
          <p:cNvGrpSpPr/>
          <p:nvPr/>
        </p:nvGrpSpPr>
        <p:grpSpPr>
          <a:xfrm>
            <a:off x="-1" y="0"/>
            <a:ext cx="4064400" cy="7200000"/>
            <a:chOff x="-1" y="0"/>
            <a:chExt cx="4064400" cy="7200000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B2A1931B-4C79-FE2F-228A-0D8144872C97}"/>
                </a:ext>
              </a:extLst>
            </p:cNvPr>
            <p:cNvSpPr/>
            <p:nvPr/>
          </p:nvSpPr>
          <p:spPr>
            <a:xfrm>
              <a:off x="-1" y="0"/>
              <a:ext cx="4064400" cy="7200000"/>
            </a:xfrm>
            <a:prstGeom prst="rect">
              <a:avLst/>
            </a:prstGeom>
            <a:solidFill>
              <a:srgbClr val="65E6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0D492735-F4C0-5C1E-C3ED-7E5F9ECB5249}"/>
                </a:ext>
              </a:extLst>
            </p:cNvPr>
            <p:cNvSpPr txBox="1"/>
            <p:nvPr/>
          </p:nvSpPr>
          <p:spPr>
            <a:xfrm>
              <a:off x="796083" y="3136612"/>
              <a:ext cx="24869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Bernát Olivér</a:t>
              </a:r>
            </a:p>
          </p:txBody>
        </p:sp>
        <p:pic>
          <p:nvPicPr>
            <p:cNvPr id="13" name="Kép 12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A02C8A62-A68C-53C5-2A4C-AD8DC7996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9564" y="1876612"/>
              <a:ext cx="1260000" cy="1260000"/>
            </a:xfrm>
            <a:prstGeom prst="rect">
              <a:avLst/>
            </a:prstGeom>
          </p:spPr>
        </p:pic>
      </p:grpSp>
      <p:sp>
        <p:nvSpPr>
          <p:cNvPr id="6" name="Téglalap 5">
            <a:extLst>
              <a:ext uri="{FF2B5EF4-FFF2-40B4-BE49-F238E27FC236}">
                <a16:creationId xmlns:a16="http://schemas.microsoft.com/office/drawing/2014/main" id="{3FCD473C-CA32-5930-51C0-A5B647997DD8}"/>
              </a:ext>
            </a:extLst>
          </p:cNvPr>
          <p:cNvSpPr/>
          <p:nvPr/>
        </p:nvSpPr>
        <p:spPr>
          <a:xfrm>
            <a:off x="4064400" y="-1"/>
            <a:ext cx="4064400" cy="7200000"/>
          </a:xfrm>
          <a:prstGeom prst="rect">
            <a:avLst/>
          </a:prstGeom>
          <a:solidFill>
            <a:srgbClr val="33DC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C51636E-9A9C-B05C-903E-874ED8F252D9}"/>
              </a:ext>
            </a:extLst>
          </p:cNvPr>
          <p:cNvSpPr txBox="1"/>
          <p:nvPr/>
        </p:nvSpPr>
        <p:spPr>
          <a:xfrm>
            <a:off x="4943773" y="3136612"/>
            <a:ext cx="22942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Gáspár Zsolt</a:t>
            </a:r>
          </a:p>
        </p:txBody>
      </p:sp>
      <p:pic>
        <p:nvPicPr>
          <p:cNvPr id="15" name="Kép 14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D80A3D11-BFE4-24B9-D5F0-81FF73E949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19" y="1876612"/>
            <a:ext cx="1797049" cy="126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2942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C5C847-1F39-7AD8-1D6C-DA8D5CD0E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AC27C2-CEC8-7B65-DE11-A108F6F7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02A9E-8A0B-1BDD-41B7-85A4A86BB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ím 15">
            <a:extLst>
              <a:ext uri="{FF2B5EF4-FFF2-40B4-BE49-F238E27FC236}">
                <a16:creationId xmlns:a16="http://schemas.microsoft.com/office/drawing/2014/main" id="{E4E26773-8C48-8BA5-7C3E-205415BFC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724" y="602068"/>
            <a:ext cx="9594395" cy="1137153"/>
          </a:xfrm>
        </p:spPr>
        <p:txBody>
          <a:bodyPr>
            <a:normAutofit fontScale="90000"/>
          </a:bodyPr>
          <a:lstStyle/>
          <a:p>
            <a:r>
              <a:rPr lang="hu-HU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hu-HU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Assistance</a:t>
            </a:r>
            <a:r>
              <a:rPr lang="hu-HU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</a:t>
            </a:r>
            <a:endParaRPr lang="hu-HU" sz="6600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3B60073D-DA83-B715-A87A-38C9D4955DBD}"/>
              </a:ext>
            </a:extLst>
          </p:cNvPr>
          <p:cNvSpPr txBox="1"/>
          <p:nvPr/>
        </p:nvSpPr>
        <p:spPr>
          <a:xfrm>
            <a:off x="562098" y="2125121"/>
            <a:ext cx="11055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hu-HU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preparation program </a:t>
            </a:r>
            <a:r>
              <a:rPr lang="hu-HU" sz="2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hu-HU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preparing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exams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u-HU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hu-HU" sz="2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Covers</a:t>
            </a:r>
            <a:r>
              <a:rPr lang="hu-HU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subjects</a:t>
            </a:r>
            <a:r>
              <a:rPr lang="hu-HU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hu-HU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hu-HU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hu-HU" sz="2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athematics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Hungarian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endParaRPr lang="hu-HU" sz="24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summerizes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revised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an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easier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practise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recieve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immediate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u-HU" sz="36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293400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20129-1471-4766-0D1D-44856E4C5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101E4C5A-3D33-6198-B5B5-AE50452C0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9C6383F-01D3-00C3-2BD1-AE48BCE4D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5436000"/>
            <a:ext cx="6931319" cy="1186800"/>
          </a:xfrm>
        </p:spPr>
        <p:txBody>
          <a:bodyPr anchor="b">
            <a:normAutofit/>
          </a:bodyPr>
          <a:lstStyle/>
          <a:p>
            <a:pPr algn="l"/>
            <a:r>
              <a:rPr lang="hu-HU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50CC4E49-4BA4-D778-2069-CEECF74A4112}"/>
              </a:ext>
            </a:extLst>
          </p:cNvPr>
          <p:cNvGrpSpPr/>
          <p:nvPr/>
        </p:nvGrpSpPr>
        <p:grpSpPr>
          <a:xfrm>
            <a:off x="-1" y="0"/>
            <a:ext cx="4064400" cy="7200000"/>
            <a:chOff x="-1" y="0"/>
            <a:chExt cx="4064400" cy="7200000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AA0EB9C8-D4B2-FF31-E1E0-F79B64DDEF6B}"/>
                </a:ext>
              </a:extLst>
            </p:cNvPr>
            <p:cNvSpPr/>
            <p:nvPr/>
          </p:nvSpPr>
          <p:spPr>
            <a:xfrm>
              <a:off x="-1" y="0"/>
              <a:ext cx="4064400" cy="7200000"/>
            </a:xfrm>
            <a:prstGeom prst="rect">
              <a:avLst/>
            </a:prstGeom>
            <a:solidFill>
              <a:srgbClr val="65E6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DFC7316E-D132-2410-DD85-864415FE559D}"/>
                </a:ext>
              </a:extLst>
            </p:cNvPr>
            <p:cNvSpPr txBox="1"/>
            <p:nvPr/>
          </p:nvSpPr>
          <p:spPr>
            <a:xfrm>
              <a:off x="796083" y="3136612"/>
              <a:ext cx="24869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Bernát Olivér</a:t>
              </a:r>
            </a:p>
          </p:txBody>
        </p:sp>
        <p:pic>
          <p:nvPicPr>
            <p:cNvPr id="13" name="Kép 12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915FE28E-F2EB-B8AB-11CF-9B504973E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9564" y="1876612"/>
              <a:ext cx="1260000" cy="1260000"/>
            </a:xfrm>
            <a:prstGeom prst="rect">
              <a:avLst/>
            </a:prstGeom>
          </p:spPr>
        </p:pic>
      </p:grp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15898FCD-DE83-9FF6-3546-32F60BBC7554}"/>
              </a:ext>
            </a:extLst>
          </p:cNvPr>
          <p:cNvGrpSpPr/>
          <p:nvPr/>
        </p:nvGrpSpPr>
        <p:grpSpPr>
          <a:xfrm>
            <a:off x="4064400" y="-1"/>
            <a:ext cx="4064400" cy="7200000"/>
            <a:chOff x="4064400" y="-1"/>
            <a:chExt cx="4064400" cy="7200000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EF315166-85B6-16FD-27AB-38B2B6BC73AD}"/>
                </a:ext>
              </a:extLst>
            </p:cNvPr>
            <p:cNvSpPr/>
            <p:nvPr/>
          </p:nvSpPr>
          <p:spPr>
            <a:xfrm>
              <a:off x="4064400" y="-1"/>
              <a:ext cx="4064400" cy="7200000"/>
            </a:xfrm>
            <a:prstGeom prst="rect">
              <a:avLst/>
            </a:prstGeom>
            <a:solidFill>
              <a:srgbClr val="33DC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453C6100-DD72-78A1-601B-A16678A44297}"/>
                </a:ext>
              </a:extLst>
            </p:cNvPr>
            <p:cNvSpPr txBox="1"/>
            <p:nvPr/>
          </p:nvSpPr>
          <p:spPr>
            <a:xfrm>
              <a:off x="4943773" y="3136612"/>
              <a:ext cx="229421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Gáspár Zsolt</a:t>
              </a:r>
            </a:p>
          </p:txBody>
        </p:sp>
        <p:pic>
          <p:nvPicPr>
            <p:cNvPr id="15" name="Kép 14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38C71B36-DD9E-85EB-BE84-6EFF12646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119" y="1876612"/>
              <a:ext cx="1797049" cy="126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Téglalap 6">
            <a:extLst>
              <a:ext uri="{FF2B5EF4-FFF2-40B4-BE49-F238E27FC236}">
                <a16:creationId xmlns:a16="http://schemas.microsoft.com/office/drawing/2014/main" id="{50E8889A-62EB-45F1-B454-63C04FF2FA98}"/>
              </a:ext>
            </a:extLst>
          </p:cNvPr>
          <p:cNvSpPr/>
          <p:nvPr/>
        </p:nvSpPr>
        <p:spPr>
          <a:xfrm>
            <a:off x="8116646" y="0"/>
            <a:ext cx="4064400" cy="7200000"/>
          </a:xfrm>
          <a:prstGeom prst="rect">
            <a:avLst/>
          </a:prstGeom>
          <a:solidFill>
            <a:srgbClr val="00C7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98E2A214-0AE4-96B4-451A-ED44AD8DF5FF}"/>
              </a:ext>
            </a:extLst>
          </p:cNvPr>
          <p:cNvSpPr txBox="1"/>
          <p:nvPr/>
        </p:nvSpPr>
        <p:spPr>
          <a:xfrm>
            <a:off x="8891322" y="3136612"/>
            <a:ext cx="251504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Lipták Dárius</a:t>
            </a:r>
          </a:p>
        </p:txBody>
      </p:sp>
      <p:pic>
        <p:nvPicPr>
          <p:cNvPr id="14" name="Kép 13" descr="A képen képernyőkép, fekete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460C1E42-86E5-ED0A-A722-EB55385E8B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517" y="1876612"/>
            <a:ext cx="1478655" cy="126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0251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8D878-98BB-4256-4158-D46F13D01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C9671820-7891-42F4-270B-B9BB69DE1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AE83089-D135-C8DA-FA77-515020EE7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5436000"/>
            <a:ext cx="6931319" cy="1186800"/>
          </a:xfrm>
        </p:spPr>
        <p:txBody>
          <a:bodyPr anchor="b">
            <a:normAutofit/>
          </a:bodyPr>
          <a:lstStyle/>
          <a:p>
            <a:pPr algn="l"/>
            <a:r>
              <a:rPr lang="hu-HU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329DA2EC-26D1-0BB1-3A14-FD234AC8F08C}"/>
              </a:ext>
            </a:extLst>
          </p:cNvPr>
          <p:cNvGrpSpPr/>
          <p:nvPr/>
        </p:nvGrpSpPr>
        <p:grpSpPr>
          <a:xfrm>
            <a:off x="-1" y="0"/>
            <a:ext cx="4064400" cy="7200000"/>
            <a:chOff x="-1" y="0"/>
            <a:chExt cx="4064400" cy="7200000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18A0DFA9-A11B-2386-875E-591342AA5A8E}"/>
                </a:ext>
              </a:extLst>
            </p:cNvPr>
            <p:cNvSpPr/>
            <p:nvPr/>
          </p:nvSpPr>
          <p:spPr>
            <a:xfrm>
              <a:off x="-1" y="0"/>
              <a:ext cx="4064400" cy="7200000"/>
            </a:xfrm>
            <a:prstGeom prst="rect">
              <a:avLst/>
            </a:prstGeom>
            <a:solidFill>
              <a:srgbClr val="65E6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2F007F60-062E-DD86-D387-419C3A7E7DB4}"/>
                </a:ext>
              </a:extLst>
            </p:cNvPr>
            <p:cNvSpPr txBox="1"/>
            <p:nvPr/>
          </p:nvSpPr>
          <p:spPr>
            <a:xfrm>
              <a:off x="796083" y="3136612"/>
              <a:ext cx="24869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Bernát Olivér</a:t>
              </a:r>
            </a:p>
          </p:txBody>
        </p:sp>
        <p:pic>
          <p:nvPicPr>
            <p:cNvPr id="13" name="Kép 12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8CCE4CAB-3FB2-294C-1C30-0B5E7D5AD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9564" y="1876612"/>
              <a:ext cx="1260000" cy="1260000"/>
            </a:xfrm>
            <a:prstGeom prst="rect">
              <a:avLst/>
            </a:prstGeom>
          </p:spPr>
        </p:pic>
      </p:grp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934DC033-930F-BA82-F188-337480D2D319}"/>
              </a:ext>
            </a:extLst>
          </p:cNvPr>
          <p:cNvGrpSpPr/>
          <p:nvPr/>
        </p:nvGrpSpPr>
        <p:grpSpPr>
          <a:xfrm>
            <a:off x="4064400" y="-1"/>
            <a:ext cx="4064400" cy="7200000"/>
            <a:chOff x="4064400" y="-1"/>
            <a:chExt cx="4064400" cy="7200000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5BDAAB3A-B39B-28CC-C0B1-9EDEF0F69CAA}"/>
                </a:ext>
              </a:extLst>
            </p:cNvPr>
            <p:cNvSpPr/>
            <p:nvPr/>
          </p:nvSpPr>
          <p:spPr>
            <a:xfrm>
              <a:off x="4064400" y="-1"/>
              <a:ext cx="4064400" cy="7200000"/>
            </a:xfrm>
            <a:prstGeom prst="rect">
              <a:avLst/>
            </a:prstGeom>
            <a:solidFill>
              <a:srgbClr val="33DC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46BA90D0-46B4-AF9A-24E9-65F986844CE7}"/>
                </a:ext>
              </a:extLst>
            </p:cNvPr>
            <p:cNvSpPr txBox="1"/>
            <p:nvPr/>
          </p:nvSpPr>
          <p:spPr>
            <a:xfrm>
              <a:off x="4943773" y="3136612"/>
              <a:ext cx="229421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Gáspár Zsolt</a:t>
              </a:r>
            </a:p>
          </p:txBody>
        </p:sp>
        <p:pic>
          <p:nvPicPr>
            <p:cNvPr id="15" name="Kép 14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2897CC25-3930-9931-D3E8-9C1784E4A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119" y="1876612"/>
              <a:ext cx="1797049" cy="126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Téglalap 6">
            <a:extLst>
              <a:ext uri="{FF2B5EF4-FFF2-40B4-BE49-F238E27FC236}">
                <a16:creationId xmlns:a16="http://schemas.microsoft.com/office/drawing/2014/main" id="{EA0BF019-64B5-5EC0-F9BE-653E0EA85C6A}"/>
              </a:ext>
            </a:extLst>
          </p:cNvPr>
          <p:cNvSpPr/>
          <p:nvPr/>
        </p:nvSpPr>
        <p:spPr>
          <a:xfrm>
            <a:off x="0" y="0"/>
            <a:ext cx="12192000" cy="7200000"/>
          </a:xfrm>
          <a:prstGeom prst="rect">
            <a:avLst/>
          </a:prstGeom>
          <a:solidFill>
            <a:srgbClr val="00C7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EDAF1740-753F-1BD9-A5CD-DD3CAE9680B6}"/>
              </a:ext>
            </a:extLst>
          </p:cNvPr>
          <p:cNvSpPr txBox="1"/>
          <p:nvPr/>
        </p:nvSpPr>
        <p:spPr>
          <a:xfrm>
            <a:off x="99206" y="1356918"/>
            <a:ext cx="251504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Lipták Dárius</a:t>
            </a:r>
          </a:p>
        </p:txBody>
      </p:sp>
      <p:pic>
        <p:nvPicPr>
          <p:cNvPr id="14" name="Kép 13" descr="A képen képernyőkép, fekete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A1C7FEBE-3151-10F3-1282-402279810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01" y="96918"/>
            <a:ext cx="1478655" cy="1260000"/>
          </a:xfrm>
          <a:prstGeom prst="rect">
            <a:avLst/>
          </a:prstGeom>
          <a:ln>
            <a:noFill/>
          </a:ln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C1D0BF83-A46C-269F-2F08-00CE27A137B2}"/>
              </a:ext>
            </a:extLst>
          </p:cNvPr>
          <p:cNvSpPr txBox="1"/>
          <p:nvPr/>
        </p:nvSpPr>
        <p:spPr>
          <a:xfrm>
            <a:off x="3469812" y="288000"/>
            <a:ext cx="2483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Fő feladatok: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54CBAFC-E474-2D90-18F2-A24E61A884E7}"/>
              </a:ext>
            </a:extLst>
          </p:cNvPr>
          <p:cNvSpPr txBox="1"/>
          <p:nvPr/>
        </p:nvSpPr>
        <p:spPr>
          <a:xfrm>
            <a:off x="6096001" y="288000"/>
            <a:ext cx="5953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Adatbázis karbantartása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Mobil alkalmazás kidolgozása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Tesztelés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BC05581D-15DE-E650-8282-4EBF000693AD}"/>
              </a:ext>
            </a:extLst>
          </p:cNvPr>
          <p:cNvSpPr txBox="1"/>
          <p:nvPr/>
        </p:nvSpPr>
        <p:spPr>
          <a:xfrm>
            <a:off x="3283045" y="2355123"/>
            <a:ext cx="2046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Adatbázis:</a:t>
            </a:r>
          </a:p>
        </p:txBody>
      </p:sp>
      <p:pic>
        <p:nvPicPr>
          <p:cNvPr id="19" name="Kép 18" descr="A képen szöveg, képernyőkép, szoftver, szá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A38F3E43-64B2-105B-5A19-5FB15E1A9F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735" y="1991996"/>
            <a:ext cx="5736264" cy="4630803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DA2CA230-5E07-A832-8269-518FB706E2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2647" y="8895895"/>
            <a:ext cx="10091549" cy="431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38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E9B31-27D4-C10B-21D6-4C82BC43F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7DF5FA32-E57A-6274-609A-0E762358D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BE00701-9AF8-EA1C-2FB9-2EA52834D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5436000"/>
            <a:ext cx="6931319" cy="1186800"/>
          </a:xfrm>
        </p:spPr>
        <p:txBody>
          <a:bodyPr anchor="b">
            <a:normAutofit/>
          </a:bodyPr>
          <a:lstStyle/>
          <a:p>
            <a:pPr algn="l"/>
            <a:r>
              <a:rPr lang="hu-HU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00EFCD18-0D8C-1388-067B-A8FE4E5F13CA}"/>
              </a:ext>
            </a:extLst>
          </p:cNvPr>
          <p:cNvGrpSpPr/>
          <p:nvPr/>
        </p:nvGrpSpPr>
        <p:grpSpPr>
          <a:xfrm>
            <a:off x="-1" y="0"/>
            <a:ext cx="4064400" cy="7200000"/>
            <a:chOff x="-1" y="0"/>
            <a:chExt cx="4064400" cy="7200000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2ADACD64-5768-E24A-853A-59140775A5E7}"/>
                </a:ext>
              </a:extLst>
            </p:cNvPr>
            <p:cNvSpPr/>
            <p:nvPr/>
          </p:nvSpPr>
          <p:spPr>
            <a:xfrm>
              <a:off x="-1" y="0"/>
              <a:ext cx="4064400" cy="7200000"/>
            </a:xfrm>
            <a:prstGeom prst="rect">
              <a:avLst/>
            </a:prstGeom>
            <a:solidFill>
              <a:srgbClr val="65E6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EE348F90-3BFC-1006-174B-0A5A515CE00D}"/>
                </a:ext>
              </a:extLst>
            </p:cNvPr>
            <p:cNvSpPr txBox="1"/>
            <p:nvPr/>
          </p:nvSpPr>
          <p:spPr>
            <a:xfrm>
              <a:off x="796083" y="3136612"/>
              <a:ext cx="24869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Bernát Olivér</a:t>
              </a:r>
            </a:p>
          </p:txBody>
        </p:sp>
        <p:pic>
          <p:nvPicPr>
            <p:cNvPr id="13" name="Kép 12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67BEE0AD-3C96-7517-ABBB-4F1F4BBAA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9564" y="1876612"/>
              <a:ext cx="1260000" cy="1260000"/>
            </a:xfrm>
            <a:prstGeom prst="rect">
              <a:avLst/>
            </a:prstGeom>
          </p:spPr>
        </p:pic>
      </p:grp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38A896E3-2550-A6DD-C810-5DAA7C8A3A5A}"/>
              </a:ext>
            </a:extLst>
          </p:cNvPr>
          <p:cNvGrpSpPr/>
          <p:nvPr/>
        </p:nvGrpSpPr>
        <p:grpSpPr>
          <a:xfrm>
            <a:off x="4064400" y="-1"/>
            <a:ext cx="4064400" cy="7200000"/>
            <a:chOff x="4064400" y="-1"/>
            <a:chExt cx="4064400" cy="7200000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D72F8081-FC27-6469-5730-8B619A23983E}"/>
                </a:ext>
              </a:extLst>
            </p:cNvPr>
            <p:cNvSpPr/>
            <p:nvPr/>
          </p:nvSpPr>
          <p:spPr>
            <a:xfrm>
              <a:off x="4064400" y="-1"/>
              <a:ext cx="4064400" cy="7200000"/>
            </a:xfrm>
            <a:prstGeom prst="rect">
              <a:avLst/>
            </a:prstGeom>
            <a:solidFill>
              <a:srgbClr val="33DC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8F2AD53E-3371-DF73-0A78-E8C8D22C557E}"/>
                </a:ext>
              </a:extLst>
            </p:cNvPr>
            <p:cNvSpPr txBox="1"/>
            <p:nvPr/>
          </p:nvSpPr>
          <p:spPr>
            <a:xfrm>
              <a:off x="4943773" y="3136612"/>
              <a:ext cx="229421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Gáspár Zsolt</a:t>
              </a:r>
            </a:p>
          </p:txBody>
        </p:sp>
        <p:pic>
          <p:nvPicPr>
            <p:cNvPr id="15" name="Kép 14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812A3E49-8567-DD92-160B-A712253E6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119" y="1876612"/>
              <a:ext cx="1797049" cy="126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Téglalap 6">
            <a:extLst>
              <a:ext uri="{FF2B5EF4-FFF2-40B4-BE49-F238E27FC236}">
                <a16:creationId xmlns:a16="http://schemas.microsoft.com/office/drawing/2014/main" id="{808CC904-CC27-DEC7-6AB6-6511AC071EC9}"/>
              </a:ext>
            </a:extLst>
          </p:cNvPr>
          <p:cNvSpPr/>
          <p:nvPr/>
        </p:nvSpPr>
        <p:spPr>
          <a:xfrm>
            <a:off x="0" y="0"/>
            <a:ext cx="12204196" cy="7200000"/>
          </a:xfrm>
          <a:prstGeom prst="rect">
            <a:avLst/>
          </a:prstGeom>
          <a:solidFill>
            <a:srgbClr val="00C7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C7CBA3A-0548-D1C1-3C7A-553BA26A2A9B}"/>
              </a:ext>
            </a:extLst>
          </p:cNvPr>
          <p:cNvSpPr txBox="1"/>
          <p:nvPr/>
        </p:nvSpPr>
        <p:spPr>
          <a:xfrm>
            <a:off x="99206" y="1356918"/>
            <a:ext cx="251504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Lipták Dárius</a:t>
            </a:r>
          </a:p>
        </p:txBody>
      </p:sp>
      <p:pic>
        <p:nvPicPr>
          <p:cNvPr id="14" name="Kép 13" descr="A képen képernyőkép, fekete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CB7A9F79-61DE-DCFA-DF87-17D0E14B88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01" y="96918"/>
            <a:ext cx="1478655" cy="1260000"/>
          </a:xfrm>
          <a:prstGeom prst="rect">
            <a:avLst/>
          </a:prstGeom>
          <a:ln>
            <a:noFill/>
          </a:ln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0919B20B-0572-AF56-8C41-7BC376F3682B}"/>
              </a:ext>
            </a:extLst>
          </p:cNvPr>
          <p:cNvSpPr txBox="1"/>
          <p:nvPr/>
        </p:nvSpPr>
        <p:spPr>
          <a:xfrm>
            <a:off x="3469812" y="288000"/>
            <a:ext cx="2483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Fő feladatok: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D40E82B5-7B82-2DBF-2D4D-2A8996C3F201}"/>
              </a:ext>
            </a:extLst>
          </p:cNvPr>
          <p:cNvSpPr txBox="1"/>
          <p:nvPr/>
        </p:nvSpPr>
        <p:spPr>
          <a:xfrm>
            <a:off x="6096001" y="288000"/>
            <a:ext cx="5953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Adatbázis karbantartása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Mobil alkalmazás kidolgozása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Tesztelés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BB0C5AD0-4CF2-A690-9579-68A65A7F1A8E}"/>
              </a:ext>
            </a:extLst>
          </p:cNvPr>
          <p:cNvSpPr txBox="1"/>
          <p:nvPr/>
        </p:nvSpPr>
        <p:spPr>
          <a:xfrm>
            <a:off x="638059" y="2902280"/>
            <a:ext cx="1011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Test:</a:t>
            </a:r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114F8AF3-6C5A-9CD3-616D-740D905D54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8745" y="2540495"/>
            <a:ext cx="10091549" cy="4313250"/>
          </a:xfrm>
          <a:prstGeom prst="rect">
            <a:avLst/>
          </a:prstGeom>
        </p:spPr>
      </p:pic>
      <p:pic>
        <p:nvPicPr>
          <p:cNvPr id="18" name="Kép 17" descr="A képen szöveg, képernyőkép, szoftver, szá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3A27664F-1C8C-8024-E88B-8D4332AC1D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756" y="-5644798"/>
            <a:ext cx="6001440" cy="484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94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19B6A-7462-C422-0607-210DB9FEE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7879DBE7-CD51-B13B-CA4F-1B1881F63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15207FB-4A2B-C3B9-0A62-6307C6E21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5436000"/>
            <a:ext cx="6931319" cy="1186800"/>
          </a:xfrm>
        </p:spPr>
        <p:txBody>
          <a:bodyPr anchor="b">
            <a:normAutofit/>
          </a:bodyPr>
          <a:lstStyle/>
          <a:p>
            <a:pPr algn="l"/>
            <a:r>
              <a:rPr lang="hu-HU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B742B44D-4103-E421-2B8B-DA5DBB044644}"/>
              </a:ext>
            </a:extLst>
          </p:cNvPr>
          <p:cNvGrpSpPr/>
          <p:nvPr/>
        </p:nvGrpSpPr>
        <p:grpSpPr>
          <a:xfrm>
            <a:off x="-1" y="0"/>
            <a:ext cx="4064400" cy="7200000"/>
            <a:chOff x="-1" y="0"/>
            <a:chExt cx="4064400" cy="7200000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5DC73F40-F257-65E0-4E6C-F976E2299F43}"/>
                </a:ext>
              </a:extLst>
            </p:cNvPr>
            <p:cNvSpPr/>
            <p:nvPr/>
          </p:nvSpPr>
          <p:spPr>
            <a:xfrm>
              <a:off x="-1" y="0"/>
              <a:ext cx="4064400" cy="7200000"/>
            </a:xfrm>
            <a:prstGeom prst="rect">
              <a:avLst/>
            </a:prstGeom>
            <a:solidFill>
              <a:srgbClr val="65E6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05187DEF-D736-A5E8-E27E-CAFCC977D961}"/>
                </a:ext>
              </a:extLst>
            </p:cNvPr>
            <p:cNvSpPr txBox="1"/>
            <p:nvPr/>
          </p:nvSpPr>
          <p:spPr>
            <a:xfrm>
              <a:off x="796083" y="3136612"/>
              <a:ext cx="24869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Bernát Olivér</a:t>
              </a:r>
            </a:p>
          </p:txBody>
        </p:sp>
        <p:pic>
          <p:nvPicPr>
            <p:cNvPr id="13" name="Kép 12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5D956723-27F8-F3F6-A8D4-C48460AA4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9564" y="1876612"/>
              <a:ext cx="1260000" cy="1260000"/>
            </a:xfrm>
            <a:prstGeom prst="rect">
              <a:avLst/>
            </a:prstGeom>
          </p:spPr>
        </p:pic>
      </p:grp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07B24599-B3D6-11FC-9FE4-E12102BCACA0}"/>
              </a:ext>
            </a:extLst>
          </p:cNvPr>
          <p:cNvGrpSpPr/>
          <p:nvPr/>
        </p:nvGrpSpPr>
        <p:grpSpPr>
          <a:xfrm>
            <a:off x="4064400" y="-1"/>
            <a:ext cx="4064400" cy="7200000"/>
            <a:chOff x="4064400" y="-1"/>
            <a:chExt cx="4064400" cy="7200000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08220E2E-A058-31D3-0B4B-5546D4386476}"/>
                </a:ext>
              </a:extLst>
            </p:cNvPr>
            <p:cNvSpPr/>
            <p:nvPr/>
          </p:nvSpPr>
          <p:spPr>
            <a:xfrm>
              <a:off x="4064400" y="-1"/>
              <a:ext cx="4064400" cy="7200000"/>
            </a:xfrm>
            <a:prstGeom prst="rect">
              <a:avLst/>
            </a:prstGeom>
            <a:solidFill>
              <a:srgbClr val="33DC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73949D2E-368D-D391-6678-92B89E19F457}"/>
                </a:ext>
              </a:extLst>
            </p:cNvPr>
            <p:cNvSpPr txBox="1"/>
            <p:nvPr/>
          </p:nvSpPr>
          <p:spPr>
            <a:xfrm>
              <a:off x="4943773" y="3136612"/>
              <a:ext cx="229421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Gáspár Zsolt</a:t>
              </a:r>
            </a:p>
          </p:txBody>
        </p:sp>
        <p:pic>
          <p:nvPicPr>
            <p:cNvPr id="15" name="Kép 14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FB401A4B-0C30-6D66-7321-C371D4816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119" y="1876612"/>
              <a:ext cx="1797049" cy="126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Téglalap 6">
            <a:extLst>
              <a:ext uri="{FF2B5EF4-FFF2-40B4-BE49-F238E27FC236}">
                <a16:creationId xmlns:a16="http://schemas.microsoft.com/office/drawing/2014/main" id="{8F83A8B8-0F00-5842-5ACA-2FCC7F26F170}"/>
              </a:ext>
            </a:extLst>
          </p:cNvPr>
          <p:cNvSpPr/>
          <p:nvPr/>
        </p:nvSpPr>
        <p:spPr>
          <a:xfrm>
            <a:off x="0" y="0"/>
            <a:ext cx="12192000" cy="7200000"/>
          </a:xfrm>
          <a:prstGeom prst="rect">
            <a:avLst/>
          </a:prstGeom>
          <a:solidFill>
            <a:srgbClr val="00C7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1BA8AA70-FF71-D89F-882E-CFF239BCA842}"/>
              </a:ext>
            </a:extLst>
          </p:cNvPr>
          <p:cNvSpPr txBox="1"/>
          <p:nvPr/>
        </p:nvSpPr>
        <p:spPr>
          <a:xfrm>
            <a:off x="99206" y="1356918"/>
            <a:ext cx="251504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Lipták Dárius</a:t>
            </a:r>
          </a:p>
        </p:txBody>
      </p:sp>
      <p:pic>
        <p:nvPicPr>
          <p:cNvPr id="14" name="Kép 13" descr="A képen képernyőkép, fekete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FCDA7CF8-899C-4334-482A-EB88AADB06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01" y="96918"/>
            <a:ext cx="1478655" cy="1260000"/>
          </a:xfrm>
          <a:prstGeom prst="rect">
            <a:avLst/>
          </a:prstGeom>
          <a:ln>
            <a:noFill/>
          </a:ln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FCAAAE86-5F9E-36B3-E2D1-770E146F5234}"/>
              </a:ext>
            </a:extLst>
          </p:cNvPr>
          <p:cNvSpPr txBox="1"/>
          <p:nvPr/>
        </p:nvSpPr>
        <p:spPr>
          <a:xfrm>
            <a:off x="3469812" y="593985"/>
            <a:ext cx="2483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Fő feladatok: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A36B33B5-0B42-F7B7-32A6-E90EF66D634B}"/>
              </a:ext>
            </a:extLst>
          </p:cNvPr>
          <p:cNvSpPr txBox="1"/>
          <p:nvPr/>
        </p:nvSpPr>
        <p:spPr>
          <a:xfrm>
            <a:off x="6096001" y="593985"/>
            <a:ext cx="5953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Adatbázis karbantartása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Mobil alkalmazás kidolgozása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Tesztelés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F7A8033D-6F78-B5E1-0D18-AF755B92DE35}"/>
              </a:ext>
            </a:extLst>
          </p:cNvPr>
          <p:cNvSpPr txBox="1"/>
          <p:nvPr/>
        </p:nvSpPr>
        <p:spPr>
          <a:xfrm>
            <a:off x="1493178" y="2610613"/>
            <a:ext cx="2499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Mobil felület: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C444ECB-E9D7-91AD-BACC-E15C2B8B43E6}"/>
              </a:ext>
            </a:extLst>
          </p:cNvPr>
          <p:cNvSpPr txBox="1"/>
          <p:nvPr/>
        </p:nvSpPr>
        <p:spPr>
          <a:xfrm>
            <a:off x="6820546" y="4509226"/>
            <a:ext cx="2807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Majd lesz haha</a:t>
            </a:r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80D538F2-C1AD-E2D8-F0D3-A307297B43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2647" y="-4909203"/>
            <a:ext cx="10091549" cy="431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39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B6B20-CDB3-99F4-E6CF-53C32F5E4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C39CFD6C-5C66-506A-D007-68B042B7F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F5C6EC2-385B-1E0F-3F33-99EA2FEA0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5436000"/>
            <a:ext cx="6931319" cy="1186800"/>
          </a:xfrm>
        </p:spPr>
        <p:txBody>
          <a:bodyPr anchor="b">
            <a:normAutofit/>
          </a:bodyPr>
          <a:lstStyle/>
          <a:p>
            <a:pPr algn="l"/>
            <a:r>
              <a:rPr lang="hu-HU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193A3362-03DE-6F85-02C5-B7CA09577A31}"/>
              </a:ext>
            </a:extLst>
          </p:cNvPr>
          <p:cNvGrpSpPr/>
          <p:nvPr/>
        </p:nvGrpSpPr>
        <p:grpSpPr>
          <a:xfrm>
            <a:off x="-1" y="0"/>
            <a:ext cx="4064400" cy="7200000"/>
            <a:chOff x="-1" y="0"/>
            <a:chExt cx="4064400" cy="7200000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C3BC6DD7-5F51-50A4-875A-A958A25BC361}"/>
                </a:ext>
              </a:extLst>
            </p:cNvPr>
            <p:cNvSpPr/>
            <p:nvPr/>
          </p:nvSpPr>
          <p:spPr>
            <a:xfrm>
              <a:off x="-1" y="0"/>
              <a:ext cx="4064400" cy="7200000"/>
            </a:xfrm>
            <a:prstGeom prst="rect">
              <a:avLst/>
            </a:prstGeom>
            <a:solidFill>
              <a:srgbClr val="65E6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F42B24AE-E0F6-B9A5-E5DC-68F2B224B934}"/>
                </a:ext>
              </a:extLst>
            </p:cNvPr>
            <p:cNvSpPr txBox="1"/>
            <p:nvPr/>
          </p:nvSpPr>
          <p:spPr>
            <a:xfrm>
              <a:off x="796083" y="3136612"/>
              <a:ext cx="24869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Bernát Olivér</a:t>
              </a:r>
            </a:p>
          </p:txBody>
        </p:sp>
        <p:pic>
          <p:nvPicPr>
            <p:cNvPr id="13" name="Kép 12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0028C015-73EC-A0B5-4A39-B39D34D58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9564" y="1876612"/>
              <a:ext cx="1260000" cy="1260000"/>
            </a:xfrm>
            <a:prstGeom prst="rect">
              <a:avLst/>
            </a:prstGeom>
          </p:spPr>
        </p:pic>
      </p:grp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8BC633CB-2BAB-F6B4-3CD7-C5D7955F4845}"/>
              </a:ext>
            </a:extLst>
          </p:cNvPr>
          <p:cNvGrpSpPr/>
          <p:nvPr/>
        </p:nvGrpSpPr>
        <p:grpSpPr>
          <a:xfrm>
            <a:off x="4064400" y="-1"/>
            <a:ext cx="4064400" cy="7200000"/>
            <a:chOff x="4064400" y="-1"/>
            <a:chExt cx="4064400" cy="7200000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58BB29C8-5444-C1D7-2641-4075EAC35048}"/>
                </a:ext>
              </a:extLst>
            </p:cNvPr>
            <p:cNvSpPr/>
            <p:nvPr/>
          </p:nvSpPr>
          <p:spPr>
            <a:xfrm>
              <a:off x="4064400" y="-1"/>
              <a:ext cx="4064400" cy="7200000"/>
            </a:xfrm>
            <a:prstGeom prst="rect">
              <a:avLst/>
            </a:prstGeom>
            <a:solidFill>
              <a:srgbClr val="33DC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1250759C-C83B-A857-6E6C-747491371ABF}"/>
                </a:ext>
              </a:extLst>
            </p:cNvPr>
            <p:cNvSpPr txBox="1"/>
            <p:nvPr/>
          </p:nvSpPr>
          <p:spPr>
            <a:xfrm>
              <a:off x="4943773" y="3136612"/>
              <a:ext cx="229421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Gáspár Zsolt</a:t>
              </a:r>
            </a:p>
          </p:txBody>
        </p:sp>
        <p:pic>
          <p:nvPicPr>
            <p:cNvPr id="15" name="Kép 14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D1996E09-31E9-6E4C-D117-B1AA8B9F3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119" y="1876612"/>
              <a:ext cx="1797049" cy="126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Téglalap 6">
            <a:extLst>
              <a:ext uri="{FF2B5EF4-FFF2-40B4-BE49-F238E27FC236}">
                <a16:creationId xmlns:a16="http://schemas.microsoft.com/office/drawing/2014/main" id="{4DBC9EB2-583F-B623-7060-26103106DFD2}"/>
              </a:ext>
            </a:extLst>
          </p:cNvPr>
          <p:cNvSpPr/>
          <p:nvPr/>
        </p:nvSpPr>
        <p:spPr>
          <a:xfrm>
            <a:off x="8116646" y="0"/>
            <a:ext cx="4064400" cy="7200000"/>
          </a:xfrm>
          <a:prstGeom prst="rect">
            <a:avLst/>
          </a:prstGeom>
          <a:solidFill>
            <a:srgbClr val="00C7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2BA0DC29-C7DF-6527-0E55-0E1B49B2D08C}"/>
              </a:ext>
            </a:extLst>
          </p:cNvPr>
          <p:cNvSpPr txBox="1"/>
          <p:nvPr/>
        </p:nvSpPr>
        <p:spPr>
          <a:xfrm>
            <a:off x="8891322" y="3136612"/>
            <a:ext cx="251504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Lipták Dárius</a:t>
            </a:r>
          </a:p>
        </p:txBody>
      </p:sp>
      <p:pic>
        <p:nvPicPr>
          <p:cNvPr id="14" name="Kép 13" descr="A képen képernyőkép, fekete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B145EBFE-31B2-E09C-1907-23054A23FC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517" y="1876612"/>
            <a:ext cx="1478655" cy="126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7812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136B9-652D-CEB6-FA58-C0DDA51DC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EAD79B0C-44FE-7B21-1C01-C6B184A3B089}"/>
              </a:ext>
            </a:extLst>
          </p:cNvPr>
          <p:cNvGrpSpPr/>
          <p:nvPr/>
        </p:nvGrpSpPr>
        <p:grpSpPr>
          <a:xfrm>
            <a:off x="8116646" y="12018504"/>
            <a:ext cx="4064400" cy="7200000"/>
            <a:chOff x="8116646" y="12018504"/>
            <a:chExt cx="4064400" cy="7200000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60EC0E43-75D8-C4C8-5236-AB261D2CE300}"/>
                </a:ext>
              </a:extLst>
            </p:cNvPr>
            <p:cNvSpPr/>
            <p:nvPr/>
          </p:nvSpPr>
          <p:spPr>
            <a:xfrm>
              <a:off x="8116646" y="12018504"/>
              <a:ext cx="4064400" cy="7200000"/>
            </a:xfrm>
            <a:prstGeom prst="rect">
              <a:avLst/>
            </a:prstGeom>
            <a:solidFill>
              <a:srgbClr val="00C7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3E451239-FBF9-6FE9-92BE-6435C73674D9}"/>
                </a:ext>
              </a:extLst>
            </p:cNvPr>
            <p:cNvSpPr txBox="1"/>
            <p:nvPr/>
          </p:nvSpPr>
          <p:spPr>
            <a:xfrm>
              <a:off x="8891322" y="15155116"/>
              <a:ext cx="251504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Lipták Dárius</a:t>
              </a:r>
            </a:p>
          </p:txBody>
        </p:sp>
        <p:pic>
          <p:nvPicPr>
            <p:cNvPr id="14" name="Kép 13" descr="A képen képernyőkép, fekete, tervezés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55FC1C4E-869A-BC0E-2FEA-36DF6A51F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517" y="13895116"/>
              <a:ext cx="1478655" cy="126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8945F611-CAFF-FECA-1FCD-F6CDCE13C878}"/>
              </a:ext>
            </a:extLst>
          </p:cNvPr>
          <p:cNvGrpSpPr/>
          <p:nvPr/>
        </p:nvGrpSpPr>
        <p:grpSpPr>
          <a:xfrm>
            <a:off x="4057723" y="10173729"/>
            <a:ext cx="4064400" cy="7200000"/>
            <a:chOff x="4057723" y="10173729"/>
            <a:chExt cx="4064400" cy="7200000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3496CF69-FBF8-9DB2-4425-120A32DEB991}"/>
                </a:ext>
              </a:extLst>
            </p:cNvPr>
            <p:cNvSpPr/>
            <p:nvPr/>
          </p:nvSpPr>
          <p:spPr>
            <a:xfrm>
              <a:off x="4057723" y="10173729"/>
              <a:ext cx="4064400" cy="7200000"/>
            </a:xfrm>
            <a:prstGeom prst="rect">
              <a:avLst/>
            </a:prstGeom>
            <a:solidFill>
              <a:srgbClr val="33DC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E0F2DDA0-C42D-7E0B-1044-0AD2B6E3407D}"/>
                </a:ext>
              </a:extLst>
            </p:cNvPr>
            <p:cNvSpPr txBox="1"/>
            <p:nvPr/>
          </p:nvSpPr>
          <p:spPr>
            <a:xfrm>
              <a:off x="4948554" y="13310341"/>
              <a:ext cx="229421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Gáspár Zsolt</a:t>
              </a:r>
            </a:p>
          </p:txBody>
        </p:sp>
        <p:pic>
          <p:nvPicPr>
            <p:cNvPr id="15" name="Kép 14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2D7F074A-F59F-B2E0-EF8E-3B259F9F7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900" y="12050341"/>
              <a:ext cx="1797049" cy="126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églalap 4">
            <a:extLst>
              <a:ext uri="{FF2B5EF4-FFF2-40B4-BE49-F238E27FC236}">
                <a16:creationId xmlns:a16="http://schemas.microsoft.com/office/drawing/2014/main" id="{B0E9F7DE-4052-14FF-3A5F-7142EC45BA9E}"/>
              </a:ext>
            </a:extLst>
          </p:cNvPr>
          <p:cNvSpPr/>
          <p:nvPr/>
        </p:nvSpPr>
        <p:spPr>
          <a:xfrm>
            <a:off x="-1200" y="8297117"/>
            <a:ext cx="4064400" cy="7200000"/>
          </a:xfrm>
          <a:prstGeom prst="rect">
            <a:avLst/>
          </a:prstGeom>
          <a:solidFill>
            <a:srgbClr val="65E6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50D09E5-B673-F169-C776-762DBA6620B0}"/>
              </a:ext>
            </a:extLst>
          </p:cNvPr>
          <p:cNvSpPr txBox="1"/>
          <p:nvPr/>
        </p:nvSpPr>
        <p:spPr>
          <a:xfrm>
            <a:off x="787518" y="11433729"/>
            <a:ext cx="2486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Bernát Olivér</a:t>
            </a:r>
          </a:p>
        </p:txBody>
      </p:sp>
      <p:pic>
        <p:nvPicPr>
          <p:cNvPr id="13" name="Kép 12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221599ED-EDCC-3997-BC8F-78C087538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99" y="10173729"/>
            <a:ext cx="1260000" cy="1260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34392E8-1637-ECEA-7623-FBCE057E4BBB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0" cy="126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hu-H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    </a:t>
            </a:r>
            <a:r>
              <a:rPr lang="hu-HU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Ideas</a:t>
            </a:r>
            <a:endParaRPr lang="hu-H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5BE786-5449-0E5C-23F8-A8169B018280}"/>
              </a:ext>
            </a:extLst>
          </p:cNvPr>
          <p:cNvSpPr txBox="1">
            <a:spLocks/>
          </p:cNvSpPr>
          <p:nvPr/>
        </p:nvSpPr>
        <p:spPr>
          <a:xfrm>
            <a:off x="0" y="1800000"/>
            <a:ext cx="6096000" cy="30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hu-H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hu-H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hu-H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hu-H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hu-H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hu-H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list, </a:t>
            </a:r>
            <a:r>
              <a:rPr lang="hu-H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hu-H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randomizer</a:t>
            </a: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3C2DEB3-1B65-7E8E-C15B-914470776813}"/>
              </a:ext>
            </a:extLst>
          </p:cNvPr>
          <p:cNvSpPr txBox="1"/>
          <p:nvPr/>
        </p:nvSpPr>
        <p:spPr>
          <a:xfrm>
            <a:off x="6096000" y="1800000"/>
            <a:ext cx="60959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hu-HU" sz="3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Extras</a:t>
            </a:r>
            <a:r>
              <a:rPr lang="hu-HU" sz="3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hu-H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hu-HU" sz="2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rogress</a:t>
            </a:r>
            <a:r>
              <a:rPr lang="hu-HU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Adverts</a:t>
            </a: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Newletter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endParaRPr lang="hu-HU" sz="2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hu-HU" sz="2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paced</a:t>
            </a:r>
            <a:r>
              <a:rPr lang="hu-HU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repetition</a:t>
            </a: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</a:t>
            </a:r>
            <a:r>
              <a:rPr lang="hu-HU" sz="2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streak</a:t>
            </a:r>
            <a:r>
              <a:rPr lang="hu-HU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u-HU" sz="2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duolingo</a:t>
            </a:r>
            <a:r>
              <a:rPr lang="hu-HU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style)</a:t>
            </a:r>
          </a:p>
        </p:txBody>
      </p:sp>
    </p:spTree>
    <p:extLst>
      <p:ext uri="{BB962C8B-B14F-4D97-AF65-F5344CB8AC3E}">
        <p14:creationId xmlns:p14="http://schemas.microsoft.com/office/powerpoint/2010/main" val="355552634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A0CE6-2A1A-3C2A-7DBF-A0F19F309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22FB8A85-BC37-9E74-8069-374DDB4F5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BF39A78-0653-5C5D-1924-ABD575902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5436000"/>
            <a:ext cx="6931319" cy="1186800"/>
          </a:xfrm>
        </p:spPr>
        <p:txBody>
          <a:bodyPr anchor="b">
            <a:normAutofit/>
          </a:bodyPr>
          <a:lstStyle/>
          <a:p>
            <a:pPr algn="l"/>
            <a:r>
              <a:rPr lang="hu-HU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07D59DE5-C406-9349-BB08-2EECF37E40DD}"/>
              </a:ext>
            </a:extLst>
          </p:cNvPr>
          <p:cNvGrpSpPr/>
          <p:nvPr/>
        </p:nvGrpSpPr>
        <p:grpSpPr>
          <a:xfrm>
            <a:off x="8116646" y="0"/>
            <a:ext cx="4064400" cy="6858000"/>
            <a:chOff x="8116646" y="0"/>
            <a:chExt cx="4064400" cy="6858000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3A1012D5-0DAB-2782-6E58-17132F86D446}"/>
                </a:ext>
              </a:extLst>
            </p:cNvPr>
            <p:cNvSpPr/>
            <p:nvPr/>
          </p:nvSpPr>
          <p:spPr>
            <a:xfrm>
              <a:off x="8116646" y="0"/>
              <a:ext cx="4064400" cy="6858000"/>
            </a:xfrm>
            <a:prstGeom prst="rect">
              <a:avLst/>
            </a:prstGeom>
            <a:solidFill>
              <a:srgbClr val="00C7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6664E78A-FDC4-3BCA-A473-21C689635656}"/>
                </a:ext>
              </a:extLst>
            </p:cNvPr>
            <p:cNvSpPr txBox="1"/>
            <p:nvPr/>
          </p:nvSpPr>
          <p:spPr>
            <a:xfrm>
              <a:off x="8891322" y="3136612"/>
              <a:ext cx="245291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Dárius Lipták</a:t>
              </a:r>
            </a:p>
          </p:txBody>
        </p:sp>
        <p:pic>
          <p:nvPicPr>
            <p:cNvPr id="14" name="Kép 13" descr="A képen képernyőkép, fekete, tervezés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EA48DB7C-2628-D5C4-79B2-FEAE87798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517" y="1876612"/>
              <a:ext cx="1478655" cy="126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E2014218-55D8-0CFB-4D00-BCB4CCBFF7E1}"/>
              </a:ext>
            </a:extLst>
          </p:cNvPr>
          <p:cNvGrpSpPr/>
          <p:nvPr/>
        </p:nvGrpSpPr>
        <p:grpSpPr>
          <a:xfrm>
            <a:off x="4057723" y="0"/>
            <a:ext cx="4064400" cy="6858000"/>
            <a:chOff x="4057723" y="0"/>
            <a:chExt cx="4064400" cy="6858000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3376ABC9-BF97-1772-9167-63B17BA9D881}"/>
                </a:ext>
              </a:extLst>
            </p:cNvPr>
            <p:cNvSpPr/>
            <p:nvPr/>
          </p:nvSpPr>
          <p:spPr>
            <a:xfrm>
              <a:off x="4057723" y="0"/>
              <a:ext cx="4064400" cy="6858000"/>
            </a:xfrm>
            <a:prstGeom prst="rect">
              <a:avLst/>
            </a:prstGeom>
            <a:solidFill>
              <a:srgbClr val="33DC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4FDCCD65-9DD4-8D2C-426D-0B5D54CF4F7A}"/>
                </a:ext>
              </a:extLst>
            </p:cNvPr>
            <p:cNvSpPr txBox="1"/>
            <p:nvPr/>
          </p:nvSpPr>
          <p:spPr>
            <a:xfrm>
              <a:off x="4948554" y="3136612"/>
              <a:ext cx="229421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Zsolt Gáspár</a:t>
              </a:r>
            </a:p>
          </p:txBody>
        </p:sp>
        <p:pic>
          <p:nvPicPr>
            <p:cNvPr id="15" name="Kép 14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CBACF288-5887-1020-C721-1984354AC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900" y="1876612"/>
              <a:ext cx="1797049" cy="126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églalap 4">
            <a:extLst>
              <a:ext uri="{FF2B5EF4-FFF2-40B4-BE49-F238E27FC236}">
                <a16:creationId xmlns:a16="http://schemas.microsoft.com/office/drawing/2014/main" id="{1D971A8C-74F1-F710-CEFD-120C2ECD4A39}"/>
              </a:ext>
            </a:extLst>
          </p:cNvPr>
          <p:cNvSpPr/>
          <p:nvPr/>
        </p:nvSpPr>
        <p:spPr>
          <a:xfrm>
            <a:off x="0" y="-5550"/>
            <a:ext cx="4064400" cy="6863550"/>
          </a:xfrm>
          <a:prstGeom prst="rect">
            <a:avLst/>
          </a:prstGeom>
          <a:solidFill>
            <a:srgbClr val="65E6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63C69C5E-0658-3944-4BDD-CA76417647A7}"/>
              </a:ext>
            </a:extLst>
          </p:cNvPr>
          <p:cNvSpPr txBox="1"/>
          <p:nvPr/>
        </p:nvSpPr>
        <p:spPr>
          <a:xfrm>
            <a:off x="788718" y="3131062"/>
            <a:ext cx="2430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Olivér Bernát</a:t>
            </a:r>
          </a:p>
        </p:txBody>
      </p:sp>
      <p:pic>
        <p:nvPicPr>
          <p:cNvPr id="13" name="Kép 12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67A0B8CD-6D9D-7236-008E-7C13C6A1B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199" y="1871062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51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2A7FB-0C1A-9092-49FD-95F395D1C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C5D419E5-BDBC-9327-515B-D374C8D0C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66F5ED7-D057-D8B5-D1B0-FB0FFBC5C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5436000"/>
            <a:ext cx="6931319" cy="1186800"/>
          </a:xfrm>
        </p:spPr>
        <p:txBody>
          <a:bodyPr anchor="b">
            <a:normAutofit/>
          </a:bodyPr>
          <a:lstStyle/>
          <a:p>
            <a:pPr algn="l"/>
            <a:r>
              <a:rPr lang="hu-HU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4875882E-FBD6-AB10-836F-AE6BCC376A5D}"/>
              </a:ext>
            </a:extLst>
          </p:cNvPr>
          <p:cNvGrpSpPr/>
          <p:nvPr/>
        </p:nvGrpSpPr>
        <p:grpSpPr>
          <a:xfrm>
            <a:off x="8116646" y="0"/>
            <a:ext cx="4064400" cy="6858000"/>
            <a:chOff x="8116646" y="0"/>
            <a:chExt cx="4064400" cy="6858000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87865C14-885E-48C0-1DE0-97F53DA742AB}"/>
                </a:ext>
              </a:extLst>
            </p:cNvPr>
            <p:cNvSpPr/>
            <p:nvPr/>
          </p:nvSpPr>
          <p:spPr>
            <a:xfrm>
              <a:off x="8116646" y="0"/>
              <a:ext cx="4064400" cy="6858000"/>
            </a:xfrm>
            <a:prstGeom prst="rect">
              <a:avLst/>
            </a:prstGeom>
            <a:solidFill>
              <a:srgbClr val="00C7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7B8C053A-AF0D-CADE-95C1-A4D8E05A4C57}"/>
                </a:ext>
              </a:extLst>
            </p:cNvPr>
            <p:cNvSpPr txBox="1"/>
            <p:nvPr/>
          </p:nvSpPr>
          <p:spPr>
            <a:xfrm>
              <a:off x="8891322" y="3136612"/>
              <a:ext cx="251504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Lipták Dárius</a:t>
              </a:r>
            </a:p>
          </p:txBody>
        </p:sp>
        <p:pic>
          <p:nvPicPr>
            <p:cNvPr id="14" name="Kép 13" descr="A képen képernyőkép, fekete, tervezés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9BE13D4B-64CE-5205-01BD-AD92B749E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517" y="1876612"/>
              <a:ext cx="1478655" cy="126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E0F93742-3924-4F8A-675F-1D150381E310}"/>
              </a:ext>
            </a:extLst>
          </p:cNvPr>
          <p:cNvGrpSpPr/>
          <p:nvPr/>
        </p:nvGrpSpPr>
        <p:grpSpPr>
          <a:xfrm>
            <a:off x="4057723" y="0"/>
            <a:ext cx="4064400" cy="6858000"/>
            <a:chOff x="4057723" y="0"/>
            <a:chExt cx="4064400" cy="6858000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B3EA64A9-BF46-6EF2-E53B-64EDF17DD813}"/>
                </a:ext>
              </a:extLst>
            </p:cNvPr>
            <p:cNvSpPr/>
            <p:nvPr/>
          </p:nvSpPr>
          <p:spPr>
            <a:xfrm>
              <a:off x="4057723" y="0"/>
              <a:ext cx="4064400" cy="6858000"/>
            </a:xfrm>
            <a:prstGeom prst="rect">
              <a:avLst/>
            </a:prstGeom>
            <a:solidFill>
              <a:srgbClr val="33DC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62B9A093-6F0B-B3F3-0A74-1DBA261411A3}"/>
                </a:ext>
              </a:extLst>
            </p:cNvPr>
            <p:cNvSpPr txBox="1"/>
            <p:nvPr/>
          </p:nvSpPr>
          <p:spPr>
            <a:xfrm>
              <a:off x="4948554" y="3136612"/>
              <a:ext cx="229421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Gáspár Zsolt</a:t>
              </a:r>
            </a:p>
          </p:txBody>
        </p:sp>
        <p:pic>
          <p:nvPicPr>
            <p:cNvPr id="15" name="Kép 14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AC011364-DCE7-49A3-C1FC-ABE9711B1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900" y="1876612"/>
              <a:ext cx="1797049" cy="126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églalap 4">
            <a:extLst>
              <a:ext uri="{FF2B5EF4-FFF2-40B4-BE49-F238E27FC236}">
                <a16:creationId xmlns:a16="http://schemas.microsoft.com/office/drawing/2014/main" id="{BDC6C7A7-790E-DAA7-98CE-0D4AAF201834}"/>
              </a:ext>
            </a:extLst>
          </p:cNvPr>
          <p:cNvSpPr/>
          <p:nvPr/>
        </p:nvSpPr>
        <p:spPr>
          <a:xfrm>
            <a:off x="0" y="0"/>
            <a:ext cx="12181046" cy="6858000"/>
          </a:xfrm>
          <a:prstGeom prst="rect">
            <a:avLst/>
          </a:prstGeom>
          <a:solidFill>
            <a:srgbClr val="65E6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AABDEEAA-5CD5-34F8-1627-AAC5D98B6D6F}"/>
              </a:ext>
            </a:extLst>
          </p:cNvPr>
          <p:cNvSpPr txBox="1"/>
          <p:nvPr/>
        </p:nvSpPr>
        <p:spPr>
          <a:xfrm>
            <a:off x="72000" y="1296000"/>
            <a:ext cx="2430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Olivér Bernát</a:t>
            </a:r>
          </a:p>
        </p:txBody>
      </p:sp>
      <p:pic>
        <p:nvPicPr>
          <p:cNvPr id="13" name="Kép 12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749E82C0-7E53-7EF1-63CE-23CCA755CD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36000"/>
            <a:ext cx="1260000" cy="1260000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02C7FB1D-B941-D8EC-5F9D-CFD6B46AF020}"/>
              </a:ext>
            </a:extLst>
          </p:cNvPr>
          <p:cNvSpPr txBox="1"/>
          <p:nvPr/>
        </p:nvSpPr>
        <p:spPr>
          <a:xfrm>
            <a:off x="3469811" y="288000"/>
            <a:ext cx="2483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Fő feladatok: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0899A97E-9856-8C3D-2E0B-9EE60F93EECA}"/>
              </a:ext>
            </a:extLst>
          </p:cNvPr>
          <p:cNvSpPr txBox="1"/>
          <p:nvPr/>
        </p:nvSpPr>
        <p:spPr>
          <a:xfrm>
            <a:off x="6096000" y="288000"/>
            <a:ext cx="59532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Backend teljes körű kidolgozása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Adminisztratív feladatokat ellátó felület kidolgozása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2E6C78AC-9057-0539-F662-0E8A33EE34BE}"/>
              </a:ext>
            </a:extLst>
          </p:cNvPr>
          <p:cNvSpPr txBox="1"/>
          <p:nvPr/>
        </p:nvSpPr>
        <p:spPr>
          <a:xfrm>
            <a:off x="2163683" y="2661889"/>
            <a:ext cx="2659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 err="1"/>
              <a:t>Admin</a:t>
            </a:r>
            <a:r>
              <a:rPr lang="hu-HU" sz="3200" dirty="0"/>
              <a:t> felület:</a:t>
            </a: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24FCA5CC-1FF7-36A3-A7B2-6748ED2421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5501" y="8856000"/>
            <a:ext cx="647123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15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4A100-9BFF-9883-0D10-EA631C44C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77DF80CC-589A-78CC-90F7-33CDD94FB36C}"/>
              </a:ext>
            </a:extLst>
          </p:cNvPr>
          <p:cNvGrpSpPr/>
          <p:nvPr/>
        </p:nvGrpSpPr>
        <p:grpSpPr>
          <a:xfrm>
            <a:off x="4057723" y="0"/>
            <a:ext cx="4064400" cy="6894000"/>
            <a:chOff x="4057723" y="0"/>
            <a:chExt cx="4064400" cy="6894000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75215105-CF05-CA8F-23F2-E1B159B4BC0A}"/>
                </a:ext>
              </a:extLst>
            </p:cNvPr>
            <p:cNvSpPr/>
            <p:nvPr/>
          </p:nvSpPr>
          <p:spPr>
            <a:xfrm>
              <a:off x="4057723" y="0"/>
              <a:ext cx="4064400" cy="6894000"/>
            </a:xfrm>
            <a:prstGeom prst="rect">
              <a:avLst/>
            </a:prstGeom>
            <a:solidFill>
              <a:srgbClr val="33DC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892CF3A6-13EC-B2D6-6091-7A46DC223C1E}"/>
                </a:ext>
              </a:extLst>
            </p:cNvPr>
            <p:cNvSpPr txBox="1"/>
            <p:nvPr/>
          </p:nvSpPr>
          <p:spPr>
            <a:xfrm>
              <a:off x="4948554" y="3136612"/>
              <a:ext cx="229421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Gáspár Zsolt</a:t>
              </a:r>
            </a:p>
          </p:txBody>
        </p:sp>
        <p:pic>
          <p:nvPicPr>
            <p:cNvPr id="15" name="Kép 14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F90250DE-F240-6D23-D833-4031ED9A1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900" y="1876612"/>
              <a:ext cx="1797049" cy="12600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974754C9-A8A0-5BA4-1DAE-5C644CCC2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2803030-267E-7B6C-E14E-4EF8F31A0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5436000"/>
            <a:ext cx="6931319" cy="1186800"/>
          </a:xfrm>
        </p:spPr>
        <p:txBody>
          <a:bodyPr anchor="b">
            <a:normAutofit/>
          </a:bodyPr>
          <a:lstStyle/>
          <a:p>
            <a:pPr algn="l"/>
            <a:r>
              <a:rPr lang="hu-HU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CEDE4CBA-0F1F-03E0-2F6A-6C4CAC5F6C90}"/>
              </a:ext>
            </a:extLst>
          </p:cNvPr>
          <p:cNvGrpSpPr/>
          <p:nvPr/>
        </p:nvGrpSpPr>
        <p:grpSpPr>
          <a:xfrm>
            <a:off x="8116646" y="0"/>
            <a:ext cx="4064400" cy="6894000"/>
            <a:chOff x="8116646" y="0"/>
            <a:chExt cx="4064400" cy="6894000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F3D4E4D1-FE46-CB66-021B-E33553FB5CAF}"/>
                </a:ext>
              </a:extLst>
            </p:cNvPr>
            <p:cNvSpPr/>
            <p:nvPr/>
          </p:nvSpPr>
          <p:spPr>
            <a:xfrm>
              <a:off x="8116646" y="0"/>
              <a:ext cx="4064400" cy="6894000"/>
            </a:xfrm>
            <a:prstGeom prst="rect">
              <a:avLst/>
            </a:prstGeom>
            <a:solidFill>
              <a:srgbClr val="00C7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1EC33230-D69E-C268-BDDA-11534D0EB9C7}"/>
                </a:ext>
              </a:extLst>
            </p:cNvPr>
            <p:cNvSpPr txBox="1"/>
            <p:nvPr/>
          </p:nvSpPr>
          <p:spPr>
            <a:xfrm>
              <a:off x="8891322" y="3136612"/>
              <a:ext cx="251504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Lipták Dárius</a:t>
              </a:r>
            </a:p>
          </p:txBody>
        </p:sp>
        <p:pic>
          <p:nvPicPr>
            <p:cNvPr id="14" name="Kép 13" descr="A képen képernyőkép, fekete, tervezés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CEC26244-AC11-CA68-4546-BF1D53A7D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517" y="1876612"/>
              <a:ext cx="1478655" cy="126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églalap 4">
            <a:extLst>
              <a:ext uri="{FF2B5EF4-FFF2-40B4-BE49-F238E27FC236}">
                <a16:creationId xmlns:a16="http://schemas.microsoft.com/office/drawing/2014/main" id="{827E653A-21C6-47F8-F1E7-B3EB63F5F855}"/>
              </a:ext>
            </a:extLst>
          </p:cNvPr>
          <p:cNvSpPr/>
          <p:nvPr/>
        </p:nvSpPr>
        <p:spPr>
          <a:xfrm>
            <a:off x="0" y="-1"/>
            <a:ext cx="12181046" cy="6858000"/>
          </a:xfrm>
          <a:prstGeom prst="rect">
            <a:avLst/>
          </a:prstGeom>
          <a:solidFill>
            <a:srgbClr val="65E6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CE8C869-7C91-5F18-5DE8-4C94C1AB0B2B}"/>
              </a:ext>
            </a:extLst>
          </p:cNvPr>
          <p:cNvSpPr txBox="1"/>
          <p:nvPr/>
        </p:nvSpPr>
        <p:spPr>
          <a:xfrm>
            <a:off x="72000" y="1296000"/>
            <a:ext cx="2430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Olivér Bernát</a:t>
            </a:r>
          </a:p>
        </p:txBody>
      </p:sp>
      <p:pic>
        <p:nvPicPr>
          <p:cNvPr id="13" name="Kép 12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99FAFA71-CBE3-1FEB-4964-050C2563E7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36000"/>
            <a:ext cx="1260000" cy="1260000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C0CB908-B177-78EF-634C-FECC26B88C66}"/>
              </a:ext>
            </a:extLst>
          </p:cNvPr>
          <p:cNvSpPr txBox="1"/>
          <p:nvPr/>
        </p:nvSpPr>
        <p:spPr>
          <a:xfrm>
            <a:off x="3469811" y="288000"/>
            <a:ext cx="2483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Fő feladatok: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787F070-3AB6-2175-AD2D-5C74E456D802}"/>
              </a:ext>
            </a:extLst>
          </p:cNvPr>
          <p:cNvSpPr txBox="1"/>
          <p:nvPr/>
        </p:nvSpPr>
        <p:spPr>
          <a:xfrm>
            <a:off x="6096000" y="288000"/>
            <a:ext cx="59532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Backend teljes körű kidolgozása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Adminisztratív feladatokat ellátó felület kidolgozása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9CE3164B-56AF-487F-8ADE-CFC35F5F405F}"/>
              </a:ext>
            </a:extLst>
          </p:cNvPr>
          <p:cNvSpPr txBox="1"/>
          <p:nvPr/>
        </p:nvSpPr>
        <p:spPr>
          <a:xfrm>
            <a:off x="2163683" y="2661889"/>
            <a:ext cx="2659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 err="1"/>
              <a:t>Admin</a:t>
            </a:r>
            <a:r>
              <a:rPr lang="hu-HU" sz="3200" dirty="0"/>
              <a:t> felület:</a:t>
            </a: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D40AABEA-C182-1DA0-348D-CB0D2F743F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3300" y="2565224"/>
            <a:ext cx="6471236" cy="4320000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6077E28C-E3DC-49D1-C40B-071DBE298B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5501" y="9463681"/>
            <a:ext cx="6469035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5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02ADC-B22C-6DCF-4D7C-802CB03EC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AAE678A2-45F4-680E-B88B-49BCB01B1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FC103D5-CB6C-A8DE-B45B-A7857475E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5436000"/>
            <a:ext cx="6931319" cy="1186800"/>
          </a:xfrm>
        </p:spPr>
        <p:txBody>
          <a:bodyPr anchor="b">
            <a:normAutofit/>
          </a:bodyPr>
          <a:lstStyle/>
          <a:p>
            <a:pPr algn="l"/>
            <a:r>
              <a:rPr lang="hu-HU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2BE78460-CDE5-C3FE-EF24-50184C947358}"/>
              </a:ext>
            </a:extLst>
          </p:cNvPr>
          <p:cNvGrpSpPr/>
          <p:nvPr/>
        </p:nvGrpSpPr>
        <p:grpSpPr>
          <a:xfrm>
            <a:off x="8116646" y="0"/>
            <a:ext cx="4064400" cy="7200000"/>
            <a:chOff x="8116646" y="12018504"/>
            <a:chExt cx="4064400" cy="7200000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7E23ABD8-E618-F440-5254-CC884CD18E61}"/>
                </a:ext>
              </a:extLst>
            </p:cNvPr>
            <p:cNvSpPr/>
            <p:nvPr/>
          </p:nvSpPr>
          <p:spPr>
            <a:xfrm>
              <a:off x="8116646" y="12018504"/>
              <a:ext cx="4064400" cy="7200000"/>
            </a:xfrm>
            <a:prstGeom prst="rect">
              <a:avLst/>
            </a:prstGeom>
            <a:solidFill>
              <a:srgbClr val="00C7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27C9598E-6B6F-954B-3D36-F4E3C54DA1AE}"/>
                </a:ext>
              </a:extLst>
            </p:cNvPr>
            <p:cNvSpPr txBox="1"/>
            <p:nvPr/>
          </p:nvSpPr>
          <p:spPr>
            <a:xfrm>
              <a:off x="8891322" y="15155116"/>
              <a:ext cx="251504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Lipták Dárius</a:t>
              </a:r>
            </a:p>
          </p:txBody>
        </p:sp>
        <p:pic>
          <p:nvPicPr>
            <p:cNvPr id="14" name="Kép 13" descr="A képen képernyőkép, fekete, tervezés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7810E2B6-C404-E984-222E-2D6C1BBB6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517" y="13895116"/>
              <a:ext cx="1478655" cy="126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9F810165-2ABA-EA57-5324-62A84E8EF931}"/>
              </a:ext>
            </a:extLst>
          </p:cNvPr>
          <p:cNvGrpSpPr/>
          <p:nvPr/>
        </p:nvGrpSpPr>
        <p:grpSpPr>
          <a:xfrm>
            <a:off x="4057723" y="0"/>
            <a:ext cx="4064400" cy="7200000"/>
            <a:chOff x="4057723" y="10173729"/>
            <a:chExt cx="4064400" cy="7200000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DDE8EECB-5A8B-DABB-7404-50B982DC9FAD}"/>
                </a:ext>
              </a:extLst>
            </p:cNvPr>
            <p:cNvSpPr/>
            <p:nvPr/>
          </p:nvSpPr>
          <p:spPr>
            <a:xfrm>
              <a:off x="4057723" y="10173729"/>
              <a:ext cx="4064400" cy="7200000"/>
            </a:xfrm>
            <a:prstGeom prst="rect">
              <a:avLst/>
            </a:prstGeom>
            <a:solidFill>
              <a:srgbClr val="33DC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FBDB2F2E-BB7E-C331-426A-F76EBB190D40}"/>
                </a:ext>
              </a:extLst>
            </p:cNvPr>
            <p:cNvSpPr txBox="1"/>
            <p:nvPr/>
          </p:nvSpPr>
          <p:spPr>
            <a:xfrm>
              <a:off x="4948554" y="13310341"/>
              <a:ext cx="229421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Gáspár Zsolt</a:t>
              </a:r>
            </a:p>
          </p:txBody>
        </p:sp>
        <p:pic>
          <p:nvPicPr>
            <p:cNvPr id="15" name="Kép 14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4EBFE08A-5C32-E67B-94E8-8EF830D8F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900" y="12050341"/>
              <a:ext cx="1797049" cy="126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églalap 4">
            <a:extLst>
              <a:ext uri="{FF2B5EF4-FFF2-40B4-BE49-F238E27FC236}">
                <a16:creationId xmlns:a16="http://schemas.microsoft.com/office/drawing/2014/main" id="{B145D477-599F-8DBD-4D48-CE8D49676239}"/>
              </a:ext>
            </a:extLst>
          </p:cNvPr>
          <p:cNvSpPr/>
          <p:nvPr/>
        </p:nvSpPr>
        <p:spPr>
          <a:xfrm>
            <a:off x="0" y="0"/>
            <a:ext cx="12181046" cy="7200000"/>
          </a:xfrm>
          <a:prstGeom prst="rect">
            <a:avLst/>
          </a:prstGeom>
          <a:solidFill>
            <a:srgbClr val="65E6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F69A6D0-6AF5-CD32-8ED6-AA7210647476}"/>
              </a:ext>
            </a:extLst>
          </p:cNvPr>
          <p:cNvSpPr txBox="1"/>
          <p:nvPr/>
        </p:nvSpPr>
        <p:spPr>
          <a:xfrm>
            <a:off x="72000" y="1296000"/>
            <a:ext cx="2430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Olivér Bernát</a:t>
            </a:r>
          </a:p>
        </p:txBody>
      </p:sp>
      <p:pic>
        <p:nvPicPr>
          <p:cNvPr id="13" name="Kép 12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46C6AE3B-2A4A-D8F5-AAFF-A536F20B1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36000"/>
            <a:ext cx="1260000" cy="1260000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6266F4C8-59CA-1F1D-433C-D332E41160E1}"/>
              </a:ext>
            </a:extLst>
          </p:cNvPr>
          <p:cNvSpPr txBox="1"/>
          <p:nvPr/>
        </p:nvSpPr>
        <p:spPr>
          <a:xfrm>
            <a:off x="3469812" y="288000"/>
            <a:ext cx="2483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Fő feladatok: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2906E3E-D8DD-E35F-1DEC-B0A486B4F6A8}"/>
              </a:ext>
            </a:extLst>
          </p:cNvPr>
          <p:cNvSpPr txBox="1"/>
          <p:nvPr/>
        </p:nvSpPr>
        <p:spPr>
          <a:xfrm>
            <a:off x="6096001" y="288000"/>
            <a:ext cx="59532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Backend teljes körű kidolgozása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Adminisztratív feladatokat ellátó felület kidolgozása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3F074F5A-28DC-8E4B-0B8F-0A2A0AE280C8}"/>
              </a:ext>
            </a:extLst>
          </p:cNvPr>
          <p:cNvSpPr txBox="1"/>
          <p:nvPr/>
        </p:nvSpPr>
        <p:spPr>
          <a:xfrm>
            <a:off x="2163683" y="2661889"/>
            <a:ext cx="2659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 err="1"/>
              <a:t>Admin</a:t>
            </a:r>
            <a:r>
              <a:rPr lang="hu-HU" sz="3200" dirty="0"/>
              <a:t> felület:</a:t>
            </a:r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B7AB3094-BAF4-B326-2367-9B30ECC86F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2965" y="2302800"/>
            <a:ext cx="6469035" cy="4320000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AFCC2F15-51B0-88DA-B9A8-E25B7AFB96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0764" y="-4465680"/>
            <a:ext cx="6471236" cy="4320000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3847DE16-71C8-D809-262A-D715A83343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8851" y="9463680"/>
            <a:ext cx="648219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61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56722-DF61-E540-3834-698878080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6092CF7B-4C16-43D9-1A9F-FAC090515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884CC73-3183-E8BC-CFD5-D136EE873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5436000"/>
            <a:ext cx="6931319" cy="1186800"/>
          </a:xfrm>
        </p:spPr>
        <p:txBody>
          <a:bodyPr anchor="b">
            <a:normAutofit/>
          </a:bodyPr>
          <a:lstStyle/>
          <a:p>
            <a:pPr algn="l"/>
            <a:r>
              <a:rPr lang="hu-HU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58FA8FAA-F382-8B2C-874F-9304003DA4A3}"/>
              </a:ext>
            </a:extLst>
          </p:cNvPr>
          <p:cNvGrpSpPr/>
          <p:nvPr/>
        </p:nvGrpSpPr>
        <p:grpSpPr>
          <a:xfrm>
            <a:off x="8116646" y="0"/>
            <a:ext cx="4064400" cy="7200000"/>
            <a:chOff x="8116646" y="12018504"/>
            <a:chExt cx="4064400" cy="7200000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185D1153-2216-2D6C-940A-CF8FAC8D364D}"/>
                </a:ext>
              </a:extLst>
            </p:cNvPr>
            <p:cNvSpPr/>
            <p:nvPr/>
          </p:nvSpPr>
          <p:spPr>
            <a:xfrm>
              <a:off x="8116646" y="12018504"/>
              <a:ext cx="4064400" cy="7200000"/>
            </a:xfrm>
            <a:prstGeom prst="rect">
              <a:avLst/>
            </a:prstGeom>
            <a:solidFill>
              <a:srgbClr val="00C7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D12207CD-3345-01AF-68FC-611FDE97539D}"/>
                </a:ext>
              </a:extLst>
            </p:cNvPr>
            <p:cNvSpPr txBox="1"/>
            <p:nvPr/>
          </p:nvSpPr>
          <p:spPr>
            <a:xfrm>
              <a:off x="8891322" y="15155116"/>
              <a:ext cx="251504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Lipták Dárius</a:t>
              </a:r>
            </a:p>
          </p:txBody>
        </p:sp>
        <p:pic>
          <p:nvPicPr>
            <p:cNvPr id="14" name="Kép 13" descr="A képen képernyőkép, fekete, tervezés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38E73359-5FC7-85E2-B425-A4BD2B21A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517" y="13895116"/>
              <a:ext cx="1478655" cy="126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C58ECF87-E2D6-969B-90A7-BAEE1D96EA44}"/>
              </a:ext>
            </a:extLst>
          </p:cNvPr>
          <p:cNvGrpSpPr/>
          <p:nvPr/>
        </p:nvGrpSpPr>
        <p:grpSpPr>
          <a:xfrm>
            <a:off x="4057723" y="0"/>
            <a:ext cx="4064400" cy="7200000"/>
            <a:chOff x="4057723" y="10173729"/>
            <a:chExt cx="4064400" cy="7200000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3F7F6BA1-C5E1-46F6-4D61-D6B947FAFA15}"/>
                </a:ext>
              </a:extLst>
            </p:cNvPr>
            <p:cNvSpPr/>
            <p:nvPr/>
          </p:nvSpPr>
          <p:spPr>
            <a:xfrm>
              <a:off x="4057723" y="10173729"/>
              <a:ext cx="4064400" cy="7200000"/>
            </a:xfrm>
            <a:prstGeom prst="rect">
              <a:avLst/>
            </a:prstGeom>
            <a:solidFill>
              <a:srgbClr val="33DC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29FB9878-D1CF-7E8D-18AB-0BCE3B60E03D}"/>
                </a:ext>
              </a:extLst>
            </p:cNvPr>
            <p:cNvSpPr txBox="1"/>
            <p:nvPr/>
          </p:nvSpPr>
          <p:spPr>
            <a:xfrm>
              <a:off x="4948554" y="13310341"/>
              <a:ext cx="229421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Gáspár Zsolt</a:t>
              </a:r>
            </a:p>
          </p:txBody>
        </p:sp>
        <p:pic>
          <p:nvPicPr>
            <p:cNvPr id="15" name="Kép 14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A8E1A419-50A2-B3C3-9B3F-5C7FEFA78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900" y="12050341"/>
              <a:ext cx="1797049" cy="126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églalap 4">
            <a:extLst>
              <a:ext uri="{FF2B5EF4-FFF2-40B4-BE49-F238E27FC236}">
                <a16:creationId xmlns:a16="http://schemas.microsoft.com/office/drawing/2014/main" id="{915FF197-DAB6-9A3F-24D3-2E155BC649F7}"/>
              </a:ext>
            </a:extLst>
          </p:cNvPr>
          <p:cNvSpPr/>
          <p:nvPr/>
        </p:nvSpPr>
        <p:spPr>
          <a:xfrm>
            <a:off x="0" y="0"/>
            <a:ext cx="12181046" cy="6857999"/>
          </a:xfrm>
          <a:prstGeom prst="rect">
            <a:avLst/>
          </a:prstGeom>
          <a:solidFill>
            <a:srgbClr val="65E6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5A1BF33-4B52-9BD9-4A1D-3694B8831541}"/>
              </a:ext>
            </a:extLst>
          </p:cNvPr>
          <p:cNvSpPr txBox="1"/>
          <p:nvPr/>
        </p:nvSpPr>
        <p:spPr>
          <a:xfrm>
            <a:off x="72000" y="1296000"/>
            <a:ext cx="2430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Olivér Bernát</a:t>
            </a:r>
          </a:p>
        </p:txBody>
      </p:sp>
      <p:pic>
        <p:nvPicPr>
          <p:cNvPr id="13" name="Kép 12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718C06CA-E222-12CD-4C9F-26485EFBFD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36000"/>
            <a:ext cx="1260000" cy="1260000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75149218-F89E-49AA-61E2-F0EDF32B1956}"/>
              </a:ext>
            </a:extLst>
          </p:cNvPr>
          <p:cNvSpPr txBox="1"/>
          <p:nvPr/>
        </p:nvSpPr>
        <p:spPr>
          <a:xfrm>
            <a:off x="3469812" y="288000"/>
            <a:ext cx="2483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Fő feladatok: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134D80C-69A5-95CF-0386-52A77D0594F5}"/>
              </a:ext>
            </a:extLst>
          </p:cNvPr>
          <p:cNvSpPr txBox="1"/>
          <p:nvPr/>
        </p:nvSpPr>
        <p:spPr>
          <a:xfrm>
            <a:off x="6096001" y="288000"/>
            <a:ext cx="59532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Backend teljes körű kidolgozása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Adminisztratív feladatokat ellátó felület kidolgozása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EC9D45F3-0169-2611-5F01-319D2B06D7A4}"/>
              </a:ext>
            </a:extLst>
          </p:cNvPr>
          <p:cNvSpPr txBox="1"/>
          <p:nvPr/>
        </p:nvSpPr>
        <p:spPr>
          <a:xfrm>
            <a:off x="2163683" y="2661889"/>
            <a:ext cx="2659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 err="1"/>
              <a:t>Admin</a:t>
            </a:r>
            <a:r>
              <a:rPr lang="hu-HU" sz="3200" dirty="0"/>
              <a:t> felület:</a:t>
            </a: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782C50F0-5389-724C-1F24-E4A05BD2B5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8851" y="2302800"/>
            <a:ext cx="6482196" cy="4320000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C355F718-5E48-B104-D44A-86FD6165C0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5501" y="-4480919"/>
            <a:ext cx="6469035" cy="4320000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D1098594-C941-B6F5-A0B1-BC8D36C4E2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4021" y="8915041"/>
            <a:ext cx="646685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32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4C53E-3CD5-18C8-7EAA-39C105CCE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k látható&#10;&#10;Automatikusan generált leírás">
            <a:extLst>
              <a:ext uri="{FF2B5EF4-FFF2-40B4-BE49-F238E27FC236}">
                <a16:creationId xmlns:a16="http://schemas.microsoft.com/office/drawing/2014/main" id="{C4AA36F7-4576-62ED-9C9F-B79686F0B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0F09D20-63FE-D0D9-A980-EF94C2AAD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5436000"/>
            <a:ext cx="6931319" cy="1186800"/>
          </a:xfrm>
        </p:spPr>
        <p:txBody>
          <a:bodyPr anchor="b">
            <a:normAutofit/>
          </a:bodyPr>
          <a:lstStyle/>
          <a:p>
            <a:pPr algn="l"/>
            <a:r>
              <a:rPr lang="hu-HU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91A9A24A-2296-7880-2F88-4536FE550E15}"/>
              </a:ext>
            </a:extLst>
          </p:cNvPr>
          <p:cNvGrpSpPr/>
          <p:nvPr/>
        </p:nvGrpSpPr>
        <p:grpSpPr>
          <a:xfrm>
            <a:off x="8116646" y="0"/>
            <a:ext cx="4064400" cy="7200000"/>
            <a:chOff x="8116646" y="12018504"/>
            <a:chExt cx="4064400" cy="7200000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4415E909-789F-2DB1-A270-305DCCE6CB62}"/>
                </a:ext>
              </a:extLst>
            </p:cNvPr>
            <p:cNvSpPr/>
            <p:nvPr/>
          </p:nvSpPr>
          <p:spPr>
            <a:xfrm>
              <a:off x="8116646" y="12018504"/>
              <a:ext cx="4064400" cy="7200000"/>
            </a:xfrm>
            <a:prstGeom prst="rect">
              <a:avLst/>
            </a:prstGeom>
            <a:solidFill>
              <a:srgbClr val="00C7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9B10AAE1-406D-0F1A-331E-D23E66954D98}"/>
                </a:ext>
              </a:extLst>
            </p:cNvPr>
            <p:cNvSpPr txBox="1"/>
            <p:nvPr/>
          </p:nvSpPr>
          <p:spPr>
            <a:xfrm>
              <a:off x="8891322" y="15155116"/>
              <a:ext cx="251504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Lipták Dárius</a:t>
              </a:r>
            </a:p>
          </p:txBody>
        </p:sp>
        <p:pic>
          <p:nvPicPr>
            <p:cNvPr id="14" name="Kép 13" descr="A képen képernyőkép, fekete, tervezés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2BADD87F-3679-E542-B38B-5DC707111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517" y="13895116"/>
              <a:ext cx="1478655" cy="126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5F0CBBD3-7C98-268A-03C7-8FC1ABC3C7F8}"/>
              </a:ext>
            </a:extLst>
          </p:cNvPr>
          <p:cNvGrpSpPr/>
          <p:nvPr/>
        </p:nvGrpSpPr>
        <p:grpSpPr>
          <a:xfrm>
            <a:off x="4057723" y="0"/>
            <a:ext cx="4064400" cy="7200000"/>
            <a:chOff x="4057723" y="10173729"/>
            <a:chExt cx="4064400" cy="7200000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BFCAB10F-B2D8-5FFD-1181-3FDE2E5B3553}"/>
                </a:ext>
              </a:extLst>
            </p:cNvPr>
            <p:cNvSpPr/>
            <p:nvPr/>
          </p:nvSpPr>
          <p:spPr>
            <a:xfrm>
              <a:off x="4057723" y="10173729"/>
              <a:ext cx="4064400" cy="7200000"/>
            </a:xfrm>
            <a:prstGeom prst="rect">
              <a:avLst/>
            </a:prstGeom>
            <a:solidFill>
              <a:srgbClr val="33DC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CE26645E-F5E4-F40E-66DE-D753AD2AF80B}"/>
                </a:ext>
              </a:extLst>
            </p:cNvPr>
            <p:cNvSpPr txBox="1"/>
            <p:nvPr/>
          </p:nvSpPr>
          <p:spPr>
            <a:xfrm>
              <a:off x="4948554" y="13310341"/>
              <a:ext cx="229421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u-H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Gáspár Zsolt</a:t>
              </a:r>
            </a:p>
          </p:txBody>
        </p:sp>
        <p:pic>
          <p:nvPicPr>
            <p:cNvPr id="15" name="Kép 14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10BFE7C2-0199-01E2-19EA-6596EFA6D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900" y="12050341"/>
              <a:ext cx="1797049" cy="126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églalap 4">
            <a:extLst>
              <a:ext uri="{FF2B5EF4-FFF2-40B4-BE49-F238E27FC236}">
                <a16:creationId xmlns:a16="http://schemas.microsoft.com/office/drawing/2014/main" id="{BF58768E-59A9-B056-7765-7531F0A08951}"/>
              </a:ext>
            </a:extLst>
          </p:cNvPr>
          <p:cNvSpPr/>
          <p:nvPr/>
        </p:nvSpPr>
        <p:spPr>
          <a:xfrm>
            <a:off x="0" y="0"/>
            <a:ext cx="12181046" cy="6857999"/>
          </a:xfrm>
          <a:prstGeom prst="rect">
            <a:avLst/>
          </a:prstGeom>
          <a:solidFill>
            <a:srgbClr val="65E6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A140D88-1AFA-8D31-5AEB-E497A2CDA594}"/>
              </a:ext>
            </a:extLst>
          </p:cNvPr>
          <p:cNvSpPr txBox="1"/>
          <p:nvPr/>
        </p:nvSpPr>
        <p:spPr>
          <a:xfrm>
            <a:off x="72000" y="1296000"/>
            <a:ext cx="2430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Olivér Bernát</a:t>
            </a:r>
          </a:p>
        </p:txBody>
      </p:sp>
      <p:pic>
        <p:nvPicPr>
          <p:cNvPr id="13" name="Kép 12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19E073D9-A018-AB1D-7704-B666E78E9B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36000"/>
            <a:ext cx="1260000" cy="1260000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CEC5F681-855B-9EF2-F553-6667419DB8FB}"/>
              </a:ext>
            </a:extLst>
          </p:cNvPr>
          <p:cNvSpPr txBox="1"/>
          <p:nvPr/>
        </p:nvSpPr>
        <p:spPr>
          <a:xfrm>
            <a:off x="3469812" y="288000"/>
            <a:ext cx="2483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Fő feladatok: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80B8628-3F20-FE8B-90EB-56A742AFEDB6}"/>
              </a:ext>
            </a:extLst>
          </p:cNvPr>
          <p:cNvSpPr txBox="1"/>
          <p:nvPr/>
        </p:nvSpPr>
        <p:spPr>
          <a:xfrm>
            <a:off x="6096001" y="288000"/>
            <a:ext cx="59532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Backend teljes körű kidolgozása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Adminisztratív feladatokat ellátó felület kidolgozása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B6B99BD-8838-806F-B81B-0C01447099AE}"/>
              </a:ext>
            </a:extLst>
          </p:cNvPr>
          <p:cNvSpPr txBox="1"/>
          <p:nvPr/>
        </p:nvSpPr>
        <p:spPr>
          <a:xfrm>
            <a:off x="2163683" y="2661889"/>
            <a:ext cx="2659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 err="1"/>
              <a:t>Admin</a:t>
            </a:r>
            <a:r>
              <a:rPr lang="hu-HU" sz="3200" dirty="0"/>
              <a:t> felület:</a:t>
            </a:r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7584A796-11D1-6B5E-A24F-CA703E4A2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6875" y="2302800"/>
            <a:ext cx="6466857" cy="4320000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42F65DD8-6899-B248-D340-0A28B83DE3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8851" y="-4480920"/>
            <a:ext cx="6482196" cy="4320000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116FC343-EE50-D704-CAEF-3CC58F0203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2609" y="8084923"/>
            <a:ext cx="5370470" cy="1074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40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432</Words>
  <Application>Microsoft Office PowerPoint</Application>
  <PresentationFormat>Szélesvásznú</PresentationFormat>
  <Paragraphs>166</Paragraphs>
  <Slides>24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Times New Roman</vt:lpstr>
      <vt:lpstr>Office-téma</vt:lpstr>
      <vt:lpstr>Let’s Graduate</vt:lpstr>
      <vt:lpstr>Learning Assistance Software</vt:lpstr>
      <vt:lpstr>PowerPoint-bemutató</vt:lpstr>
      <vt:lpstr>Érettségizzünk</vt:lpstr>
      <vt:lpstr>Érettségizzünk</vt:lpstr>
      <vt:lpstr>Érettségizzünk</vt:lpstr>
      <vt:lpstr>Érettségizzünk</vt:lpstr>
      <vt:lpstr>Érettségizzünk</vt:lpstr>
      <vt:lpstr>Érettségizzünk</vt:lpstr>
      <vt:lpstr>Érettségizzünk</vt:lpstr>
      <vt:lpstr>Érettségizzünk</vt:lpstr>
      <vt:lpstr>Érettségizzünk</vt:lpstr>
      <vt:lpstr>Érettségizzünk</vt:lpstr>
      <vt:lpstr>Érettségizzünk</vt:lpstr>
      <vt:lpstr>Érettségizzünk</vt:lpstr>
      <vt:lpstr>Érettségizzünk</vt:lpstr>
      <vt:lpstr>Érettségizzünk</vt:lpstr>
      <vt:lpstr>Érettségizzünk</vt:lpstr>
      <vt:lpstr>Érettségizzünk</vt:lpstr>
      <vt:lpstr>Érettségizzünk</vt:lpstr>
      <vt:lpstr>Érettségizzünk</vt:lpstr>
      <vt:lpstr>Érettségizzünk</vt:lpstr>
      <vt:lpstr>Érettségizzünk</vt:lpstr>
      <vt:lpstr>Érettségizzünk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O365 felhasználó</cp:lastModifiedBy>
  <cp:revision>235</cp:revision>
  <dcterms:created xsi:type="dcterms:W3CDTF">2025-02-12T06:47:35Z</dcterms:created>
  <dcterms:modified xsi:type="dcterms:W3CDTF">2025-02-18T10:07:05Z</dcterms:modified>
</cp:coreProperties>
</file>