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2" r:id="rId4"/>
    <p:sldId id="286" r:id="rId5"/>
    <p:sldId id="287" r:id="rId6"/>
    <p:sldId id="264" r:id="rId7"/>
    <p:sldId id="284" r:id="rId8"/>
    <p:sldId id="262" r:id="rId9"/>
    <p:sldId id="276" r:id="rId10"/>
    <p:sldId id="277" r:id="rId11"/>
    <p:sldId id="278" r:id="rId12"/>
    <p:sldId id="265" r:id="rId13"/>
    <p:sldId id="266" r:id="rId14"/>
    <p:sldId id="267" r:id="rId15"/>
    <p:sldId id="285" r:id="rId16"/>
    <p:sldId id="269" r:id="rId17"/>
    <p:sldId id="268" r:id="rId18"/>
    <p:sldId id="274" r:id="rId19"/>
    <p:sldId id="279" r:id="rId20"/>
    <p:sldId id="280" r:id="rId21"/>
    <p:sldId id="270" r:id="rId22"/>
    <p:sldId id="271" r:id="rId23"/>
    <p:sldId id="272" r:id="rId24"/>
    <p:sldId id="275" r:id="rId25"/>
    <p:sldId id="273" r:id="rId26"/>
    <p:sldId id="283" r:id="rId2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E6FC"/>
    <a:srgbClr val="00C7E8"/>
    <a:srgbClr val="33DCF9"/>
    <a:srgbClr val="66CFE5"/>
    <a:srgbClr val="63D9FF"/>
    <a:srgbClr val="209BBA"/>
    <a:srgbClr val="42AAC3"/>
    <a:srgbClr val="64B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BC00A9-469A-6B13-18ED-92209789A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F6149C0-5FEB-24E0-987A-494A9B22A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F4D0E32-A9CF-157D-B03F-A8229DA01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3E76-4E7E-43E5-BF33-AC4F9093C9B0}" type="datetimeFigureOut">
              <a:rPr lang="hu-HU" smtClean="0"/>
              <a:t>2025. 03. 06.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C9AE19F-0F82-9C78-B715-D71DC70B3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9BF756E-6852-A664-B7BE-F89F412D9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5EA8-35D0-4218-9B27-E4F25B34BB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5552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FBCE13-2B6B-50F4-8A06-525B5BA32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7CAC6B2-D553-60A4-4242-9D3BFBB38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75F036C-221F-2142-2573-216EEA7EF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3E76-4E7E-43E5-BF33-AC4F9093C9B0}" type="datetimeFigureOut">
              <a:rPr lang="hu-HU" smtClean="0"/>
              <a:t>2025. 03. 06.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9E8795D-2F75-FF95-FDB0-72E3E8CE9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C81BEE1-B8F1-F1CB-D4A0-C17B3E897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5EA8-35D0-4218-9B27-E4F25B34BB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5680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26EBAE3-CEC0-D6BE-0730-880D2E0847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EEF180C-4673-2CA8-F4D3-37D382166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CE0A356-CCD3-2953-79C6-C95672466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3E76-4E7E-43E5-BF33-AC4F9093C9B0}" type="datetimeFigureOut">
              <a:rPr lang="hu-HU" smtClean="0"/>
              <a:t>2025. 03. 06.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B9E63DD-E7EA-2AA0-4B6A-D5F93D473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49A1C39-3F99-F38E-1645-2DAD5019E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5EA8-35D0-4218-9B27-E4F25B34BB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4695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E40858-DA39-2EF6-8275-B7B81AB2C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5C03BFE-6BE4-4CE0-39D5-8EDD71C95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B80756E-540E-3AE0-43A8-EA330BABA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3E76-4E7E-43E5-BF33-AC4F9093C9B0}" type="datetimeFigureOut">
              <a:rPr lang="hu-HU" smtClean="0"/>
              <a:t>2025. 03. 06.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548DC3B-697F-595E-6420-F6AA20830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BD3C7F8-3E10-C0B1-1550-08B11A593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5EA8-35D0-4218-9B27-E4F25B34BB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4448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C3D82A-6F1B-2214-CE74-FDAAF1B14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2E8E420-3F0D-16A3-E05D-260C610B8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DAEE2A4-D0A4-08B8-5C8C-8F076EADF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3E76-4E7E-43E5-BF33-AC4F9093C9B0}" type="datetimeFigureOut">
              <a:rPr lang="hu-HU" smtClean="0"/>
              <a:t>2025. 03. 06.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4DED85A-5DF0-747C-151A-F0059B7F2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918D9A0-C872-FA21-0F0A-F57E506F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5EA8-35D0-4218-9B27-E4F25B34BB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671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57F8A4-D6C1-1608-9DB3-A8A5FE332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8A19EE8-27A1-A264-5D35-0606F28EA0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EFADBA5-BF86-C8D0-0B89-616335F4C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044C289-6438-AF2C-469B-4BFC6726E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3E76-4E7E-43E5-BF33-AC4F9093C9B0}" type="datetimeFigureOut">
              <a:rPr lang="hu-HU" smtClean="0"/>
              <a:t>2025. 03. 06.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D0861F3-2BBB-2416-B2C6-D69C1FA0A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B09C0D8-A796-F0D5-95B8-ECBE50D7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5EA8-35D0-4218-9B27-E4F25B34BB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2648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C1424D5-4554-F833-935D-F10B96B7F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36FF245-551A-2333-7B9D-F340D326D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410C205-A9DD-0A45-BC69-C6B39B403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5551C94-ECFB-D49A-E94D-E91F077FD0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EFE0FA84-62FC-0672-4BEE-7C7DC6A773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C47FF3E-C427-EA49-55C6-72F536786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3E76-4E7E-43E5-BF33-AC4F9093C9B0}" type="datetimeFigureOut">
              <a:rPr lang="hu-HU" smtClean="0"/>
              <a:t>2025. 03. 06.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C37AE08-2E76-A363-66E2-EE995A426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661548A2-5F05-7A2F-4450-6643A317D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5EA8-35D0-4218-9B27-E4F25B34BB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0930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7A5A468-C4D6-CA3E-F36E-9452EC04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2ECE336-195C-4F5A-B5B7-B3D828AB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3E76-4E7E-43E5-BF33-AC4F9093C9B0}" type="datetimeFigureOut">
              <a:rPr lang="hu-HU" smtClean="0"/>
              <a:t>2025. 03. 06.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D1818F5-9E91-D16C-1285-DB3C605DC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6EDA25C-BBF0-6DF1-BF76-654815C0D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5EA8-35D0-4218-9B27-E4F25B34BB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0496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3BCD577A-F201-18DD-F49E-E4DC2078B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3E76-4E7E-43E5-BF33-AC4F9093C9B0}" type="datetimeFigureOut">
              <a:rPr lang="hu-HU" smtClean="0"/>
              <a:t>2025. 03. 06.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05EBC8FC-AF01-0C4E-4F68-37E12061D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915A48B-06A2-ACFF-6516-6F7C0CAE6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5EA8-35D0-4218-9B27-E4F25B34BB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6904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EE38C9-52D9-F27D-AEB0-477E09641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C623106-A8E2-2129-AB3D-B6B82A4B4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E6B1599-FDD9-2D49-3EBA-CEE075A3A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2243542-ACD3-2719-0B4C-F01260560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3E76-4E7E-43E5-BF33-AC4F9093C9B0}" type="datetimeFigureOut">
              <a:rPr lang="hu-HU" smtClean="0"/>
              <a:t>2025. 03. 06.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4C5913E-A0A2-65C4-0AF8-9810BFC06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61731CC-0729-C147-52E7-857F880E1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5EA8-35D0-4218-9B27-E4F25B34BB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3921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4D763B-D5ED-D8B6-AD09-56959D690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0A3B15A6-7327-E9A7-4FCC-320950A6F6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E24CA4C-1A6D-0742-45C8-6A625BF40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54EED71-A052-C7AD-F2E9-F601F4036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3E76-4E7E-43E5-BF33-AC4F9093C9B0}" type="datetimeFigureOut">
              <a:rPr lang="hu-HU" smtClean="0"/>
              <a:t>2025. 03. 06.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0003616-BBAB-123E-4AFE-1C43EB1BB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9802427-C44C-80A0-F633-352820B7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5EA8-35D0-4218-9B27-E4F25B34BB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2842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C6F7194-311D-1AB0-9148-5F4CDF91F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3BC435F-BA4F-62E2-BB3F-66EEA93C9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5A8533E-00C0-7A13-9243-60FC6845B3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9A3E76-4E7E-43E5-BF33-AC4F9093C9B0}" type="datetimeFigureOut">
              <a:rPr lang="hu-HU" smtClean="0"/>
              <a:t>2025. 03. 06.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7B3015E-5F15-59EB-7003-188BAB05B0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9AF4DCB-95DF-B343-2F9F-8973BB39F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915EA8-35D0-4218-9B27-E4F25B34BB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7254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4677D2-D5AC-4CF9-9EED-2B89D0A1C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D54F7E-825A-4BBA-815F-35CCA8B9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ép 3" descr="A képen szöveg, kék látható&#10;&#10;Automatikusan generált leírás">
            <a:extLst>
              <a:ext uri="{FF2B5EF4-FFF2-40B4-BE49-F238E27FC236}">
                <a16:creationId xmlns:a16="http://schemas.microsoft.com/office/drawing/2014/main" id="{02BDC1CD-70F9-4119-4AE7-F9D1323FF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6" b="4965"/>
          <a:stretch/>
        </p:blipFill>
        <p:spPr>
          <a:xfrm>
            <a:off x="1" y="1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12191999" h="6842601">
                <a:moveTo>
                  <a:pt x="0" y="0"/>
                </a:moveTo>
                <a:lnTo>
                  <a:pt x="12191999" y="0"/>
                </a:lnTo>
                <a:lnTo>
                  <a:pt x="12191999" y="6842601"/>
                </a:lnTo>
                <a:lnTo>
                  <a:pt x="10316981" y="6842601"/>
                </a:lnTo>
                <a:cubicBezTo>
                  <a:pt x="10312796" y="6835189"/>
                  <a:pt x="10163183" y="6730124"/>
                  <a:pt x="10158998" y="6722712"/>
                </a:cubicBezTo>
                <a:cubicBezTo>
                  <a:pt x="10120278" y="6678190"/>
                  <a:pt x="10156462" y="6716223"/>
                  <a:pt x="10090349" y="6671420"/>
                </a:cubicBezTo>
                <a:cubicBezTo>
                  <a:pt x="10043032" y="6655694"/>
                  <a:pt x="9995855" y="6551879"/>
                  <a:pt x="9955425" y="6498018"/>
                </a:cubicBezTo>
                <a:cubicBezTo>
                  <a:pt x="9939618" y="6480021"/>
                  <a:pt x="9915110" y="6461677"/>
                  <a:pt x="9891265" y="6454528"/>
                </a:cubicBezTo>
                <a:cubicBezTo>
                  <a:pt x="9868239" y="6464957"/>
                  <a:pt x="9865423" y="6431640"/>
                  <a:pt x="9848227" y="6426063"/>
                </a:cubicBezTo>
                <a:cubicBezTo>
                  <a:pt x="9838059" y="6433162"/>
                  <a:pt x="9815047" y="6410348"/>
                  <a:pt x="9812354" y="6399604"/>
                </a:cubicBezTo>
                <a:cubicBezTo>
                  <a:pt x="9825285" y="6377997"/>
                  <a:pt x="9725923" y="6372757"/>
                  <a:pt x="9725915" y="6356381"/>
                </a:cubicBezTo>
                <a:cubicBezTo>
                  <a:pt x="9696279" y="6348066"/>
                  <a:pt x="9591199" y="6354143"/>
                  <a:pt x="9575033" y="6325258"/>
                </a:cubicBezTo>
                <a:cubicBezTo>
                  <a:pt x="9516434" y="6303128"/>
                  <a:pt x="9441613" y="6276805"/>
                  <a:pt x="9415626" y="6271777"/>
                </a:cubicBezTo>
                <a:cubicBezTo>
                  <a:pt x="9378293" y="6313495"/>
                  <a:pt x="9281935" y="6171365"/>
                  <a:pt x="9171493" y="6150430"/>
                </a:cubicBezTo>
                <a:cubicBezTo>
                  <a:pt x="9155426" y="6152396"/>
                  <a:pt x="9147439" y="6151015"/>
                  <a:pt x="9146018" y="6139864"/>
                </a:cubicBezTo>
                <a:cubicBezTo>
                  <a:pt x="9112029" y="6132441"/>
                  <a:pt x="9087339" y="6101138"/>
                  <a:pt x="9059635" y="6109957"/>
                </a:cubicBezTo>
                <a:cubicBezTo>
                  <a:pt x="9024424" y="6092144"/>
                  <a:pt x="9043048" y="6078417"/>
                  <a:pt x="9010911" y="6064789"/>
                </a:cubicBezTo>
                <a:lnTo>
                  <a:pt x="8866811" y="6028191"/>
                </a:lnTo>
                <a:cubicBezTo>
                  <a:pt x="8846465" y="6021172"/>
                  <a:pt x="8825221" y="6000527"/>
                  <a:pt x="8804584" y="5994237"/>
                </a:cubicBezTo>
                <a:lnTo>
                  <a:pt x="8783071" y="5990448"/>
                </a:lnTo>
                <a:lnTo>
                  <a:pt x="8770456" y="5978060"/>
                </a:lnTo>
                <a:cubicBezTo>
                  <a:pt x="8764772" y="5975259"/>
                  <a:pt x="8757695" y="5974720"/>
                  <a:pt x="8748297" y="5978070"/>
                </a:cubicBezTo>
                <a:cubicBezTo>
                  <a:pt x="8730344" y="5973495"/>
                  <a:pt x="8679808" y="5955894"/>
                  <a:pt x="8662742" y="5950603"/>
                </a:cubicBezTo>
                <a:lnTo>
                  <a:pt x="8645902" y="5946326"/>
                </a:lnTo>
                <a:lnTo>
                  <a:pt x="8638176" y="5938358"/>
                </a:lnTo>
                <a:cubicBezTo>
                  <a:pt x="8625897" y="5932642"/>
                  <a:pt x="8594811" y="5922073"/>
                  <a:pt x="8572224" y="5912032"/>
                </a:cubicBezTo>
                <a:cubicBezTo>
                  <a:pt x="8553809" y="5897782"/>
                  <a:pt x="8529845" y="5886100"/>
                  <a:pt x="8502655" y="5878114"/>
                </a:cubicBezTo>
                <a:cubicBezTo>
                  <a:pt x="8496990" y="5883034"/>
                  <a:pt x="8489611" y="5872566"/>
                  <a:pt x="8485159" y="5869819"/>
                </a:cubicBezTo>
                <a:cubicBezTo>
                  <a:pt x="8483457" y="5873482"/>
                  <a:pt x="8471232" y="5872664"/>
                  <a:pt x="8468539" y="5868711"/>
                </a:cubicBezTo>
                <a:cubicBezTo>
                  <a:pt x="8389167" y="5836352"/>
                  <a:pt x="8421742" y="5881497"/>
                  <a:pt x="8379810" y="5849376"/>
                </a:cubicBezTo>
                <a:cubicBezTo>
                  <a:pt x="8371729" y="5846373"/>
                  <a:pt x="8364483" y="5846766"/>
                  <a:pt x="8357758" y="5848601"/>
                </a:cubicBezTo>
                <a:lnTo>
                  <a:pt x="8315264" y="5836192"/>
                </a:lnTo>
                <a:cubicBezTo>
                  <a:pt x="8299077" y="5829531"/>
                  <a:pt x="8281671" y="5824011"/>
                  <a:pt x="8263455" y="5819793"/>
                </a:cubicBezTo>
                <a:cubicBezTo>
                  <a:pt x="8257386" y="5826849"/>
                  <a:pt x="8245582" y="5813448"/>
                  <a:pt x="8239287" y="5810141"/>
                </a:cubicBezTo>
                <a:cubicBezTo>
                  <a:pt x="8237965" y="5815186"/>
                  <a:pt x="8222226" y="5815108"/>
                  <a:pt x="8217888" y="5810039"/>
                </a:cubicBezTo>
                <a:cubicBezTo>
                  <a:pt x="8109447" y="5773303"/>
                  <a:pt x="8161302" y="5831037"/>
                  <a:pt x="8100547" y="5791517"/>
                </a:cubicBezTo>
                <a:cubicBezTo>
                  <a:pt x="8089574" y="5788167"/>
                  <a:pt x="8080448" y="5789295"/>
                  <a:pt x="8072316" y="5792309"/>
                </a:cubicBezTo>
                <a:lnTo>
                  <a:pt x="8056967" y="5800648"/>
                </a:lnTo>
                <a:lnTo>
                  <a:pt x="8047885" y="5795270"/>
                </a:lnTo>
                <a:cubicBezTo>
                  <a:pt x="8010204" y="5788738"/>
                  <a:pt x="7996426" y="5797608"/>
                  <a:pt x="7977128" y="5783189"/>
                </a:cubicBezTo>
                <a:cubicBezTo>
                  <a:pt x="7943466" y="5775577"/>
                  <a:pt x="7904823" y="5770953"/>
                  <a:pt x="7874392" y="5763715"/>
                </a:cubicBezTo>
                <a:cubicBezTo>
                  <a:pt x="7860337" y="5743777"/>
                  <a:pt x="7817541" y="5748989"/>
                  <a:pt x="7794543" y="5739759"/>
                </a:cubicBezTo>
                <a:cubicBezTo>
                  <a:pt x="7784688" y="5731467"/>
                  <a:pt x="7776709" y="5729004"/>
                  <a:pt x="7763762" y="5734031"/>
                </a:cubicBezTo>
                <a:cubicBezTo>
                  <a:pt x="7718781" y="5694154"/>
                  <a:pt x="7732231" y="5727368"/>
                  <a:pt x="7685889" y="5707234"/>
                </a:cubicBezTo>
                <a:cubicBezTo>
                  <a:pt x="7646521" y="5687607"/>
                  <a:pt x="7600389" y="5671470"/>
                  <a:pt x="7566744" y="5634586"/>
                </a:cubicBezTo>
                <a:cubicBezTo>
                  <a:pt x="7561306" y="5624813"/>
                  <a:pt x="7543589" y="5618525"/>
                  <a:pt x="7527170" y="5620542"/>
                </a:cubicBezTo>
                <a:cubicBezTo>
                  <a:pt x="7524343" y="5620889"/>
                  <a:pt x="7521664" y="5621475"/>
                  <a:pt x="7519214" y="5622280"/>
                </a:cubicBezTo>
                <a:cubicBezTo>
                  <a:pt x="7500062" y="5596964"/>
                  <a:pt x="7480476" y="5604337"/>
                  <a:pt x="7473157" y="5588143"/>
                </a:cubicBezTo>
                <a:cubicBezTo>
                  <a:pt x="7433415" y="5574859"/>
                  <a:pt x="7395118" y="5582388"/>
                  <a:pt x="7388000" y="5568063"/>
                </a:cubicBezTo>
                <a:cubicBezTo>
                  <a:pt x="7366403" y="5564920"/>
                  <a:pt x="7332262" y="5573848"/>
                  <a:pt x="7320876" y="5557698"/>
                </a:cubicBezTo>
                <a:cubicBezTo>
                  <a:pt x="7314891" y="5568111"/>
                  <a:pt x="7299319" y="5544964"/>
                  <a:pt x="7284480" y="5549820"/>
                </a:cubicBezTo>
                <a:cubicBezTo>
                  <a:pt x="7273570" y="5554430"/>
                  <a:pt x="7266301" y="5548483"/>
                  <a:pt x="7256619" y="5546379"/>
                </a:cubicBezTo>
                <a:cubicBezTo>
                  <a:pt x="7242503" y="5549088"/>
                  <a:pt x="7202543" y="5533379"/>
                  <a:pt x="7193112" y="5525289"/>
                </a:cubicBezTo>
                <a:cubicBezTo>
                  <a:pt x="7172259" y="5499151"/>
                  <a:pt x="7108617" y="5505485"/>
                  <a:pt x="7090943" y="5485177"/>
                </a:cubicBezTo>
                <a:cubicBezTo>
                  <a:pt x="7083637" y="5481419"/>
                  <a:pt x="7076140" y="5479148"/>
                  <a:pt x="7068566" y="5477809"/>
                </a:cubicBezTo>
                <a:lnTo>
                  <a:pt x="7023035" y="5476595"/>
                </a:lnTo>
                <a:lnTo>
                  <a:pt x="7001197" y="5476163"/>
                </a:lnTo>
                <a:cubicBezTo>
                  <a:pt x="7016126" y="5454256"/>
                  <a:pt x="6943549" y="5466815"/>
                  <a:pt x="6967472" y="5451057"/>
                </a:cubicBezTo>
                <a:cubicBezTo>
                  <a:pt x="6931240" y="5443544"/>
                  <a:pt x="6920843" y="5429649"/>
                  <a:pt x="6883334" y="5418880"/>
                </a:cubicBezTo>
                <a:lnTo>
                  <a:pt x="6742417" y="5386446"/>
                </a:lnTo>
                <a:cubicBezTo>
                  <a:pt x="6690532" y="5366095"/>
                  <a:pt x="6665174" y="5364632"/>
                  <a:pt x="6618315" y="5353085"/>
                </a:cubicBezTo>
                <a:cubicBezTo>
                  <a:pt x="6581698" y="5304210"/>
                  <a:pt x="6547395" y="5315779"/>
                  <a:pt x="6521050" y="5283194"/>
                </a:cubicBezTo>
                <a:cubicBezTo>
                  <a:pt x="6469114" y="5268862"/>
                  <a:pt x="6472597" y="5253957"/>
                  <a:pt x="6414460" y="5253832"/>
                </a:cubicBezTo>
                <a:lnTo>
                  <a:pt x="6362535" y="5220502"/>
                </a:lnTo>
                <a:cubicBezTo>
                  <a:pt x="6350866" y="5213881"/>
                  <a:pt x="6347641" y="5215777"/>
                  <a:pt x="6344443" y="5214103"/>
                </a:cubicBezTo>
                <a:lnTo>
                  <a:pt x="6343344" y="5210454"/>
                </a:lnTo>
                <a:lnTo>
                  <a:pt x="6333344" y="5205307"/>
                </a:lnTo>
                <a:lnTo>
                  <a:pt x="6315602" y="5193288"/>
                </a:lnTo>
                <a:lnTo>
                  <a:pt x="6310442" y="5192802"/>
                </a:lnTo>
                <a:lnTo>
                  <a:pt x="6280815" y="5177420"/>
                </a:lnTo>
                <a:lnTo>
                  <a:pt x="6279533" y="5178045"/>
                </a:lnTo>
                <a:cubicBezTo>
                  <a:pt x="6275980" y="5179097"/>
                  <a:pt x="6272084" y="5179212"/>
                  <a:pt x="6267362" y="5177370"/>
                </a:cubicBezTo>
                <a:cubicBezTo>
                  <a:pt x="6261796" y="5192470"/>
                  <a:pt x="6259530" y="5180933"/>
                  <a:pt x="6246095" y="5174167"/>
                </a:cubicBezTo>
                <a:lnTo>
                  <a:pt x="6155252" y="5161201"/>
                </a:lnTo>
                <a:lnTo>
                  <a:pt x="6148525" y="5158442"/>
                </a:lnTo>
                <a:lnTo>
                  <a:pt x="6148187" y="5158573"/>
                </a:lnTo>
                <a:cubicBezTo>
                  <a:pt x="6146292" y="5158370"/>
                  <a:pt x="6143916" y="5157611"/>
                  <a:pt x="6140686" y="5156032"/>
                </a:cubicBezTo>
                <a:lnTo>
                  <a:pt x="6136260" y="5153413"/>
                </a:lnTo>
                <a:lnTo>
                  <a:pt x="6123208" y="5148061"/>
                </a:lnTo>
                <a:lnTo>
                  <a:pt x="6117367" y="5147451"/>
                </a:lnTo>
                <a:lnTo>
                  <a:pt x="5957305" y="5146062"/>
                </a:lnTo>
                <a:cubicBezTo>
                  <a:pt x="5920540" y="5140405"/>
                  <a:pt x="5887096" y="5142015"/>
                  <a:pt x="5857259" y="5132052"/>
                </a:cubicBezTo>
                <a:cubicBezTo>
                  <a:pt x="5843335" y="5135303"/>
                  <a:pt x="5830921" y="5135493"/>
                  <a:pt x="5821375" y="5125606"/>
                </a:cubicBezTo>
                <a:cubicBezTo>
                  <a:pt x="5786501" y="5122615"/>
                  <a:pt x="5775399" y="5132648"/>
                  <a:pt x="5755916" y="5120171"/>
                </a:cubicBezTo>
                <a:cubicBezTo>
                  <a:pt x="5732132" y="5135438"/>
                  <a:pt x="5732735" y="5128211"/>
                  <a:pt x="5725007" y="5121437"/>
                </a:cubicBezTo>
                <a:lnTo>
                  <a:pt x="5723810" y="5120848"/>
                </a:lnTo>
                <a:lnTo>
                  <a:pt x="5720531" y="5123048"/>
                </a:lnTo>
                <a:lnTo>
                  <a:pt x="5714794" y="5123371"/>
                </a:lnTo>
                <a:lnTo>
                  <a:pt x="5700141" y="5120131"/>
                </a:lnTo>
                <a:lnTo>
                  <a:pt x="5694799" y="5118234"/>
                </a:lnTo>
                <a:cubicBezTo>
                  <a:pt x="5691058" y="5117179"/>
                  <a:pt x="5688491" y="5116804"/>
                  <a:pt x="5686627" y="5116903"/>
                </a:cubicBezTo>
                <a:lnTo>
                  <a:pt x="5686371" y="5117086"/>
                </a:lnTo>
                <a:lnTo>
                  <a:pt x="5678818" y="5115416"/>
                </a:lnTo>
                <a:cubicBezTo>
                  <a:pt x="5666199" y="5112102"/>
                  <a:pt x="5654035" y="5108410"/>
                  <a:pt x="5642547" y="5104511"/>
                </a:cubicBezTo>
                <a:cubicBezTo>
                  <a:pt x="5629444" y="5114945"/>
                  <a:pt x="5588783" y="5093343"/>
                  <a:pt x="5587979" y="5116963"/>
                </a:cubicBezTo>
                <a:cubicBezTo>
                  <a:pt x="5572317" y="5112380"/>
                  <a:pt x="5564904" y="5101292"/>
                  <a:pt x="5566635" y="5117158"/>
                </a:cubicBezTo>
                <a:cubicBezTo>
                  <a:pt x="5561375" y="5116079"/>
                  <a:pt x="5557787" y="5116811"/>
                  <a:pt x="5554952" y="5118417"/>
                </a:cubicBezTo>
                <a:lnTo>
                  <a:pt x="5554039" y="5119241"/>
                </a:lnTo>
                <a:lnTo>
                  <a:pt x="5514253" y="5109018"/>
                </a:lnTo>
                <a:lnTo>
                  <a:pt x="5492156" y="5099904"/>
                </a:lnTo>
                <a:lnTo>
                  <a:pt x="5480446" y="5096385"/>
                </a:lnTo>
                <a:lnTo>
                  <a:pt x="5477744" y="5092939"/>
                </a:lnTo>
                <a:cubicBezTo>
                  <a:pt x="5474490" y="5090581"/>
                  <a:pt x="5469391" y="5088951"/>
                  <a:pt x="5460150" y="5088988"/>
                </a:cubicBezTo>
                <a:lnTo>
                  <a:pt x="5457901" y="5089459"/>
                </a:lnTo>
                <a:lnTo>
                  <a:pt x="5444243" y="5082761"/>
                </a:lnTo>
                <a:cubicBezTo>
                  <a:pt x="5439993" y="5080007"/>
                  <a:pt x="5436418" y="5076805"/>
                  <a:pt x="5433825" y="5072992"/>
                </a:cubicBezTo>
                <a:cubicBezTo>
                  <a:pt x="5379442" y="5082090"/>
                  <a:pt x="5336110" y="5058382"/>
                  <a:pt x="5280996" y="5052402"/>
                </a:cubicBezTo>
                <a:cubicBezTo>
                  <a:pt x="5250806" y="5043777"/>
                  <a:pt x="5168599" y="5048109"/>
                  <a:pt x="5161582" y="5019668"/>
                </a:cubicBezTo>
                <a:cubicBezTo>
                  <a:pt x="5121870" y="5011383"/>
                  <a:pt x="5095637" y="5009222"/>
                  <a:pt x="5042717" y="5002692"/>
                </a:cubicBezTo>
                <a:cubicBezTo>
                  <a:pt x="4991136" y="4972487"/>
                  <a:pt x="4902282" y="4979360"/>
                  <a:pt x="4840514" y="4959306"/>
                </a:cubicBezTo>
                <a:cubicBezTo>
                  <a:pt x="4799904" y="4976415"/>
                  <a:pt x="4824087" y="4958371"/>
                  <a:pt x="4786778" y="4956661"/>
                </a:cubicBezTo>
                <a:cubicBezTo>
                  <a:pt x="4801901" y="4937231"/>
                  <a:pt x="4739845" y="4961208"/>
                  <a:pt x="4743741" y="4937104"/>
                </a:cubicBezTo>
                <a:cubicBezTo>
                  <a:pt x="4736829" y="4937557"/>
                  <a:pt x="4730010" y="4938753"/>
                  <a:pt x="4723136" y="4940138"/>
                </a:cubicBezTo>
                <a:lnTo>
                  <a:pt x="4719535" y="4940850"/>
                </a:lnTo>
                <a:lnTo>
                  <a:pt x="4706143" y="4939586"/>
                </a:lnTo>
                <a:lnTo>
                  <a:pt x="4701098" y="4944372"/>
                </a:lnTo>
                <a:lnTo>
                  <a:pt x="4680034" y="4946157"/>
                </a:lnTo>
                <a:cubicBezTo>
                  <a:pt x="4672339" y="4946029"/>
                  <a:pt x="4664292" y="4944964"/>
                  <a:pt x="4655740" y="4942396"/>
                </a:cubicBezTo>
                <a:cubicBezTo>
                  <a:pt x="4636359" y="4929384"/>
                  <a:pt x="4599700" y="4935346"/>
                  <a:pt x="4569298" y="4929596"/>
                </a:cubicBezTo>
                <a:lnTo>
                  <a:pt x="4555977" y="4924356"/>
                </a:lnTo>
                <a:lnTo>
                  <a:pt x="4508949" y="4921648"/>
                </a:lnTo>
                <a:cubicBezTo>
                  <a:pt x="4495668" y="4920437"/>
                  <a:pt x="4482007" y="4918694"/>
                  <a:pt x="4467838" y="4915993"/>
                </a:cubicBezTo>
                <a:lnTo>
                  <a:pt x="4441948" y="4909300"/>
                </a:lnTo>
                <a:lnTo>
                  <a:pt x="4394719" y="4901820"/>
                </a:lnTo>
                <a:lnTo>
                  <a:pt x="4356810" y="4905146"/>
                </a:lnTo>
                <a:lnTo>
                  <a:pt x="4222144" y="4909117"/>
                </a:lnTo>
                <a:cubicBezTo>
                  <a:pt x="4202488" y="4913903"/>
                  <a:pt x="4184742" y="4933491"/>
                  <a:pt x="4160481" y="4923474"/>
                </a:cubicBezTo>
                <a:cubicBezTo>
                  <a:pt x="4165854" y="4934564"/>
                  <a:pt x="4131661" y="4919946"/>
                  <a:pt x="4124879" y="4929303"/>
                </a:cubicBezTo>
                <a:cubicBezTo>
                  <a:pt x="4120895" y="4937086"/>
                  <a:pt x="4109593" y="4934464"/>
                  <a:pt x="4100114" y="4936007"/>
                </a:cubicBezTo>
                <a:cubicBezTo>
                  <a:pt x="4091835" y="4943256"/>
                  <a:pt x="4045978" y="4943549"/>
                  <a:pt x="4030957" y="4939826"/>
                </a:cubicBezTo>
                <a:cubicBezTo>
                  <a:pt x="3989825" y="4924453"/>
                  <a:pt x="3946860" y="4952050"/>
                  <a:pt x="3913764" y="4940618"/>
                </a:cubicBezTo>
                <a:cubicBezTo>
                  <a:pt x="3904534" y="4939906"/>
                  <a:pt x="3896577" y="4940543"/>
                  <a:pt x="3889457" y="4942017"/>
                </a:cubicBezTo>
                <a:lnTo>
                  <a:pt x="3871115" y="4948115"/>
                </a:lnTo>
                <a:lnTo>
                  <a:pt x="3869086" y="4953796"/>
                </a:lnTo>
                <a:lnTo>
                  <a:pt x="3856124" y="4955351"/>
                </a:lnTo>
                <a:lnTo>
                  <a:pt x="3835967" y="4964002"/>
                </a:lnTo>
                <a:cubicBezTo>
                  <a:pt x="3826465" y="4939857"/>
                  <a:pt x="3782586" y="4975947"/>
                  <a:pt x="3785910" y="4953998"/>
                </a:cubicBezTo>
                <a:cubicBezTo>
                  <a:pt x="3750785" y="4960085"/>
                  <a:pt x="3699033" y="4941571"/>
                  <a:pt x="3671085" y="4966563"/>
                </a:cubicBezTo>
                <a:cubicBezTo>
                  <a:pt x="3621255" y="4971431"/>
                  <a:pt x="3562637" y="4982991"/>
                  <a:pt x="3486928" y="4983204"/>
                </a:cubicBezTo>
                <a:cubicBezTo>
                  <a:pt x="3446030" y="4983424"/>
                  <a:pt x="3343460" y="4965124"/>
                  <a:pt x="3280956" y="4963864"/>
                </a:cubicBezTo>
                <a:cubicBezTo>
                  <a:pt x="3227193" y="4969510"/>
                  <a:pt x="3256481" y="4962609"/>
                  <a:pt x="3211563" y="4982704"/>
                </a:cubicBezTo>
                <a:cubicBezTo>
                  <a:pt x="3207119" y="4979549"/>
                  <a:pt x="3170070" y="4977192"/>
                  <a:pt x="3164681" y="4975408"/>
                </a:cubicBezTo>
                <a:lnTo>
                  <a:pt x="3127171" y="4968229"/>
                </a:lnTo>
                <a:lnTo>
                  <a:pt x="3096889" y="4965619"/>
                </a:lnTo>
                <a:cubicBezTo>
                  <a:pt x="3088441" y="4967572"/>
                  <a:pt x="3082883" y="4967054"/>
                  <a:pt x="3078620" y="4965444"/>
                </a:cubicBezTo>
                <a:lnTo>
                  <a:pt x="3074275" y="4962670"/>
                </a:lnTo>
                <a:lnTo>
                  <a:pt x="3036436" y="4957455"/>
                </a:lnTo>
                <a:lnTo>
                  <a:pt x="3031995" y="4958829"/>
                </a:lnTo>
                <a:lnTo>
                  <a:pt x="2994028" y="4956800"/>
                </a:lnTo>
                <a:cubicBezTo>
                  <a:pt x="2992299" y="4958944"/>
                  <a:pt x="2989407" y="4960397"/>
                  <a:pt x="2984001" y="4960444"/>
                </a:cubicBezTo>
                <a:cubicBezTo>
                  <a:pt x="2994191" y="4975446"/>
                  <a:pt x="2981386" y="4966249"/>
                  <a:pt x="2964542" y="4965062"/>
                </a:cubicBezTo>
                <a:cubicBezTo>
                  <a:pt x="2976613" y="4988096"/>
                  <a:pt x="2927627" y="4975618"/>
                  <a:pt x="2921274" y="4988440"/>
                </a:cubicBezTo>
                <a:cubicBezTo>
                  <a:pt x="2908629" y="4987050"/>
                  <a:pt x="2895476" y="4985998"/>
                  <a:pt x="2882111" y="4985411"/>
                </a:cubicBezTo>
                <a:lnTo>
                  <a:pt x="2874282" y="4985361"/>
                </a:lnTo>
                <a:cubicBezTo>
                  <a:pt x="2874237" y="4985437"/>
                  <a:pt x="2874193" y="4985514"/>
                  <a:pt x="2874147" y="4985591"/>
                </a:cubicBezTo>
                <a:cubicBezTo>
                  <a:pt x="2872492" y="4986074"/>
                  <a:pt x="2869935" y="4986243"/>
                  <a:pt x="2865932" y="4985999"/>
                </a:cubicBezTo>
                <a:lnTo>
                  <a:pt x="2860008" y="4985269"/>
                </a:lnTo>
                <a:lnTo>
                  <a:pt x="2844819" y="4985172"/>
                </a:lnTo>
                <a:lnTo>
                  <a:pt x="2839735" y="4986676"/>
                </a:lnTo>
                <a:lnTo>
                  <a:pt x="2837922" y="4989488"/>
                </a:lnTo>
                <a:lnTo>
                  <a:pt x="2836507" y="4989165"/>
                </a:lnTo>
                <a:cubicBezTo>
                  <a:pt x="2825749" y="4984209"/>
                  <a:pt x="2822382" y="4977089"/>
                  <a:pt x="2808859" y="4996804"/>
                </a:cubicBezTo>
                <a:cubicBezTo>
                  <a:pt x="2784233" y="4988767"/>
                  <a:pt x="2779499" y="5000786"/>
                  <a:pt x="2745907" y="5005126"/>
                </a:cubicBezTo>
                <a:cubicBezTo>
                  <a:pt x="2731796" y="4997536"/>
                  <a:pt x="2720518" y="5000295"/>
                  <a:pt x="2709519" y="5006333"/>
                </a:cubicBezTo>
                <a:cubicBezTo>
                  <a:pt x="2676766" y="5002878"/>
                  <a:pt x="2646981" y="5011377"/>
                  <a:pt x="2610212" y="5013529"/>
                </a:cubicBezTo>
                <a:cubicBezTo>
                  <a:pt x="2570359" y="5003730"/>
                  <a:pt x="2550109" y="5021491"/>
                  <a:pt x="2510814" y="5023713"/>
                </a:cubicBezTo>
                <a:cubicBezTo>
                  <a:pt x="2476639" y="5006722"/>
                  <a:pt x="2482834" y="5038639"/>
                  <a:pt x="2462736" y="5045398"/>
                </a:cubicBezTo>
                <a:lnTo>
                  <a:pt x="2457050" y="5046022"/>
                </a:lnTo>
                <a:lnTo>
                  <a:pt x="2442184" y="5043549"/>
                </a:lnTo>
                <a:lnTo>
                  <a:pt x="2436703" y="5041929"/>
                </a:lnTo>
                <a:cubicBezTo>
                  <a:pt x="2432888" y="5041072"/>
                  <a:pt x="2430299" y="5040830"/>
                  <a:pt x="2428451" y="5041027"/>
                </a:cubicBezTo>
                <a:lnTo>
                  <a:pt x="2420551" y="5039949"/>
                </a:lnTo>
                <a:cubicBezTo>
                  <a:pt x="2407700" y="5037296"/>
                  <a:pt x="2395274" y="5034239"/>
                  <a:pt x="2383501" y="5030941"/>
                </a:cubicBezTo>
                <a:cubicBezTo>
                  <a:pt x="2362992" y="5032521"/>
                  <a:pt x="2317884" y="5047662"/>
                  <a:pt x="2297493" y="5049431"/>
                </a:cubicBezTo>
                <a:lnTo>
                  <a:pt x="2261156" y="5041558"/>
                </a:lnTo>
                <a:lnTo>
                  <a:pt x="2200581" y="5024964"/>
                </a:lnTo>
                <a:lnTo>
                  <a:pt x="2198380" y="5025550"/>
                </a:lnTo>
                <a:lnTo>
                  <a:pt x="2116066" y="5019568"/>
                </a:lnTo>
                <a:cubicBezTo>
                  <a:pt x="2111600" y="5017036"/>
                  <a:pt x="2059664" y="5006071"/>
                  <a:pt x="2056754" y="5002394"/>
                </a:cubicBezTo>
                <a:cubicBezTo>
                  <a:pt x="2003393" y="5014336"/>
                  <a:pt x="1998298" y="5008800"/>
                  <a:pt x="1942916" y="5005703"/>
                </a:cubicBezTo>
                <a:cubicBezTo>
                  <a:pt x="1882138" y="4994708"/>
                  <a:pt x="1836966" y="4976630"/>
                  <a:pt x="1796717" y="4970423"/>
                </a:cubicBezTo>
                <a:cubicBezTo>
                  <a:pt x="1724075" y="4959337"/>
                  <a:pt x="1636218" y="4936339"/>
                  <a:pt x="1583222" y="4931235"/>
                </a:cubicBezTo>
                <a:cubicBezTo>
                  <a:pt x="1544265" y="4950469"/>
                  <a:pt x="1556109" y="4927628"/>
                  <a:pt x="1518821" y="4927872"/>
                </a:cubicBezTo>
                <a:cubicBezTo>
                  <a:pt x="1497291" y="4925112"/>
                  <a:pt x="1483221" y="4916728"/>
                  <a:pt x="1471837" y="4914678"/>
                </a:cubicBezTo>
                <a:lnTo>
                  <a:pt x="1450515" y="4915578"/>
                </a:lnTo>
                <a:lnTo>
                  <a:pt x="1437078" y="4915016"/>
                </a:lnTo>
                <a:lnTo>
                  <a:pt x="1432462" y="4920065"/>
                </a:lnTo>
                <a:lnTo>
                  <a:pt x="1411645" y="4922952"/>
                </a:lnTo>
                <a:cubicBezTo>
                  <a:pt x="1384856" y="4920079"/>
                  <a:pt x="1306656" y="4907389"/>
                  <a:pt x="1271729" y="4902828"/>
                </a:cubicBezTo>
                <a:cubicBezTo>
                  <a:pt x="1258697" y="4896954"/>
                  <a:pt x="1213546" y="4890036"/>
                  <a:pt x="1202076" y="4895589"/>
                </a:cubicBezTo>
                <a:cubicBezTo>
                  <a:pt x="1192059" y="4895561"/>
                  <a:pt x="1182171" y="4891311"/>
                  <a:pt x="1174670" y="4898040"/>
                </a:cubicBezTo>
                <a:cubicBezTo>
                  <a:pt x="1163701" y="4905820"/>
                  <a:pt x="1136874" y="4886643"/>
                  <a:pt x="1137035" y="4897965"/>
                </a:cubicBezTo>
                <a:cubicBezTo>
                  <a:pt x="1117838" y="4884693"/>
                  <a:pt x="1091386" y="4900421"/>
                  <a:pt x="1069882" y="4901859"/>
                </a:cubicBezTo>
                <a:cubicBezTo>
                  <a:pt x="1055589" y="4889467"/>
                  <a:pt x="1024570" y="4904705"/>
                  <a:pt x="980935" y="4900090"/>
                </a:cubicBezTo>
                <a:cubicBezTo>
                  <a:pt x="947614" y="4895538"/>
                  <a:pt x="913224" y="4886405"/>
                  <a:pt x="869960" y="4874547"/>
                </a:cubicBezTo>
                <a:cubicBezTo>
                  <a:pt x="819114" y="4845820"/>
                  <a:pt x="768074" y="4839770"/>
                  <a:pt x="721345" y="4828937"/>
                </a:cubicBezTo>
                <a:cubicBezTo>
                  <a:pt x="667944" y="4819060"/>
                  <a:pt x="698286" y="4848426"/>
                  <a:pt x="635428" y="4819153"/>
                </a:cubicBezTo>
                <a:cubicBezTo>
                  <a:pt x="626286" y="4826707"/>
                  <a:pt x="617638" y="4825980"/>
                  <a:pt x="604106" y="4819994"/>
                </a:cubicBezTo>
                <a:cubicBezTo>
                  <a:pt x="583276" y="4822237"/>
                  <a:pt x="539859" y="4835097"/>
                  <a:pt x="510451" y="4832608"/>
                </a:cubicBezTo>
                <a:cubicBezTo>
                  <a:pt x="489781" y="4829929"/>
                  <a:pt x="443867" y="4807857"/>
                  <a:pt x="427656" y="4805062"/>
                </a:cubicBezTo>
                <a:cubicBezTo>
                  <a:pt x="424088" y="4806479"/>
                  <a:pt x="419580" y="4809736"/>
                  <a:pt x="413184" y="4815837"/>
                </a:cubicBezTo>
                <a:cubicBezTo>
                  <a:pt x="387673" y="4805882"/>
                  <a:pt x="379855" y="4817328"/>
                  <a:pt x="341772" y="4818825"/>
                </a:cubicBezTo>
                <a:cubicBezTo>
                  <a:pt x="327795" y="4810179"/>
                  <a:pt x="314729" y="4811964"/>
                  <a:pt x="301266" y="4817000"/>
                </a:cubicBezTo>
                <a:cubicBezTo>
                  <a:pt x="265781" y="4810886"/>
                  <a:pt x="231017" y="4816794"/>
                  <a:pt x="189886" y="4815871"/>
                </a:cubicBezTo>
                <a:cubicBezTo>
                  <a:pt x="147910" y="4802917"/>
                  <a:pt x="121702" y="4818738"/>
                  <a:pt x="77762" y="4817675"/>
                </a:cubicBezTo>
                <a:cubicBezTo>
                  <a:pt x="38733" y="4795315"/>
                  <a:pt x="44308" y="4840244"/>
                  <a:pt x="8164" y="4835320"/>
                </a:cubicBezTo>
                <a:lnTo>
                  <a:pt x="0" y="4832771"/>
                </a:lnTo>
                <a:close/>
              </a:path>
            </a:pathLst>
          </a:cu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99517A56-8AB4-0DAC-0F8C-4B411BA87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00" y="5436000"/>
            <a:ext cx="6931319" cy="1186800"/>
          </a:xfrm>
        </p:spPr>
        <p:txBody>
          <a:bodyPr anchor="b">
            <a:normAutofit/>
          </a:bodyPr>
          <a:lstStyle/>
          <a:p>
            <a:pPr algn="l"/>
            <a:r>
              <a:rPr lang="hu-HU" sz="7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Érettségizzünk</a:t>
            </a:r>
          </a:p>
        </p:txBody>
      </p:sp>
      <p:grpSp>
        <p:nvGrpSpPr>
          <p:cNvPr id="21" name="Csoportba foglalás 20">
            <a:extLst>
              <a:ext uri="{FF2B5EF4-FFF2-40B4-BE49-F238E27FC236}">
                <a16:creationId xmlns:a16="http://schemas.microsoft.com/office/drawing/2014/main" id="{C97F853C-E52C-9C78-B9F0-331C3AD6950D}"/>
              </a:ext>
            </a:extLst>
          </p:cNvPr>
          <p:cNvGrpSpPr/>
          <p:nvPr/>
        </p:nvGrpSpPr>
        <p:grpSpPr>
          <a:xfrm>
            <a:off x="8116646" y="12018504"/>
            <a:ext cx="4064400" cy="7200000"/>
            <a:chOff x="8116646" y="12018504"/>
            <a:chExt cx="4064400" cy="7200000"/>
          </a:xfrm>
        </p:grpSpPr>
        <p:sp>
          <p:nvSpPr>
            <p:cNvPr id="7" name="Téglalap 6">
              <a:extLst>
                <a:ext uri="{FF2B5EF4-FFF2-40B4-BE49-F238E27FC236}">
                  <a16:creationId xmlns:a16="http://schemas.microsoft.com/office/drawing/2014/main" id="{C3C19253-C301-7917-5A04-83D1F0F69F92}"/>
                </a:ext>
              </a:extLst>
            </p:cNvPr>
            <p:cNvSpPr/>
            <p:nvPr/>
          </p:nvSpPr>
          <p:spPr>
            <a:xfrm>
              <a:off x="8116646" y="12018504"/>
              <a:ext cx="4064400" cy="7200000"/>
            </a:xfrm>
            <a:prstGeom prst="rect">
              <a:avLst/>
            </a:prstGeom>
            <a:solidFill>
              <a:srgbClr val="00C7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Szövegdoboz 11">
              <a:extLst>
                <a:ext uri="{FF2B5EF4-FFF2-40B4-BE49-F238E27FC236}">
                  <a16:creationId xmlns:a16="http://schemas.microsoft.com/office/drawing/2014/main" id="{E96B5279-6283-D4BB-38AC-3FA40B57C441}"/>
                </a:ext>
              </a:extLst>
            </p:cNvPr>
            <p:cNvSpPr txBox="1"/>
            <p:nvPr/>
          </p:nvSpPr>
          <p:spPr>
            <a:xfrm>
              <a:off x="8891322" y="15155116"/>
              <a:ext cx="2515047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u-HU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Lipták Dárius</a:t>
              </a:r>
            </a:p>
          </p:txBody>
        </p:sp>
        <p:pic>
          <p:nvPicPr>
            <p:cNvPr id="14" name="Kép 13" descr="A képen képernyőkép, fekete, tervezés látható&#10;&#10;Előfordulhat, hogy a mesterséges intelligencia által létrehozott tartalom helytelen.">
              <a:extLst>
                <a:ext uri="{FF2B5EF4-FFF2-40B4-BE49-F238E27FC236}">
                  <a16:creationId xmlns:a16="http://schemas.microsoft.com/office/drawing/2014/main" id="{87E58D89-E871-D5E8-FFA5-22DBC2501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9517" y="13895116"/>
              <a:ext cx="1478655" cy="12600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0" name="Csoportba foglalás 19">
            <a:extLst>
              <a:ext uri="{FF2B5EF4-FFF2-40B4-BE49-F238E27FC236}">
                <a16:creationId xmlns:a16="http://schemas.microsoft.com/office/drawing/2014/main" id="{AAB5A805-AE70-3E6A-2A87-0E90A97C56BC}"/>
              </a:ext>
            </a:extLst>
          </p:cNvPr>
          <p:cNvGrpSpPr/>
          <p:nvPr/>
        </p:nvGrpSpPr>
        <p:grpSpPr>
          <a:xfrm>
            <a:off x="4057723" y="10173729"/>
            <a:ext cx="4064400" cy="7200000"/>
            <a:chOff x="4057723" y="10173729"/>
            <a:chExt cx="4064400" cy="7200000"/>
          </a:xfrm>
        </p:grpSpPr>
        <p:sp>
          <p:nvSpPr>
            <p:cNvPr id="6" name="Téglalap 5">
              <a:extLst>
                <a:ext uri="{FF2B5EF4-FFF2-40B4-BE49-F238E27FC236}">
                  <a16:creationId xmlns:a16="http://schemas.microsoft.com/office/drawing/2014/main" id="{891C1C83-4EB4-39A2-75C9-E31F44563342}"/>
                </a:ext>
              </a:extLst>
            </p:cNvPr>
            <p:cNvSpPr/>
            <p:nvPr/>
          </p:nvSpPr>
          <p:spPr>
            <a:xfrm>
              <a:off x="4057723" y="10173729"/>
              <a:ext cx="4064400" cy="7200000"/>
            </a:xfrm>
            <a:prstGeom prst="rect">
              <a:avLst/>
            </a:prstGeom>
            <a:solidFill>
              <a:srgbClr val="33DCF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Szövegdoboz 9">
              <a:extLst>
                <a:ext uri="{FF2B5EF4-FFF2-40B4-BE49-F238E27FC236}">
                  <a16:creationId xmlns:a16="http://schemas.microsoft.com/office/drawing/2014/main" id="{43CDA3E1-5A0B-84D5-EDD9-D256D7095273}"/>
                </a:ext>
              </a:extLst>
            </p:cNvPr>
            <p:cNvSpPr txBox="1"/>
            <p:nvPr/>
          </p:nvSpPr>
          <p:spPr>
            <a:xfrm>
              <a:off x="4948554" y="13310341"/>
              <a:ext cx="229421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u-HU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Gáspár Zsolt</a:t>
              </a:r>
            </a:p>
          </p:txBody>
        </p:sp>
        <p:pic>
          <p:nvPicPr>
            <p:cNvPr id="15" name="Kép 14" descr="A képen fekete, sötétség látható&#10;&#10;Előfordulhat, hogy a mesterséges intelligencia által létrehozott tartalom helytelen.">
              <a:extLst>
                <a:ext uri="{FF2B5EF4-FFF2-40B4-BE49-F238E27FC236}">
                  <a16:creationId xmlns:a16="http://schemas.microsoft.com/office/drawing/2014/main" id="{4E09F5FE-827B-FCB9-7007-9434187B3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4900" y="12050341"/>
              <a:ext cx="1797049" cy="1260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" name="Téglalap 4">
            <a:extLst>
              <a:ext uri="{FF2B5EF4-FFF2-40B4-BE49-F238E27FC236}">
                <a16:creationId xmlns:a16="http://schemas.microsoft.com/office/drawing/2014/main" id="{4EC2D540-45AE-FB71-20D2-D48CF141010D}"/>
              </a:ext>
            </a:extLst>
          </p:cNvPr>
          <p:cNvSpPr/>
          <p:nvPr/>
        </p:nvSpPr>
        <p:spPr>
          <a:xfrm>
            <a:off x="-1200" y="8297117"/>
            <a:ext cx="4064400" cy="7200000"/>
          </a:xfrm>
          <a:prstGeom prst="rect">
            <a:avLst/>
          </a:prstGeom>
          <a:solidFill>
            <a:srgbClr val="65E6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01C3B399-EA2D-1142-3940-2D4854D74C22}"/>
              </a:ext>
            </a:extLst>
          </p:cNvPr>
          <p:cNvSpPr txBox="1"/>
          <p:nvPr/>
        </p:nvSpPr>
        <p:spPr>
          <a:xfrm>
            <a:off x="787518" y="11433729"/>
            <a:ext cx="24869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Bernát Olivér</a:t>
            </a:r>
          </a:p>
        </p:txBody>
      </p:sp>
      <p:pic>
        <p:nvPicPr>
          <p:cNvPr id="13" name="Kép 12" descr="A képen fekete, sötétség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3930D3E9-A09E-7B10-F5F1-1ED75B5F85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999" y="10173729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821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456722-DF61-E540-3834-698878080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szöveg, kék látható&#10;&#10;Automatikusan generált leírás">
            <a:extLst>
              <a:ext uri="{FF2B5EF4-FFF2-40B4-BE49-F238E27FC236}">
                <a16:creationId xmlns:a16="http://schemas.microsoft.com/office/drawing/2014/main" id="{6092CF7B-4C16-43D9-1A9F-FAC090515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6" b="4965"/>
          <a:stretch/>
        </p:blipFill>
        <p:spPr>
          <a:xfrm>
            <a:off x="1" y="1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12191999" h="6842601">
                <a:moveTo>
                  <a:pt x="0" y="0"/>
                </a:moveTo>
                <a:lnTo>
                  <a:pt x="12191999" y="0"/>
                </a:lnTo>
                <a:lnTo>
                  <a:pt x="12191999" y="6842601"/>
                </a:lnTo>
                <a:lnTo>
                  <a:pt x="10316981" y="6842601"/>
                </a:lnTo>
                <a:cubicBezTo>
                  <a:pt x="10312796" y="6835189"/>
                  <a:pt x="10163183" y="6730124"/>
                  <a:pt x="10158998" y="6722712"/>
                </a:cubicBezTo>
                <a:cubicBezTo>
                  <a:pt x="10120278" y="6678190"/>
                  <a:pt x="10156462" y="6716223"/>
                  <a:pt x="10090349" y="6671420"/>
                </a:cubicBezTo>
                <a:cubicBezTo>
                  <a:pt x="10043032" y="6655694"/>
                  <a:pt x="9995855" y="6551879"/>
                  <a:pt x="9955425" y="6498018"/>
                </a:cubicBezTo>
                <a:cubicBezTo>
                  <a:pt x="9939618" y="6480021"/>
                  <a:pt x="9915110" y="6461677"/>
                  <a:pt x="9891265" y="6454528"/>
                </a:cubicBezTo>
                <a:cubicBezTo>
                  <a:pt x="9868239" y="6464957"/>
                  <a:pt x="9865423" y="6431640"/>
                  <a:pt x="9848227" y="6426063"/>
                </a:cubicBezTo>
                <a:cubicBezTo>
                  <a:pt x="9838059" y="6433162"/>
                  <a:pt x="9815047" y="6410348"/>
                  <a:pt x="9812354" y="6399604"/>
                </a:cubicBezTo>
                <a:cubicBezTo>
                  <a:pt x="9825285" y="6377997"/>
                  <a:pt x="9725923" y="6372757"/>
                  <a:pt x="9725915" y="6356381"/>
                </a:cubicBezTo>
                <a:cubicBezTo>
                  <a:pt x="9696279" y="6348066"/>
                  <a:pt x="9591199" y="6354143"/>
                  <a:pt x="9575033" y="6325258"/>
                </a:cubicBezTo>
                <a:cubicBezTo>
                  <a:pt x="9516434" y="6303128"/>
                  <a:pt x="9441613" y="6276805"/>
                  <a:pt x="9415626" y="6271777"/>
                </a:cubicBezTo>
                <a:cubicBezTo>
                  <a:pt x="9378293" y="6313495"/>
                  <a:pt x="9281935" y="6171365"/>
                  <a:pt x="9171493" y="6150430"/>
                </a:cubicBezTo>
                <a:cubicBezTo>
                  <a:pt x="9155426" y="6152396"/>
                  <a:pt x="9147439" y="6151015"/>
                  <a:pt x="9146018" y="6139864"/>
                </a:cubicBezTo>
                <a:cubicBezTo>
                  <a:pt x="9112029" y="6132441"/>
                  <a:pt x="9087339" y="6101138"/>
                  <a:pt x="9059635" y="6109957"/>
                </a:cubicBezTo>
                <a:cubicBezTo>
                  <a:pt x="9024424" y="6092144"/>
                  <a:pt x="9043048" y="6078417"/>
                  <a:pt x="9010911" y="6064789"/>
                </a:cubicBezTo>
                <a:lnTo>
                  <a:pt x="8866811" y="6028191"/>
                </a:lnTo>
                <a:cubicBezTo>
                  <a:pt x="8846465" y="6021172"/>
                  <a:pt x="8825221" y="6000527"/>
                  <a:pt x="8804584" y="5994237"/>
                </a:cubicBezTo>
                <a:lnTo>
                  <a:pt x="8783071" y="5990448"/>
                </a:lnTo>
                <a:lnTo>
                  <a:pt x="8770456" y="5978060"/>
                </a:lnTo>
                <a:cubicBezTo>
                  <a:pt x="8764772" y="5975259"/>
                  <a:pt x="8757695" y="5974720"/>
                  <a:pt x="8748297" y="5978070"/>
                </a:cubicBezTo>
                <a:cubicBezTo>
                  <a:pt x="8730344" y="5973495"/>
                  <a:pt x="8679808" y="5955894"/>
                  <a:pt x="8662742" y="5950603"/>
                </a:cubicBezTo>
                <a:lnTo>
                  <a:pt x="8645902" y="5946326"/>
                </a:lnTo>
                <a:lnTo>
                  <a:pt x="8638176" y="5938358"/>
                </a:lnTo>
                <a:cubicBezTo>
                  <a:pt x="8625897" y="5932642"/>
                  <a:pt x="8594811" y="5922073"/>
                  <a:pt x="8572224" y="5912032"/>
                </a:cubicBezTo>
                <a:cubicBezTo>
                  <a:pt x="8553809" y="5897782"/>
                  <a:pt x="8529845" y="5886100"/>
                  <a:pt x="8502655" y="5878114"/>
                </a:cubicBezTo>
                <a:cubicBezTo>
                  <a:pt x="8496990" y="5883034"/>
                  <a:pt x="8489611" y="5872566"/>
                  <a:pt x="8485159" y="5869819"/>
                </a:cubicBezTo>
                <a:cubicBezTo>
                  <a:pt x="8483457" y="5873482"/>
                  <a:pt x="8471232" y="5872664"/>
                  <a:pt x="8468539" y="5868711"/>
                </a:cubicBezTo>
                <a:cubicBezTo>
                  <a:pt x="8389167" y="5836352"/>
                  <a:pt x="8421742" y="5881497"/>
                  <a:pt x="8379810" y="5849376"/>
                </a:cubicBezTo>
                <a:cubicBezTo>
                  <a:pt x="8371729" y="5846373"/>
                  <a:pt x="8364483" y="5846766"/>
                  <a:pt x="8357758" y="5848601"/>
                </a:cubicBezTo>
                <a:lnTo>
                  <a:pt x="8315264" y="5836192"/>
                </a:lnTo>
                <a:cubicBezTo>
                  <a:pt x="8299077" y="5829531"/>
                  <a:pt x="8281671" y="5824011"/>
                  <a:pt x="8263455" y="5819793"/>
                </a:cubicBezTo>
                <a:cubicBezTo>
                  <a:pt x="8257386" y="5826849"/>
                  <a:pt x="8245582" y="5813448"/>
                  <a:pt x="8239287" y="5810141"/>
                </a:cubicBezTo>
                <a:cubicBezTo>
                  <a:pt x="8237965" y="5815186"/>
                  <a:pt x="8222226" y="5815108"/>
                  <a:pt x="8217888" y="5810039"/>
                </a:cubicBezTo>
                <a:cubicBezTo>
                  <a:pt x="8109447" y="5773303"/>
                  <a:pt x="8161302" y="5831037"/>
                  <a:pt x="8100547" y="5791517"/>
                </a:cubicBezTo>
                <a:cubicBezTo>
                  <a:pt x="8089574" y="5788167"/>
                  <a:pt x="8080448" y="5789295"/>
                  <a:pt x="8072316" y="5792309"/>
                </a:cubicBezTo>
                <a:lnTo>
                  <a:pt x="8056967" y="5800648"/>
                </a:lnTo>
                <a:lnTo>
                  <a:pt x="8047885" y="5795270"/>
                </a:lnTo>
                <a:cubicBezTo>
                  <a:pt x="8010204" y="5788738"/>
                  <a:pt x="7996426" y="5797608"/>
                  <a:pt x="7977128" y="5783189"/>
                </a:cubicBezTo>
                <a:cubicBezTo>
                  <a:pt x="7943466" y="5775577"/>
                  <a:pt x="7904823" y="5770953"/>
                  <a:pt x="7874392" y="5763715"/>
                </a:cubicBezTo>
                <a:cubicBezTo>
                  <a:pt x="7860337" y="5743777"/>
                  <a:pt x="7817541" y="5748989"/>
                  <a:pt x="7794543" y="5739759"/>
                </a:cubicBezTo>
                <a:cubicBezTo>
                  <a:pt x="7784688" y="5731467"/>
                  <a:pt x="7776709" y="5729004"/>
                  <a:pt x="7763762" y="5734031"/>
                </a:cubicBezTo>
                <a:cubicBezTo>
                  <a:pt x="7718781" y="5694154"/>
                  <a:pt x="7732231" y="5727368"/>
                  <a:pt x="7685889" y="5707234"/>
                </a:cubicBezTo>
                <a:cubicBezTo>
                  <a:pt x="7646521" y="5687607"/>
                  <a:pt x="7600389" y="5671470"/>
                  <a:pt x="7566744" y="5634586"/>
                </a:cubicBezTo>
                <a:cubicBezTo>
                  <a:pt x="7561306" y="5624813"/>
                  <a:pt x="7543589" y="5618525"/>
                  <a:pt x="7527170" y="5620542"/>
                </a:cubicBezTo>
                <a:cubicBezTo>
                  <a:pt x="7524343" y="5620889"/>
                  <a:pt x="7521664" y="5621475"/>
                  <a:pt x="7519214" y="5622280"/>
                </a:cubicBezTo>
                <a:cubicBezTo>
                  <a:pt x="7500062" y="5596964"/>
                  <a:pt x="7480476" y="5604337"/>
                  <a:pt x="7473157" y="5588143"/>
                </a:cubicBezTo>
                <a:cubicBezTo>
                  <a:pt x="7433415" y="5574859"/>
                  <a:pt x="7395118" y="5582388"/>
                  <a:pt x="7388000" y="5568063"/>
                </a:cubicBezTo>
                <a:cubicBezTo>
                  <a:pt x="7366403" y="5564920"/>
                  <a:pt x="7332262" y="5573848"/>
                  <a:pt x="7320876" y="5557698"/>
                </a:cubicBezTo>
                <a:cubicBezTo>
                  <a:pt x="7314891" y="5568111"/>
                  <a:pt x="7299319" y="5544964"/>
                  <a:pt x="7284480" y="5549820"/>
                </a:cubicBezTo>
                <a:cubicBezTo>
                  <a:pt x="7273570" y="5554430"/>
                  <a:pt x="7266301" y="5548483"/>
                  <a:pt x="7256619" y="5546379"/>
                </a:cubicBezTo>
                <a:cubicBezTo>
                  <a:pt x="7242503" y="5549088"/>
                  <a:pt x="7202543" y="5533379"/>
                  <a:pt x="7193112" y="5525289"/>
                </a:cubicBezTo>
                <a:cubicBezTo>
                  <a:pt x="7172259" y="5499151"/>
                  <a:pt x="7108617" y="5505485"/>
                  <a:pt x="7090943" y="5485177"/>
                </a:cubicBezTo>
                <a:cubicBezTo>
                  <a:pt x="7083637" y="5481419"/>
                  <a:pt x="7076140" y="5479148"/>
                  <a:pt x="7068566" y="5477809"/>
                </a:cubicBezTo>
                <a:lnTo>
                  <a:pt x="7023035" y="5476595"/>
                </a:lnTo>
                <a:lnTo>
                  <a:pt x="7001197" y="5476163"/>
                </a:lnTo>
                <a:cubicBezTo>
                  <a:pt x="7016126" y="5454256"/>
                  <a:pt x="6943549" y="5466815"/>
                  <a:pt x="6967472" y="5451057"/>
                </a:cubicBezTo>
                <a:cubicBezTo>
                  <a:pt x="6931240" y="5443544"/>
                  <a:pt x="6920843" y="5429649"/>
                  <a:pt x="6883334" y="5418880"/>
                </a:cubicBezTo>
                <a:lnTo>
                  <a:pt x="6742417" y="5386446"/>
                </a:lnTo>
                <a:cubicBezTo>
                  <a:pt x="6690532" y="5366095"/>
                  <a:pt x="6665174" y="5364632"/>
                  <a:pt x="6618315" y="5353085"/>
                </a:cubicBezTo>
                <a:cubicBezTo>
                  <a:pt x="6581698" y="5304210"/>
                  <a:pt x="6547395" y="5315779"/>
                  <a:pt x="6521050" y="5283194"/>
                </a:cubicBezTo>
                <a:cubicBezTo>
                  <a:pt x="6469114" y="5268862"/>
                  <a:pt x="6472597" y="5253957"/>
                  <a:pt x="6414460" y="5253832"/>
                </a:cubicBezTo>
                <a:lnTo>
                  <a:pt x="6362535" y="5220502"/>
                </a:lnTo>
                <a:cubicBezTo>
                  <a:pt x="6350866" y="5213881"/>
                  <a:pt x="6347641" y="5215777"/>
                  <a:pt x="6344443" y="5214103"/>
                </a:cubicBezTo>
                <a:lnTo>
                  <a:pt x="6343344" y="5210454"/>
                </a:lnTo>
                <a:lnTo>
                  <a:pt x="6333344" y="5205307"/>
                </a:lnTo>
                <a:lnTo>
                  <a:pt x="6315602" y="5193288"/>
                </a:lnTo>
                <a:lnTo>
                  <a:pt x="6310442" y="5192802"/>
                </a:lnTo>
                <a:lnTo>
                  <a:pt x="6280815" y="5177420"/>
                </a:lnTo>
                <a:lnTo>
                  <a:pt x="6279533" y="5178045"/>
                </a:lnTo>
                <a:cubicBezTo>
                  <a:pt x="6275980" y="5179097"/>
                  <a:pt x="6272084" y="5179212"/>
                  <a:pt x="6267362" y="5177370"/>
                </a:cubicBezTo>
                <a:cubicBezTo>
                  <a:pt x="6261796" y="5192470"/>
                  <a:pt x="6259530" y="5180933"/>
                  <a:pt x="6246095" y="5174167"/>
                </a:cubicBezTo>
                <a:lnTo>
                  <a:pt x="6155252" y="5161201"/>
                </a:lnTo>
                <a:lnTo>
                  <a:pt x="6148525" y="5158442"/>
                </a:lnTo>
                <a:lnTo>
                  <a:pt x="6148187" y="5158573"/>
                </a:lnTo>
                <a:cubicBezTo>
                  <a:pt x="6146292" y="5158370"/>
                  <a:pt x="6143916" y="5157611"/>
                  <a:pt x="6140686" y="5156032"/>
                </a:cubicBezTo>
                <a:lnTo>
                  <a:pt x="6136260" y="5153413"/>
                </a:lnTo>
                <a:lnTo>
                  <a:pt x="6123208" y="5148061"/>
                </a:lnTo>
                <a:lnTo>
                  <a:pt x="6117367" y="5147451"/>
                </a:lnTo>
                <a:lnTo>
                  <a:pt x="5957305" y="5146062"/>
                </a:lnTo>
                <a:cubicBezTo>
                  <a:pt x="5920540" y="5140405"/>
                  <a:pt x="5887096" y="5142015"/>
                  <a:pt x="5857259" y="5132052"/>
                </a:cubicBezTo>
                <a:cubicBezTo>
                  <a:pt x="5843335" y="5135303"/>
                  <a:pt x="5830921" y="5135493"/>
                  <a:pt x="5821375" y="5125606"/>
                </a:cubicBezTo>
                <a:cubicBezTo>
                  <a:pt x="5786501" y="5122615"/>
                  <a:pt x="5775399" y="5132648"/>
                  <a:pt x="5755916" y="5120171"/>
                </a:cubicBezTo>
                <a:cubicBezTo>
                  <a:pt x="5732132" y="5135438"/>
                  <a:pt x="5732735" y="5128211"/>
                  <a:pt x="5725007" y="5121437"/>
                </a:cubicBezTo>
                <a:lnTo>
                  <a:pt x="5723810" y="5120848"/>
                </a:lnTo>
                <a:lnTo>
                  <a:pt x="5720531" y="5123048"/>
                </a:lnTo>
                <a:lnTo>
                  <a:pt x="5714794" y="5123371"/>
                </a:lnTo>
                <a:lnTo>
                  <a:pt x="5700141" y="5120131"/>
                </a:lnTo>
                <a:lnTo>
                  <a:pt x="5694799" y="5118234"/>
                </a:lnTo>
                <a:cubicBezTo>
                  <a:pt x="5691058" y="5117179"/>
                  <a:pt x="5688491" y="5116804"/>
                  <a:pt x="5686627" y="5116903"/>
                </a:cubicBezTo>
                <a:lnTo>
                  <a:pt x="5686371" y="5117086"/>
                </a:lnTo>
                <a:lnTo>
                  <a:pt x="5678818" y="5115416"/>
                </a:lnTo>
                <a:cubicBezTo>
                  <a:pt x="5666199" y="5112102"/>
                  <a:pt x="5654035" y="5108410"/>
                  <a:pt x="5642547" y="5104511"/>
                </a:cubicBezTo>
                <a:cubicBezTo>
                  <a:pt x="5629444" y="5114945"/>
                  <a:pt x="5588783" y="5093343"/>
                  <a:pt x="5587979" y="5116963"/>
                </a:cubicBezTo>
                <a:cubicBezTo>
                  <a:pt x="5572317" y="5112380"/>
                  <a:pt x="5564904" y="5101292"/>
                  <a:pt x="5566635" y="5117158"/>
                </a:cubicBezTo>
                <a:cubicBezTo>
                  <a:pt x="5561375" y="5116079"/>
                  <a:pt x="5557787" y="5116811"/>
                  <a:pt x="5554952" y="5118417"/>
                </a:cubicBezTo>
                <a:lnTo>
                  <a:pt x="5554039" y="5119241"/>
                </a:lnTo>
                <a:lnTo>
                  <a:pt x="5514253" y="5109018"/>
                </a:lnTo>
                <a:lnTo>
                  <a:pt x="5492156" y="5099904"/>
                </a:lnTo>
                <a:lnTo>
                  <a:pt x="5480446" y="5096385"/>
                </a:lnTo>
                <a:lnTo>
                  <a:pt x="5477744" y="5092939"/>
                </a:lnTo>
                <a:cubicBezTo>
                  <a:pt x="5474490" y="5090581"/>
                  <a:pt x="5469391" y="5088951"/>
                  <a:pt x="5460150" y="5088988"/>
                </a:cubicBezTo>
                <a:lnTo>
                  <a:pt x="5457901" y="5089459"/>
                </a:lnTo>
                <a:lnTo>
                  <a:pt x="5444243" y="5082761"/>
                </a:lnTo>
                <a:cubicBezTo>
                  <a:pt x="5439993" y="5080007"/>
                  <a:pt x="5436418" y="5076805"/>
                  <a:pt x="5433825" y="5072992"/>
                </a:cubicBezTo>
                <a:cubicBezTo>
                  <a:pt x="5379442" y="5082090"/>
                  <a:pt x="5336110" y="5058382"/>
                  <a:pt x="5280996" y="5052402"/>
                </a:cubicBezTo>
                <a:cubicBezTo>
                  <a:pt x="5250806" y="5043777"/>
                  <a:pt x="5168599" y="5048109"/>
                  <a:pt x="5161582" y="5019668"/>
                </a:cubicBezTo>
                <a:cubicBezTo>
                  <a:pt x="5121870" y="5011383"/>
                  <a:pt x="5095637" y="5009222"/>
                  <a:pt x="5042717" y="5002692"/>
                </a:cubicBezTo>
                <a:cubicBezTo>
                  <a:pt x="4991136" y="4972487"/>
                  <a:pt x="4902282" y="4979360"/>
                  <a:pt x="4840514" y="4959306"/>
                </a:cubicBezTo>
                <a:cubicBezTo>
                  <a:pt x="4799904" y="4976415"/>
                  <a:pt x="4824087" y="4958371"/>
                  <a:pt x="4786778" y="4956661"/>
                </a:cubicBezTo>
                <a:cubicBezTo>
                  <a:pt x="4801901" y="4937231"/>
                  <a:pt x="4739845" y="4961208"/>
                  <a:pt x="4743741" y="4937104"/>
                </a:cubicBezTo>
                <a:cubicBezTo>
                  <a:pt x="4736829" y="4937557"/>
                  <a:pt x="4730010" y="4938753"/>
                  <a:pt x="4723136" y="4940138"/>
                </a:cubicBezTo>
                <a:lnTo>
                  <a:pt x="4719535" y="4940850"/>
                </a:lnTo>
                <a:lnTo>
                  <a:pt x="4706143" y="4939586"/>
                </a:lnTo>
                <a:lnTo>
                  <a:pt x="4701098" y="4944372"/>
                </a:lnTo>
                <a:lnTo>
                  <a:pt x="4680034" y="4946157"/>
                </a:lnTo>
                <a:cubicBezTo>
                  <a:pt x="4672339" y="4946029"/>
                  <a:pt x="4664292" y="4944964"/>
                  <a:pt x="4655740" y="4942396"/>
                </a:cubicBezTo>
                <a:cubicBezTo>
                  <a:pt x="4636359" y="4929384"/>
                  <a:pt x="4599700" y="4935346"/>
                  <a:pt x="4569298" y="4929596"/>
                </a:cubicBezTo>
                <a:lnTo>
                  <a:pt x="4555977" y="4924356"/>
                </a:lnTo>
                <a:lnTo>
                  <a:pt x="4508949" y="4921648"/>
                </a:lnTo>
                <a:cubicBezTo>
                  <a:pt x="4495668" y="4920437"/>
                  <a:pt x="4482007" y="4918694"/>
                  <a:pt x="4467838" y="4915993"/>
                </a:cubicBezTo>
                <a:lnTo>
                  <a:pt x="4441948" y="4909300"/>
                </a:lnTo>
                <a:lnTo>
                  <a:pt x="4394719" y="4901820"/>
                </a:lnTo>
                <a:lnTo>
                  <a:pt x="4356810" y="4905146"/>
                </a:lnTo>
                <a:lnTo>
                  <a:pt x="4222144" y="4909117"/>
                </a:lnTo>
                <a:cubicBezTo>
                  <a:pt x="4202488" y="4913903"/>
                  <a:pt x="4184742" y="4933491"/>
                  <a:pt x="4160481" y="4923474"/>
                </a:cubicBezTo>
                <a:cubicBezTo>
                  <a:pt x="4165854" y="4934564"/>
                  <a:pt x="4131661" y="4919946"/>
                  <a:pt x="4124879" y="4929303"/>
                </a:cubicBezTo>
                <a:cubicBezTo>
                  <a:pt x="4120895" y="4937086"/>
                  <a:pt x="4109593" y="4934464"/>
                  <a:pt x="4100114" y="4936007"/>
                </a:cubicBezTo>
                <a:cubicBezTo>
                  <a:pt x="4091835" y="4943256"/>
                  <a:pt x="4045978" y="4943549"/>
                  <a:pt x="4030957" y="4939826"/>
                </a:cubicBezTo>
                <a:cubicBezTo>
                  <a:pt x="3989825" y="4924453"/>
                  <a:pt x="3946860" y="4952050"/>
                  <a:pt x="3913764" y="4940618"/>
                </a:cubicBezTo>
                <a:cubicBezTo>
                  <a:pt x="3904534" y="4939906"/>
                  <a:pt x="3896577" y="4940543"/>
                  <a:pt x="3889457" y="4942017"/>
                </a:cubicBezTo>
                <a:lnTo>
                  <a:pt x="3871115" y="4948115"/>
                </a:lnTo>
                <a:lnTo>
                  <a:pt x="3869086" y="4953796"/>
                </a:lnTo>
                <a:lnTo>
                  <a:pt x="3856124" y="4955351"/>
                </a:lnTo>
                <a:lnTo>
                  <a:pt x="3835967" y="4964002"/>
                </a:lnTo>
                <a:cubicBezTo>
                  <a:pt x="3826465" y="4939857"/>
                  <a:pt x="3782586" y="4975947"/>
                  <a:pt x="3785910" y="4953998"/>
                </a:cubicBezTo>
                <a:cubicBezTo>
                  <a:pt x="3750785" y="4960085"/>
                  <a:pt x="3699033" y="4941571"/>
                  <a:pt x="3671085" y="4966563"/>
                </a:cubicBezTo>
                <a:cubicBezTo>
                  <a:pt x="3621255" y="4971431"/>
                  <a:pt x="3562637" y="4982991"/>
                  <a:pt x="3486928" y="4983204"/>
                </a:cubicBezTo>
                <a:cubicBezTo>
                  <a:pt x="3446030" y="4983424"/>
                  <a:pt x="3343460" y="4965124"/>
                  <a:pt x="3280956" y="4963864"/>
                </a:cubicBezTo>
                <a:cubicBezTo>
                  <a:pt x="3227193" y="4969510"/>
                  <a:pt x="3256481" y="4962609"/>
                  <a:pt x="3211563" y="4982704"/>
                </a:cubicBezTo>
                <a:cubicBezTo>
                  <a:pt x="3207119" y="4979549"/>
                  <a:pt x="3170070" y="4977192"/>
                  <a:pt x="3164681" y="4975408"/>
                </a:cubicBezTo>
                <a:lnTo>
                  <a:pt x="3127171" y="4968229"/>
                </a:lnTo>
                <a:lnTo>
                  <a:pt x="3096889" y="4965619"/>
                </a:lnTo>
                <a:cubicBezTo>
                  <a:pt x="3088441" y="4967572"/>
                  <a:pt x="3082883" y="4967054"/>
                  <a:pt x="3078620" y="4965444"/>
                </a:cubicBezTo>
                <a:lnTo>
                  <a:pt x="3074275" y="4962670"/>
                </a:lnTo>
                <a:lnTo>
                  <a:pt x="3036436" y="4957455"/>
                </a:lnTo>
                <a:lnTo>
                  <a:pt x="3031995" y="4958829"/>
                </a:lnTo>
                <a:lnTo>
                  <a:pt x="2994028" y="4956800"/>
                </a:lnTo>
                <a:cubicBezTo>
                  <a:pt x="2992299" y="4958944"/>
                  <a:pt x="2989407" y="4960397"/>
                  <a:pt x="2984001" y="4960444"/>
                </a:cubicBezTo>
                <a:cubicBezTo>
                  <a:pt x="2994191" y="4975446"/>
                  <a:pt x="2981386" y="4966249"/>
                  <a:pt x="2964542" y="4965062"/>
                </a:cubicBezTo>
                <a:cubicBezTo>
                  <a:pt x="2976613" y="4988096"/>
                  <a:pt x="2927627" y="4975618"/>
                  <a:pt x="2921274" y="4988440"/>
                </a:cubicBezTo>
                <a:cubicBezTo>
                  <a:pt x="2908629" y="4987050"/>
                  <a:pt x="2895476" y="4985998"/>
                  <a:pt x="2882111" y="4985411"/>
                </a:cubicBezTo>
                <a:lnTo>
                  <a:pt x="2874282" y="4985361"/>
                </a:lnTo>
                <a:cubicBezTo>
                  <a:pt x="2874237" y="4985437"/>
                  <a:pt x="2874193" y="4985514"/>
                  <a:pt x="2874147" y="4985591"/>
                </a:cubicBezTo>
                <a:cubicBezTo>
                  <a:pt x="2872492" y="4986074"/>
                  <a:pt x="2869935" y="4986243"/>
                  <a:pt x="2865932" y="4985999"/>
                </a:cubicBezTo>
                <a:lnTo>
                  <a:pt x="2860008" y="4985269"/>
                </a:lnTo>
                <a:lnTo>
                  <a:pt x="2844819" y="4985172"/>
                </a:lnTo>
                <a:lnTo>
                  <a:pt x="2839735" y="4986676"/>
                </a:lnTo>
                <a:lnTo>
                  <a:pt x="2837922" y="4989488"/>
                </a:lnTo>
                <a:lnTo>
                  <a:pt x="2836507" y="4989165"/>
                </a:lnTo>
                <a:cubicBezTo>
                  <a:pt x="2825749" y="4984209"/>
                  <a:pt x="2822382" y="4977089"/>
                  <a:pt x="2808859" y="4996804"/>
                </a:cubicBezTo>
                <a:cubicBezTo>
                  <a:pt x="2784233" y="4988767"/>
                  <a:pt x="2779499" y="5000786"/>
                  <a:pt x="2745907" y="5005126"/>
                </a:cubicBezTo>
                <a:cubicBezTo>
                  <a:pt x="2731796" y="4997536"/>
                  <a:pt x="2720518" y="5000295"/>
                  <a:pt x="2709519" y="5006333"/>
                </a:cubicBezTo>
                <a:cubicBezTo>
                  <a:pt x="2676766" y="5002878"/>
                  <a:pt x="2646981" y="5011377"/>
                  <a:pt x="2610212" y="5013529"/>
                </a:cubicBezTo>
                <a:cubicBezTo>
                  <a:pt x="2570359" y="5003730"/>
                  <a:pt x="2550109" y="5021491"/>
                  <a:pt x="2510814" y="5023713"/>
                </a:cubicBezTo>
                <a:cubicBezTo>
                  <a:pt x="2476639" y="5006722"/>
                  <a:pt x="2482834" y="5038639"/>
                  <a:pt x="2462736" y="5045398"/>
                </a:cubicBezTo>
                <a:lnTo>
                  <a:pt x="2457050" y="5046022"/>
                </a:lnTo>
                <a:lnTo>
                  <a:pt x="2442184" y="5043549"/>
                </a:lnTo>
                <a:lnTo>
                  <a:pt x="2436703" y="5041929"/>
                </a:lnTo>
                <a:cubicBezTo>
                  <a:pt x="2432888" y="5041072"/>
                  <a:pt x="2430299" y="5040830"/>
                  <a:pt x="2428451" y="5041027"/>
                </a:cubicBezTo>
                <a:lnTo>
                  <a:pt x="2420551" y="5039949"/>
                </a:lnTo>
                <a:cubicBezTo>
                  <a:pt x="2407700" y="5037296"/>
                  <a:pt x="2395274" y="5034239"/>
                  <a:pt x="2383501" y="5030941"/>
                </a:cubicBezTo>
                <a:cubicBezTo>
                  <a:pt x="2362992" y="5032521"/>
                  <a:pt x="2317884" y="5047662"/>
                  <a:pt x="2297493" y="5049431"/>
                </a:cubicBezTo>
                <a:lnTo>
                  <a:pt x="2261156" y="5041558"/>
                </a:lnTo>
                <a:lnTo>
                  <a:pt x="2200581" y="5024964"/>
                </a:lnTo>
                <a:lnTo>
                  <a:pt x="2198380" y="5025550"/>
                </a:lnTo>
                <a:lnTo>
                  <a:pt x="2116066" y="5019568"/>
                </a:lnTo>
                <a:cubicBezTo>
                  <a:pt x="2111600" y="5017036"/>
                  <a:pt x="2059664" y="5006071"/>
                  <a:pt x="2056754" y="5002394"/>
                </a:cubicBezTo>
                <a:cubicBezTo>
                  <a:pt x="2003393" y="5014336"/>
                  <a:pt x="1998298" y="5008800"/>
                  <a:pt x="1942916" y="5005703"/>
                </a:cubicBezTo>
                <a:cubicBezTo>
                  <a:pt x="1882138" y="4994708"/>
                  <a:pt x="1836966" y="4976630"/>
                  <a:pt x="1796717" y="4970423"/>
                </a:cubicBezTo>
                <a:cubicBezTo>
                  <a:pt x="1724075" y="4959337"/>
                  <a:pt x="1636218" y="4936339"/>
                  <a:pt x="1583222" y="4931235"/>
                </a:cubicBezTo>
                <a:cubicBezTo>
                  <a:pt x="1544265" y="4950469"/>
                  <a:pt x="1556109" y="4927628"/>
                  <a:pt x="1518821" y="4927872"/>
                </a:cubicBezTo>
                <a:cubicBezTo>
                  <a:pt x="1497291" y="4925112"/>
                  <a:pt x="1483221" y="4916728"/>
                  <a:pt x="1471837" y="4914678"/>
                </a:cubicBezTo>
                <a:lnTo>
                  <a:pt x="1450515" y="4915578"/>
                </a:lnTo>
                <a:lnTo>
                  <a:pt x="1437078" y="4915016"/>
                </a:lnTo>
                <a:lnTo>
                  <a:pt x="1432462" y="4920065"/>
                </a:lnTo>
                <a:lnTo>
                  <a:pt x="1411645" y="4922952"/>
                </a:lnTo>
                <a:cubicBezTo>
                  <a:pt x="1384856" y="4920079"/>
                  <a:pt x="1306656" y="4907389"/>
                  <a:pt x="1271729" y="4902828"/>
                </a:cubicBezTo>
                <a:cubicBezTo>
                  <a:pt x="1258697" y="4896954"/>
                  <a:pt x="1213546" y="4890036"/>
                  <a:pt x="1202076" y="4895589"/>
                </a:cubicBezTo>
                <a:cubicBezTo>
                  <a:pt x="1192059" y="4895561"/>
                  <a:pt x="1182171" y="4891311"/>
                  <a:pt x="1174670" y="4898040"/>
                </a:cubicBezTo>
                <a:cubicBezTo>
                  <a:pt x="1163701" y="4905820"/>
                  <a:pt x="1136874" y="4886643"/>
                  <a:pt x="1137035" y="4897965"/>
                </a:cubicBezTo>
                <a:cubicBezTo>
                  <a:pt x="1117838" y="4884693"/>
                  <a:pt x="1091386" y="4900421"/>
                  <a:pt x="1069882" y="4901859"/>
                </a:cubicBezTo>
                <a:cubicBezTo>
                  <a:pt x="1055589" y="4889467"/>
                  <a:pt x="1024570" y="4904705"/>
                  <a:pt x="980935" y="4900090"/>
                </a:cubicBezTo>
                <a:cubicBezTo>
                  <a:pt x="947614" y="4895538"/>
                  <a:pt x="913224" y="4886405"/>
                  <a:pt x="869960" y="4874547"/>
                </a:cubicBezTo>
                <a:cubicBezTo>
                  <a:pt x="819114" y="4845820"/>
                  <a:pt x="768074" y="4839770"/>
                  <a:pt x="721345" y="4828937"/>
                </a:cubicBezTo>
                <a:cubicBezTo>
                  <a:pt x="667944" y="4819060"/>
                  <a:pt x="698286" y="4848426"/>
                  <a:pt x="635428" y="4819153"/>
                </a:cubicBezTo>
                <a:cubicBezTo>
                  <a:pt x="626286" y="4826707"/>
                  <a:pt x="617638" y="4825980"/>
                  <a:pt x="604106" y="4819994"/>
                </a:cubicBezTo>
                <a:cubicBezTo>
                  <a:pt x="583276" y="4822237"/>
                  <a:pt x="539859" y="4835097"/>
                  <a:pt x="510451" y="4832608"/>
                </a:cubicBezTo>
                <a:cubicBezTo>
                  <a:pt x="489781" y="4829929"/>
                  <a:pt x="443867" y="4807857"/>
                  <a:pt x="427656" y="4805062"/>
                </a:cubicBezTo>
                <a:cubicBezTo>
                  <a:pt x="424088" y="4806479"/>
                  <a:pt x="419580" y="4809736"/>
                  <a:pt x="413184" y="4815837"/>
                </a:cubicBezTo>
                <a:cubicBezTo>
                  <a:pt x="387673" y="4805882"/>
                  <a:pt x="379855" y="4817328"/>
                  <a:pt x="341772" y="4818825"/>
                </a:cubicBezTo>
                <a:cubicBezTo>
                  <a:pt x="327795" y="4810179"/>
                  <a:pt x="314729" y="4811964"/>
                  <a:pt x="301266" y="4817000"/>
                </a:cubicBezTo>
                <a:cubicBezTo>
                  <a:pt x="265781" y="4810886"/>
                  <a:pt x="231017" y="4816794"/>
                  <a:pt x="189886" y="4815871"/>
                </a:cubicBezTo>
                <a:cubicBezTo>
                  <a:pt x="147910" y="4802917"/>
                  <a:pt x="121702" y="4818738"/>
                  <a:pt x="77762" y="4817675"/>
                </a:cubicBezTo>
                <a:cubicBezTo>
                  <a:pt x="38733" y="4795315"/>
                  <a:pt x="44308" y="4840244"/>
                  <a:pt x="8164" y="4835320"/>
                </a:cubicBezTo>
                <a:lnTo>
                  <a:pt x="0" y="4832771"/>
                </a:lnTo>
                <a:close/>
              </a:path>
            </a:pathLst>
          </a:cu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E884CC73-3183-E8BC-CFD5-D136EE873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00" y="5436000"/>
            <a:ext cx="6931319" cy="1186800"/>
          </a:xfrm>
        </p:spPr>
        <p:txBody>
          <a:bodyPr anchor="b">
            <a:normAutofit/>
          </a:bodyPr>
          <a:lstStyle/>
          <a:p>
            <a:pPr algn="l"/>
            <a:r>
              <a:rPr lang="hu-HU" sz="7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Érettségizzünk</a:t>
            </a:r>
          </a:p>
        </p:txBody>
      </p:sp>
      <p:grpSp>
        <p:nvGrpSpPr>
          <p:cNvPr id="21" name="Csoportba foglalás 20">
            <a:extLst>
              <a:ext uri="{FF2B5EF4-FFF2-40B4-BE49-F238E27FC236}">
                <a16:creationId xmlns:a16="http://schemas.microsoft.com/office/drawing/2014/main" id="{58FA8FAA-F382-8B2C-874F-9304003DA4A3}"/>
              </a:ext>
            </a:extLst>
          </p:cNvPr>
          <p:cNvGrpSpPr/>
          <p:nvPr/>
        </p:nvGrpSpPr>
        <p:grpSpPr>
          <a:xfrm>
            <a:off x="8116646" y="0"/>
            <a:ext cx="4064400" cy="7200000"/>
            <a:chOff x="8116646" y="12018504"/>
            <a:chExt cx="4064400" cy="7200000"/>
          </a:xfrm>
        </p:grpSpPr>
        <p:sp>
          <p:nvSpPr>
            <p:cNvPr id="7" name="Téglalap 6">
              <a:extLst>
                <a:ext uri="{FF2B5EF4-FFF2-40B4-BE49-F238E27FC236}">
                  <a16:creationId xmlns:a16="http://schemas.microsoft.com/office/drawing/2014/main" id="{185D1153-2216-2D6C-940A-CF8FAC8D364D}"/>
                </a:ext>
              </a:extLst>
            </p:cNvPr>
            <p:cNvSpPr/>
            <p:nvPr/>
          </p:nvSpPr>
          <p:spPr>
            <a:xfrm>
              <a:off x="8116646" y="12018504"/>
              <a:ext cx="4064400" cy="7200000"/>
            </a:xfrm>
            <a:prstGeom prst="rect">
              <a:avLst/>
            </a:prstGeom>
            <a:solidFill>
              <a:srgbClr val="00C7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Szövegdoboz 11">
              <a:extLst>
                <a:ext uri="{FF2B5EF4-FFF2-40B4-BE49-F238E27FC236}">
                  <a16:creationId xmlns:a16="http://schemas.microsoft.com/office/drawing/2014/main" id="{D12207CD-3345-01AF-68FC-611FDE97539D}"/>
                </a:ext>
              </a:extLst>
            </p:cNvPr>
            <p:cNvSpPr txBox="1"/>
            <p:nvPr/>
          </p:nvSpPr>
          <p:spPr>
            <a:xfrm>
              <a:off x="8891322" y="15155116"/>
              <a:ext cx="2515047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u-HU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Lipták Dárius</a:t>
              </a:r>
            </a:p>
          </p:txBody>
        </p:sp>
        <p:pic>
          <p:nvPicPr>
            <p:cNvPr id="14" name="Kép 13" descr="A képen képernyőkép, fekete, tervezés látható&#10;&#10;Előfordulhat, hogy a mesterséges intelligencia által létrehozott tartalom helytelen.">
              <a:extLst>
                <a:ext uri="{FF2B5EF4-FFF2-40B4-BE49-F238E27FC236}">
                  <a16:creationId xmlns:a16="http://schemas.microsoft.com/office/drawing/2014/main" id="{38E73359-5FC7-85E2-B425-A4BD2B21A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9517" y="13895116"/>
              <a:ext cx="1478655" cy="12600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0" name="Csoportba foglalás 19">
            <a:extLst>
              <a:ext uri="{FF2B5EF4-FFF2-40B4-BE49-F238E27FC236}">
                <a16:creationId xmlns:a16="http://schemas.microsoft.com/office/drawing/2014/main" id="{C58ECF87-E2D6-969B-90A7-BAEE1D96EA44}"/>
              </a:ext>
            </a:extLst>
          </p:cNvPr>
          <p:cNvGrpSpPr/>
          <p:nvPr/>
        </p:nvGrpSpPr>
        <p:grpSpPr>
          <a:xfrm>
            <a:off x="4057723" y="0"/>
            <a:ext cx="4064400" cy="7200000"/>
            <a:chOff x="4057723" y="10173729"/>
            <a:chExt cx="4064400" cy="7200000"/>
          </a:xfrm>
        </p:grpSpPr>
        <p:sp>
          <p:nvSpPr>
            <p:cNvPr id="6" name="Téglalap 5">
              <a:extLst>
                <a:ext uri="{FF2B5EF4-FFF2-40B4-BE49-F238E27FC236}">
                  <a16:creationId xmlns:a16="http://schemas.microsoft.com/office/drawing/2014/main" id="{3F7F6BA1-C5E1-46F6-4D61-D6B947FAFA15}"/>
                </a:ext>
              </a:extLst>
            </p:cNvPr>
            <p:cNvSpPr/>
            <p:nvPr/>
          </p:nvSpPr>
          <p:spPr>
            <a:xfrm>
              <a:off x="4057723" y="10173729"/>
              <a:ext cx="4064400" cy="7200000"/>
            </a:xfrm>
            <a:prstGeom prst="rect">
              <a:avLst/>
            </a:prstGeom>
            <a:solidFill>
              <a:srgbClr val="33DCF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Szövegdoboz 9">
              <a:extLst>
                <a:ext uri="{FF2B5EF4-FFF2-40B4-BE49-F238E27FC236}">
                  <a16:creationId xmlns:a16="http://schemas.microsoft.com/office/drawing/2014/main" id="{29FB9878-D1CF-7E8D-18AB-0BCE3B60E03D}"/>
                </a:ext>
              </a:extLst>
            </p:cNvPr>
            <p:cNvSpPr txBox="1"/>
            <p:nvPr/>
          </p:nvSpPr>
          <p:spPr>
            <a:xfrm>
              <a:off x="4948554" y="13310341"/>
              <a:ext cx="229421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u-HU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Gáspár Zsolt</a:t>
              </a:r>
            </a:p>
          </p:txBody>
        </p:sp>
        <p:pic>
          <p:nvPicPr>
            <p:cNvPr id="15" name="Kép 14" descr="A képen fekete, sötétség látható&#10;&#10;Előfordulhat, hogy a mesterséges intelligencia által létrehozott tartalom helytelen.">
              <a:extLst>
                <a:ext uri="{FF2B5EF4-FFF2-40B4-BE49-F238E27FC236}">
                  <a16:creationId xmlns:a16="http://schemas.microsoft.com/office/drawing/2014/main" id="{A8E1A419-50A2-B3C3-9B3F-5C7FEFA78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4900" y="12050341"/>
              <a:ext cx="1797049" cy="1260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" name="Téglalap 4">
            <a:extLst>
              <a:ext uri="{FF2B5EF4-FFF2-40B4-BE49-F238E27FC236}">
                <a16:creationId xmlns:a16="http://schemas.microsoft.com/office/drawing/2014/main" id="{915FF197-DAB6-9A3F-24D3-2E155BC649F7}"/>
              </a:ext>
            </a:extLst>
          </p:cNvPr>
          <p:cNvSpPr/>
          <p:nvPr/>
        </p:nvSpPr>
        <p:spPr>
          <a:xfrm>
            <a:off x="0" y="0"/>
            <a:ext cx="12181046" cy="7200000"/>
          </a:xfrm>
          <a:prstGeom prst="rect">
            <a:avLst/>
          </a:prstGeom>
          <a:solidFill>
            <a:srgbClr val="65E6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75A1BF33-4B52-9BD9-4A1D-3694B8831541}"/>
              </a:ext>
            </a:extLst>
          </p:cNvPr>
          <p:cNvSpPr txBox="1"/>
          <p:nvPr/>
        </p:nvSpPr>
        <p:spPr>
          <a:xfrm>
            <a:off x="72000" y="1296000"/>
            <a:ext cx="24869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Bernát Olivér</a:t>
            </a:r>
          </a:p>
        </p:txBody>
      </p:sp>
      <p:pic>
        <p:nvPicPr>
          <p:cNvPr id="13" name="Kép 12" descr="A képen fekete, sötétség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718C06CA-E222-12CD-4C9F-26485EFBFD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36000"/>
            <a:ext cx="1260000" cy="1260000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75149218-F89E-49AA-61E2-F0EDF32B1956}"/>
              </a:ext>
            </a:extLst>
          </p:cNvPr>
          <p:cNvSpPr txBox="1"/>
          <p:nvPr/>
        </p:nvSpPr>
        <p:spPr>
          <a:xfrm>
            <a:off x="3469812" y="288000"/>
            <a:ext cx="2483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/>
              <a:t>Fő feladatok: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4134D80C-69A5-95CF-0386-52A77D0594F5}"/>
              </a:ext>
            </a:extLst>
          </p:cNvPr>
          <p:cNvSpPr txBox="1"/>
          <p:nvPr/>
        </p:nvSpPr>
        <p:spPr>
          <a:xfrm>
            <a:off x="6096001" y="288000"/>
            <a:ext cx="595324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/>
              <a:t>Backend teljes körű kidolgozása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/>
              <a:t>Adminisztratív feladatokat ellátó felület kidolgozása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EC9D45F3-0169-2611-5F01-319D2B06D7A4}"/>
              </a:ext>
            </a:extLst>
          </p:cNvPr>
          <p:cNvSpPr txBox="1"/>
          <p:nvPr/>
        </p:nvSpPr>
        <p:spPr>
          <a:xfrm>
            <a:off x="2163683" y="2661889"/>
            <a:ext cx="2659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 err="1"/>
              <a:t>Admin</a:t>
            </a:r>
            <a:r>
              <a:rPr lang="hu-HU" sz="3200" dirty="0"/>
              <a:t> felület:</a:t>
            </a:r>
          </a:p>
        </p:txBody>
      </p:sp>
      <p:pic>
        <p:nvPicPr>
          <p:cNvPr id="18" name="Kép 17">
            <a:extLst>
              <a:ext uri="{FF2B5EF4-FFF2-40B4-BE49-F238E27FC236}">
                <a16:creationId xmlns:a16="http://schemas.microsoft.com/office/drawing/2014/main" id="{782C50F0-5389-724C-1F24-E4A05BD2B5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8851" y="2302800"/>
            <a:ext cx="6482196" cy="4320000"/>
          </a:xfrm>
          <a:prstGeom prst="rect">
            <a:avLst/>
          </a:prstGeom>
        </p:spPr>
      </p:pic>
      <p:pic>
        <p:nvPicPr>
          <p:cNvPr id="22" name="Kép 21">
            <a:extLst>
              <a:ext uri="{FF2B5EF4-FFF2-40B4-BE49-F238E27FC236}">
                <a16:creationId xmlns:a16="http://schemas.microsoft.com/office/drawing/2014/main" id="{C355F718-5E48-B104-D44A-86FD6165C0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5501" y="-4480919"/>
            <a:ext cx="6469035" cy="4320000"/>
          </a:xfrm>
          <a:prstGeom prst="rect">
            <a:avLst/>
          </a:prstGeom>
        </p:spPr>
      </p:pic>
      <p:pic>
        <p:nvPicPr>
          <p:cNvPr id="23" name="Kép 22">
            <a:extLst>
              <a:ext uri="{FF2B5EF4-FFF2-40B4-BE49-F238E27FC236}">
                <a16:creationId xmlns:a16="http://schemas.microsoft.com/office/drawing/2014/main" id="{D1098594-C941-B6F5-A0B1-BC8D36C4E2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4021" y="8915041"/>
            <a:ext cx="6466857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432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04C53E-3CD5-18C8-7EAA-39C105CCE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szöveg, kék látható&#10;&#10;Automatikusan generált leírás">
            <a:extLst>
              <a:ext uri="{FF2B5EF4-FFF2-40B4-BE49-F238E27FC236}">
                <a16:creationId xmlns:a16="http://schemas.microsoft.com/office/drawing/2014/main" id="{C4AA36F7-4576-62ED-9C9F-B79686F0B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6" b="4965"/>
          <a:stretch/>
        </p:blipFill>
        <p:spPr>
          <a:xfrm>
            <a:off x="1" y="1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12191999" h="6842601">
                <a:moveTo>
                  <a:pt x="0" y="0"/>
                </a:moveTo>
                <a:lnTo>
                  <a:pt x="12191999" y="0"/>
                </a:lnTo>
                <a:lnTo>
                  <a:pt x="12191999" y="6842601"/>
                </a:lnTo>
                <a:lnTo>
                  <a:pt x="10316981" y="6842601"/>
                </a:lnTo>
                <a:cubicBezTo>
                  <a:pt x="10312796" y="6835189"/>
                  <a:pt x="10163183" y="6730124"/>
                  <a:pt x="10158998" y="6722712"/>
                </a:cubicBezTo>
                <a:cubicBezTo>
                  <a:pt x="10120278" y="6678190"/>
                  <a:pt x="10156462" y="6716223"/>
                  <a:pt x="10090349" y="6671420"/>
                </a:cubicBezTo>
                <a:cubicBezTo>
                  <a:pt x="10043032" y="6655694"/>
                  <a:pt x="9995855" y="6551879"/>
                  <a:pt x="9955425" y="6498018"/>
                </a:cubicBezTo>
                <a:cubicBezTo>
                  <a:pt x="9939618" y="6480021"/>
                  <a:pt x="9915110" y="6461677"/>
                  <a:pt x="9891265" y="6454528"/>
                </a:cubicBezTo>
                <a:cubicBezTo>
                  <a:pt x="9868239" y="6464957"/>
                  <a:pt x="9865423" y="6431640"/>
                  <a:pt x="9848227" y="6426063"/>
                </a:cubicBezTo>
                <a:cubicBezTo>
                  <a:pt x="9838059" y="6433162"/>
                  <a:pt x="9815047" y="6410348"/>
                  <a:pt x="9812354" y="6399604"/>
                </a:cubicBezTo>
                <a:cubicBezTo>
                  <a:pt x="9825285" y="6377997"/>
                  <a:pt x="9725923" y="6372757"/>
                  <a:pt x="9725915" y="6356381"/>
                </a:cubicBezTo>
                <a:cubicBezTo>
                  <a:pt x="9696279" y="6348066"/>
                  <a:pt x="9591199" y="6354143"/>
                  <a:pt x="9575033" y="6325258"/>
                </a:cubicBezTo>
                <a:cubicBezTo>
                  <a:pt x="9516434" y="6303128"/>
                  <a:pt x="9441613" y="6276805"/>
                  <a:pt x="9415626" y="6271777"/>
                </a:cubicBezTo>
                <a:cubicBezTo>
                  <a:pt x="9378293" y="6313495"/>
                  <a:pt x="9281935" y="6171365"/>
                  <a:pt x="9171493" y="6150430"/>
                </a:cubicBezTo>
                <a:cubicBezTo>
                  <a:pt x="9155426" y="6152396"/>
                  <a:pt x="9147439" y="6151015"/>
                  <a:pt x="9146018" y="6139864"/>
                </a:cubicBezTo>
                <a:cubicBezTo>
                  <a:pt x="9112029" y="6132441"/>
                  <a:pt x="9087339" y="6101138"/>
                  <a:pt x="9059635" y="6109957"/>
                </a:cubicBezTo>
                <a:cubicBezTo>
                  <a:pt x="9024424" y="6092144"/>
                  <a:pt x="9043048" y="6078417"/>
                  <a:pt x="9010911" y="6064789"/>
                </a:cubicBezTo>
                <a:lnTo>
                  <a:pt x="8866811" y="6028191"/>
                </a:lnTo>
                <a:cubicBezTo>
                  <a:pt x="8846465" y="6021172"/>
                  <a:pt x="8825221" y="6000527"/>
                  <a:pt x="8804584" y="5994237"/>
                </a:cubicBezTo>
                <a:lnTo>
                  <a:pt x="8783071" y="5990448"/>
                </a:lnTo>
                <a:lnTo>
                  <a:pt x="8770456" y="5978060"/>
                </a:lnTo>
                <a:cubicBezTo>
                  <a:pt x="8764772" y="5975259"/>
                  <a:pt x="8757695" y="5974720"/>
                  <a:pt x="8748297" y="5978070"/>
                </a:cubicBezTo>
                <a:cubicBezTo>
                  <a:pt x="8730344" y="5973495"/>
                  <a:pt x="8679808" y="5955894"/>
                  <a:pt x="8662742" y="5950603"/>
                </a:cubicBezTo>
                <a:lnTo>
                  <a:pt x="8645902" y="5946326"/>
                </a:lnTo>
                <a:lnTo>
                  <a:pt x="8638176" y="5938358"/>
                </a:lnTo>
                <a:cubicBezTo>
                  <a:pt x="8625897" y="5932642"/>
                  <a:pt x="8594811" y="5922073"/>
                  <a:pt x="8572224" y="5912032"/>
                </a:cubicBezTo>
                <a:cubicBezTo>
                  <a:pt x="8553809" y="5897782"/>
                  <a:pt x="8529845" y="5886100"/>
                  <a:pt x="8502655" y="5878114"/>
                </a:cubicBezTo>
                <a:cubicBezTo>
                  <a:pt x="8496990" y="5883034"/>
                  <a:pt x="8489611" y="5872566"/>
                  <a:pt x="8485159" y="5869819"/>
                </a:cubicBezTo>
                <a:cubicBezTo>
                  <a:pt x="8483457" y="5873482"/>
                  <a:pt x="8471232" y="5872664"/>
                  <a:pt x="8468539" y="5868711"/>
                </a:cubicBezTo>
                <a:cubicBezTo>
                  <a:pt x="8389167" y="5836352"/>
                  <a:pt x="8421742" y="5881497"/>
                  <a:pt x="8379810" y="5849376"/>
                </a:cubicBezTo>
                <a:cubicBezTo>
                  <a:pt x="8371729" y="5846373"/>
                  <a:pt x="8364483" y="5846766"/>
                  <a:pt x="8357758" y="5848601"/>
                </a:cubicBezTo>
                <a:lnTo>
                  <a:pt x="8315264" y="5836192"/>
                </a:lnTo>
                <a:cubicBezTo>
                  <a:pt x="8299077" y="5829531"/>
                  <a:pt x="8281671" y="5824011"/>
                  <a:pt x="8263455" y="5819793"/>
                </a:cubicBezTo>
                <a:cubicBezTo>
                  <a:pt x="8257386" y="5826849"/>
                  <a:pt x="8245582" y="5813448"/>
                  <a:pt x="8239287" y="5810141"/>
                </a:cubicBezTo>
                <a:cubicBezTo>
                  <a:pt x="8237965" y="5815186"/>
                  <a:pt x="8222226" y="5815108"/>
                  <a:pt x="8217888" y="5810039"/>
                </a:cubicBezTo>
                <a:cubicBezTo>
                  <a:pt x="8109447" y="5773303"/>
                  <a:pt x="8161302" y="5831037"/>
                  <a:pt x="8100547" y="5791517"/>
                </a:cubicBezTo>
                <a:cubicBezTo>
                  <a:pt x="8089574" y="5788167"/>
                  <a:pt x="8080448" y="5789295"/>
                  <a:pt x="8072316" y="5792309"/>
                </a:cubicBezTo>
                <a:lnTo>
                  <a:pt x="8056967" y="5800648"/>
                </a:lnTo>
                <a:lnTo>
                  <a:pt x="8047885" y="5795270"/>
                </a:lnTo>
                <a:cubicBezTo>
                  <a:pt x="8010204" y="5788738"/>
                  <a:pt x="7996426" y="5797608"/>
                  <a:pt x="7977128" y="5783189"/>
                </a:cubicBezTo>
                <a:cubicBezTo>
                  <a:pt x="7943466" y="5775577"/>
                  <a:pt x="7904823" y="5770953"/>
                  <a:pt x="7874392" y="5763715"/>
                </a:cubicBezTo>
                <a:cubicBezTo>
                  <a:pt x="7860337" y="5743777"/>
                  <a:pt x="7817541" y="5748989"/>
                  <a:pt x="7794543" y="5739759"/>
                </a:cubicBezTo>
                <a:cubicBezTo>
                  <a:pt x="7784688" y="5731467"/>
                  <a:pt x="7776709" y="5729004"/>
                  <a:pt x="7763762" y="5734031"/>
                </a:cubicBezTo>
                <a:cubicBezTo>
                  <a:pt x="7718781" y="5694154"/>
                  <a:pt x="7732231" y="5727368"/>
                  <a:pt x="7685889" y="5707234"/>
                </a:cubicBezTo>
                <a:cubicBezTo>
                  <a:pt x="7646521" y="5687607"/>
                  <a:pt x="7600389" y="5671470"/>
                  <a:pt x="7566744" y="5634586"/>
                </a:cubicBezTo>
                <a:cubicBezTo>
                  <a:pt x="7561306" y="5624813"/>
                  <a:pt x="7543589" y="5618525"/>
                  <a:pt x="7527170" y="5620542"/>
                </a:cubicBezTo>
                <a:cubicBezTo>
                  <a:pt x="7524343" y="5620889"/>
                  <a:pt x="7521664" y="5621475"/>
                  <a:pt x="7519214" y="5622280"/>
                </a:cubicBezTo>
                <a:cubicBezTo>
                  <a:pt x="7500062" y="5596964"/>
                  <a:pt x="7480476" y="5604337"/>
                  <a:pt x="7473157" y="5588143"/>
                </a:cubicBezTo>
                <a:cubicBezTo>
                  <a:pt x="7433415" y="5574859"/>
                  <a:pt x="7395118" y="5582388"/>
                  <a:pt x="7388000" y="5568063"/>
                </a:cubicBezTo>
                <a:cubicBezTo>
                  <a:pt x="7366403" y="5564920"/>
                  <a:pt x="7332262" y="5573848"/>
                  <a:pt x="7320876" y="5557698"/>
                </a:cubicBezTo>
                <a:cubicBezTo>
                  <a:pt x="7314891" y="5568111"/>
                  <a:pt x="7299319" y="5544964"/>
                  <a:pt x="7284480" y="5549820"/>
                </a:cubicBezTo>
                <a:cubicBezTo>
                  <a:pt x="7273570" y="5554430"/>
                  <a:pt x="7266301" y="5548483"/>
                  <a:pt x="7256619" y="5546379"/>
                </a:cubicBezTo>
                <a:cubicBezTo>
                  <a:pt x="7242503" y="5549088"/>
                  <a:pt x="7202543" y="5533379"/>
                  <a:pt x="7193112" y="5525289"/>
                </a:cubicBezTo>
                <a:cubicBezTo>
                  <a:pt x="7172259" y="5499151"/>
                  <a:pt x="7108617" y="5505485"/>
                  <a:pt x="7090943" y="5485177"/>
                </a:cubicBezTo>
                <a:cubicBezTo>
                  <a:pt x="7083637" y="5481419"/>
                  <a:pt x="7076140" y="5479148"/>
                  <a:pt x="7068566" y="5477809"/>
                </a:cubicBezTo>
                <a:lnTo>
                  <a:pt x="7023035" y="5476595"/>
                </a:lnTo>
                <a:lnTo>
                  <a:pt x="7001197" y="5476163"/>
                </a:lnTo>
                <a:cubicBezTo>
                  <a:pt x="7016126" y="5454256"/>
                  <a:pt x="6943549" y="5466815"/>
                  <a:pt x="6967472" y="5451057"/>
                </a:cubicBezTo>
                <a:cubicBezTo>
                  <a:pt x="6931240" y="5443544"/>
                  <a:pt x="6920843" y="5429649"/>
                  <a:pt x="6883334" y="5418880"/>
                </a:cubicBezTo>
                <a:lnTo>
                  <a:pt x="6742417" y="5386446"/>
                </a:lnTo>
                <a:cubicBezTo>
                  <a:pt x="6690532" y="5366095"/>
                  <a:pt x="6665174" y="5364632"/>
                  <a:pt x="6618315" y="5353085"/>
                </a:cubicBezTo>
                <a:cubicBezTo>
                  <a:pt x="6581698" y="5304210"/>
                  <a:pt x="6547395" y="5315779"/>
                  <a:pt x="6521050" y="5283194"/>
                </a:cubicBezTo>
                <a:cubicBezTo>
                  <a:pt x="6469114" y="5268862"/>
                  <a:pt x="6472597" y="5253957"/>
                  <a:pt x="6414460" y="5253832"/>
                </a:cubicBezTo>
                <a:lnTo>
                  <a:pt x="6362535" y="5220502"/>
                </a:lnTo>
                <a:cubicBezTo>
                  <a:pt x="6350866" y="5213881"/>
                  <a:pt x="6347641" y="5215777"/>
                  <a:pt x="6344443" y="5214103"/>
                </a:cubicBezTo>
                <a:lnTo>
                  <a:pt x="6343344" y="5210454"/>
                </a:lnTo>
                <a:lnTo>
                  <a:pt x="6333344" y="5205307"/>
                </a:lnTo>
                <a:lnTo>
                  <a:pt x="6315602" y="5193288"/>
                </a:lnTo>
                <a:lnTo>
                  <a:pt x="6310442" y="5192802"/>
                </a:lnTo>
                <a:lnTo>
                  <a:pt x="6280815" y="5177420"/>
                </a:lnTo>
                <a:lnTo>
                  <a:pt x="6279533" y="5178045"/>
                </a:lnTo>
                <a:cubicBezTo>
                  <a:pt x="6275980" y="5179097"/>
                  <a:pt x="6272084" y="5179212"/>
                  <a:pt x="6267362" y="5177370"/>
                </a:cubicBezTo>
                <a:cubicBezTo>
                  <a:pt x="6261796" y="5192470"/>
                  <a:pt x="6259530" y="5180933"/>
                  <a:pt x="6246095" y="5174167"/>
                </a:cubicBezTo>
                <a:lnTo>
                  <a:pt x="6155252" y="5161201"/>
                </a:lnTo>
                <a:lnTo>
                  <a:pt x="6148525" y="5158442"/>
                </a:lnTo>
                <a:lnTo>
                  <a:pt x="6148187" y="5158573"/>
                </a:lnTo>
                <a:cubicBezTo>
                  <a:pt x="6146292" y="5158370"/>
                  <a:pt x="6143916" y="5157611"/>
                  <a:pt x="6140686" y="5156032"/>
                </a:cubicBezTo>
                <a:lnTo>
                  <a:pt x="6136260" y="5153413"/>
                </a:lnTo>
                <a:lnTo>
                  <a:pt x="6123208" y="5148061"/>
                </a:lnTo>
                <a:lnTo>
                  <a:pt x="6117367" y="5147451"/>
                </a:lnTo>
                <a:lnTo>
                  <a:pt x="5957305" y="5146062"/>
                </a:lnTo>
                <a:cubicBezTo>
                  <a:pt x="5920540" y="5140405"/>
                  <a:pt x="5887096" y="5142015"/>
                  <a:pt x="5857259" y="5132052"/>
                </a:cubicBezTo>
                <a:cubicBezTo>
                  <a:pt x="5843335" y="5135303"/>
                  <a:pt x="5830921" y="5135493"/>
                  <a:pt x="5821375" y="5125606"/>
                </a:cubicBezTo>
                <a:cubicBezTo>
                  <a:pt x="5786501" y="5122615"/>
                  <a:pt x="5775399" y="5132648"/>
                  <a:pt x="5755916" y="5120171"/>
                </a:cubicBezTo>
                <a:cubicBezTo>
                  <a:pt x="5732132" y="5135438"/>
                  <a:pt x="5732735" y="5128211"/>
                  <a:pt x="5725007" y="5121437"/>
                </a:cubicBezTo>
                <a:lnTo>
                  <a:pt x="5723810" y="5120848"/>
                </a:lnTo>
                <a:lnTo>
                  <a:pt x="5720531" y="5123048"/>
                </a:lnTo>
                <a:lnTo>
                  <a:pt x="5714794" y="5123371"/>
                </a:lnTo>
                <a:lnTo>
                  <a:pt x="5700141" y="5120131"/>
                </a:lnTo>
                <a:lnTo>
                  <a:pt x="5694799" y="5118234"/>
                </a:lnTo>
                <a:cubicBezTo>
                  <a:pt x="5691058" y="5117179"/>
                  <a:pt x="5688491" y="5116804"/>
                  <a:pt x="5686627" y="5116903"/>
                </a:cubicBezTo>
                <a:lnTo>
                  <a:pt x="5686371" y="5117086"/>
                </a:lnTo>
                <a:lnTo>
                  <a:pt x="5678818" y="5115416"/>
                </a:lnTo>
                <a:cubicBezTo>
                  <a:pt x="5666199" y="5112102"/>
                  <a:pt x="5654035" y="5108410"/>
                  <a:pt x="5642547" y="5104511"/>
                </a:cubicBezTo>
                <a:cubicBezTo>
                  <a:pt x="5629444" y="5114945"/>
                  <a:pt x="5588783" y="5093343"/>
                  <a:pt x="5587979" y="5116963"/>
                </a:cubicBezTo>
                <a:cubicBezTo>
                  <a:pt x="5572317" y="5112380"/>
                  <a:pt x="5564904" y="5101292"/>
                  <a:pt x="5566635" y="5117158"/>
                </a:cubicBezTo>
                <a:cubicBezTo>
                  <a:pt x="5561375" y="5116079"/>
                  <a:pt x="5557787" y="5116811"/>
                  <a:pt x="5554952" y="5118417"/>
                </a:cubicBezTo>
                <a:lnTo>
                  <a:pt x="5554039" y="5119241"/>
                </a:lnTo>
                <a:lnTo>
                  <a:pt x="5514253" y="5109018"/>
                </a:lnTo>
                <a:lnTo>
                  <a:pt x="5492156" y="5099904"/>
                </a:lnTo>
                <a:lnTo>
                  <a:pt x="5480446" y="5096385"/>
                </a:lnTo>
                <a:lnTo>
                  <a:pt x="5477744" y="5092939"/>
                </a:lnTo>
                <a:cubicBezTo>
                  <a:pt x="5474490" y="5090581"/>
                  <a:pt x="5469391" y="5088951"/>
                  <a:pt x="5460150" y="5088988"/>
                </a:cubicBezTo>
                <a:lnTo>
                  <a:pt x="5457901" y="5089459"/>
                </a:lnTo>
                <a:lnTo>
                  <a:pt x="5444243" y="5082761"/>
                </a:lnTo>
                <a:cubicBezTo>
                  <a:pt x="5439993" y="5080007"/>
                  <a:pt x="5436418" y="5076805"/>
                  <a:pt x="5433825" y="5072992"/>
                </a:cubicBezTo>
                <a:cubicBezTo>
                  <a:pt x="5379442" y="5082090"/>
                  <a:pt x="5336110" y="5058382"/>
                  <a:pt x="5280996" y="5052402"/>
                </a:cubicBezTo>
                <a:cubicBezTo>
                  <a:pt x="5250806" y="5043777"/>
                  <a:pt x="5168599" y="5048109"/>
                  <a:pt x="5161582" y="5019668"/>
                </a:cubicBezTo>
                <a:cubicBezTo>
                  <a:pt x="5121870" y="5011383"/>
                  <a:pt x="5095637" y="5009222"/>
                  <a:pt x="5042717" y="5002692"/>
                </a:cubicBezTo>
                <a:cubicBezTo>
                  <a:pt x="4991136" y="4972487"/>
                  <a:pt x="4902282" y="4979360"/>
                  <a:pt x="4840514" y="4959306"/>
                </a:cubicBezTo>
                <a:cubicBezTo>
                  <a:pt x="4799904" y="4976415"/>
                  <a:pt x="4824087" y="4958371"/>
                  <a:pt x="4786778" y="4956661"/>
                </a:cubicBezTo>
                <a:cubicBezTo>
                  <a:pt x="4801901" y="4937231"/>
                  <a:pt x="4739845" y="4961208"/>
                  <a:pt x="4743741" y="4937104"/>
                </a:cubicBezTo>
                <a:cubicBezTo>
                  <a:pt x="4736829" y="4937557"/>
                  <a:pt x="4730010" y="4938753"/>
                  <a:pt x="4723136" y="4940138"/>
                </a:cubicBezTo>
                <a:lnTo>
                  <a:pt x="4719535" y="4940850"/>
                </a:lnTo>
                <a:lnTo>
                  <a:pt x="4706143" y="4939586"/>
                </a:lnTo>
                <a:lnTo>
                  <a:pt x="4701098" y="4944372"/>
                </a:lnTo>
                <a:lnTo>
                  <a:pt x="4680034" y="4946157"/>
                </a:lnTo>
                <a:cubicBezTo>
                  <a:pt x="4672339" y="4946029"/>
                  <a:pt x="4664292" y="4944964"/>
                  <a:pt x="4655740" y="4942396"/>
                </a:cubicBezTo>
                <a:cubicBezTo>
                  <a:pt x="4636359" y="4929384"/>
                  <a:pt x="4599700" y="4935346"/>
                  <a:pt x="4569298" y="4929596"/>
                </a:cubicBezTo>
                <a:lnTo>
                  <a:pt x="4555977" y="4924356"/>
                </a:lnTo>
                <a:lnTo>
                  <a:pt x="4508949" y="4921648"/>
                </a:lnTo>
                <a:cubicBezTo>
                  <a:pt x="4495668" y="4920437"/>
                  <a:pt x="4482007" y="4918694"/>
                  <a:pt x="4467838" y="4915993"/>
                </a:cubicBezTo>
                <a:lnTo>
                  <a:pt x="4441948" y="4909300"/>
                </a:lnTo>
                <a:lnTo>
                  <a:pt x="4394719" y="4901820"/>
                </a:lnTo>
                <a:lnTo>
                  <a:pt x="4356810" y="4905146"/>
                </a:lnTo>
                <a:lnTo>
                  <a:pt x="4222144" y="4909117"/>
                </a:lnTo>
                <a:cubicBezTo>
                  <a:pt x="4202488" y="4913903"/>
                  <a:pt x="4184742" y="4933491"/>
                  <a:pt x="4160481" y="4923474"/>
                </a:cubicBezTo>
                <a:cubicBezTo>
                  <a:pt x="4165854" y="4934564"/>
                  <a:pt x="4131661" y="4919946"/>
                  <a:pt x="4124879" y="4929303"/>
                </a:cubicBezTo>
                <a:cubicBezTo>
                  <a:pt x="4120895" y="4937086"/>
                  <a:pt x="4109593" y="4934464"/>
                  <a:pt x="4100114" y="4936007"/>
                </a:cubicBezTo>
                <a:cubicBezTo>
                  <a:pt x="4091835" y="4943256"/>
                  <a:pt x="4045978" y="4943549"/>
                  <a:pt x="4030957" y="4939826"/>
                </a:cubicBezTo>
                <a:cubicBezTo>
                  <a:pt x="3989825" y="4924453"/>
                  <a:pt x="3946860" y="4952050"/>
                  <a:pt x="3913764" y="4940618"/>
                </a:cubicBezTo>
                <a:cubicBezTo>
                  <a:pt x="3904534" y="4939906"/>
                  <a:pt x="3896577" y="4940543"/>
                  <a:pt x="3889457" y="4942017"/>
                </a:cubicBezTo>
                <a:lnTo>
                  <a:pt x="3871115" y="4948115"/>
                </a:lnTo>
                <a:lnTo>
                  <a:pt x="3869086" y="4953796"/>
                </a:lnTo>
                <a:lnTo>
                  <a:pt x="3856124" y="4955351"/>
                </a:lnTo>
                <a:lnTo>
                  <a:pt x="3835967" y="4964002"/>
                </a:lnTo>
                <a:cubicBezTo>
                  <a:pt x="3826465" y="4939857"/>
                  <a:pt x="3782586" y="4975947"/>
                  <a:pt x="3785910" y="4953998"/>
                </a:cubicBezTo>
                <a:cubicBezTo>
                  <a:pt x="3750785" y="4960085"/>
                  <a:pt x="3699033" y="4941571"/>
                  <a:pt x="3671085" y="4966563"/>
                </a:cubicBezTo>
                <a:cubicBezTo>
                  <a:pt x="3621255" y="4971431"/>
                  <a:pt x="3562637" y="4982991"/>
                  <a:pt x="3486928" y="4983204"/>
                </a:cubicBezTo>
                <a:cubicBezTo>
                  <a:pt x="3446030" y="4983424"/>
                  <a:pt x="3343460" y="4965124"/>
                  <a:pt x="3280956" y="4963864"/>
                </a:cubicBezTo>
                <a:cubicBezTo>
                  <a:pt x="3227193" y="4969510"/>
                  <a:pt x="3256481" y="4962609"/>
                  <a:pt x="3211563" y="4982704"/>
                </a:cubicBezTo>
                <a:cubicBezTo>
                  <a:pt x="3207119" y="4979549"/>
                  <a:pt x="3170070" y="4977192"/>
                  <a:pt x="3164681" y="4975408"/>
                </a:cubicBezTo>
                <a:lnTo>
                  <a:pt x="3127171" y="4968229"/>
                </a:lnTo>
                <a:lnTo>
                  <a:pt x="3096889" y="4965619"/>
                </a:lnTo>
                <a:cubicBezTo>
                  <a:pt x="3088441" y="4967572"/>
                  <a:pt x="3082883" y="4967054"/>
                  <a:pt x="3078620" y="4965444"/>
                </a:cubicBezTo>
                <a:lnTo>
                  <a:pt x="3074275" y="4962670"/>
                </a:lnTo>
                <a:lnTo>
                  <a:pt x="3036436" y="4957455"/>
                </a:lnTo>
                <a:lnTo>
                  <a:pt x="3031995" y="4958829"/>
                </a:lnTo>
                <a:lnTo>
                  <a:pt x="2994028" y="4956800"/>
                </a:lnTo>
                <a:cubicBezTo>
                  <a:pt x="2992299" y="4958944"/>
                  <a:pt x="2989407" y="4960397"/>
                  <a:pt x="2984001" y="4960444"/>
                </a:cubicBezTo>
                <a:cubicBezTo>
                  <a:pt x="2994191" y="4975446"/>
                  <a:pt x="2981386" y="4966249"/>
                  <a:pt x="2964542" y="4965062"/>
                </a:cubicBezTo>
                <a:cubicBezTo>
                  <a:pt x="2976613" y="4988096"/>
                  <a:pt x="2927627" y="4975618"/>
                  <a:pt x="2921274" y="4988440"/>
                </a:cubicBezTo>
                <a:cubicBezTo>
                  <a:pt x="2908629" y="4987050"/>
                  <a:pt x="2895476" y="4985998"/>
                  <a:pt x="2882111" y="4985411"/>
                </a:cubicBezTo>
                <a:lnTo>
                  <a:pt x="2874282" y="4985361"/>
                </a:lnTo>
                <a:cubicBezTo>
                  <a:pt x="2874237" y="4985437"/>
                  <a:pt x="2874193" y="4985514"/>
                  <a:pt x="2874147" y="4985591"/>
                </a:cubicBezTo>
                <a:cubicBezTo>
                  <a:pt x="2872492" y="4986074"/>
                  <a:pt x="2869935" y="4986243"/>
                  <a:pt x="2865932" y="4985999"/>
                </a:cubicBezTo>
                <a:lnTo>
                  <a:pt x="2860008" y="4985269"/>
                </a:lnTo>
                <a:lnTo>
                  <a:pt x="2844819" y="4985172"/>
                </a:lnTo>
                <a:lnTo>
                  <a:pt x="2839735" y="4986676"/>
                </a:lnTo>
                <a:lnTo>
                  <a:pt x="2837922" y="4989488"/>
                </a:lnTo>
                <a:lnTo>
                  <a:pt x="2836507" y="4989165"/>
                </a:lnTo>
                <a:cubicBezTo>
                  <a:pt x="2825749" y="4984209"/>
                  <a:pt x="2822382" y="4977089"/>
                  <a:pt x="2808859" y="4996804"/>
                </a:cubicBezTo>
                <a:cubicBezTo>
                  <a:pt x="2784233" y="4988767"/>
                  <a:pt x="2779499" y="5000786"/>
                  <a:pt x="2745907" y="5005126"/>
                </a:cubicBezTo>
                <a:cubicBezTo>
                  <a:pt x="2731796" y="4997536"/>
                  <a:pt x="2720518" y="5000295"/>
                  <a:pt x="2709519" y="5006333"/>
                </a:cubicBezTo>
                <a:cubicBezTo>
                  <a:pt x="2676766" y="5002878"/>
                  <a:pt x="2646981" y="5011377"/>
                  <a:pt x="2610212" y="5013529"/>
                </a:cubicBezTo>
                <a:cubicBezTo>
                  <a:pt x="2570359" y="5003730"/>
                  <a:pt x="2550109" y="5021491"/>
                  <a:pt x="2510814" y="5023713"/>
                </a:cubicBezTo>
                <a:cubicBezTo>
                  <a:pt x="2476639" y="5006722"/>
                  <a:pt x="2482834" y="5038639"/>
                  <a:pt x="2462736" y="5045398"/>
                </a:cubicBezTo>
                <a:lnTo>
                  <a:pt x="2457050" y="5046022"/>
                </a:lnTo>
                <a:lnTo>
                  <a:pt x="2442184" y="5043549"/>
                </a:lnTo>
                <a:lnTo>
                  <a:pt x="2436703" y="5041929"/>
                </a:lnTo>
                <a:cubicBezTo>
                  <a:pt x="2432888" y="5041072"/>
                  <a:pt x="2430299" y="5040830"/>
                  <a:pt x="2428451" y="5041027"/>
                </a:cubicBezTo>
                <a:lnTo>
                  <a:pt x="2420551" y="5039949"/>
                </a:lnTo>
                <a:cubicBezTo>
                  <a:pt x="2407700" y="5037296"/>
                  <a:pt x="2395274" y="5034239"/>
                  <a:pt x="2383501" y="5030941"/>
                </a:cubicBezTo>
                <a:cubicBezTo>
                  <a:pt x="2362992" y="5032521"/>
                  <a:pt x="2317884" y="5047662"/>
                  <a:pt x="2297493" y="5049431"/>
                </a:cubicBezTo>
                <a:lnTo>
                  <a:pt x="2261156" y="5041558"/>
                </a:lnTo>
                <a:lnTo>
                  <a:pt x="2200581" y="5024964"/>
                </a:lnTo>
                <a:lnTo>
                  <a:pt x="2198380" y="5025550"/>
                </a:lnTo>
                <a:lnTo>
                  <a:pt x="2116066" y="5019568"/>
                </a:lnTo>
                <a:cubicBezTo>
                  <a:pt x="2111600" y="5017036"/>
                  <a:pt x="2059664" y="5006071"/>
                  <a:pt x="2056754" y="5002394"/>
                </a:cubicBezTo>
                <a:cubicBezTo>
                  <a:pt x="2003393" y="5014336"/>
                  <a:pt x="1998298" y="5008800"/>
                  <a:pt x="1942916" y="5005703"/>
                </a:cubicBezTo>
                <a:cubicBezTo>
                  <a:pt x="1882138" y="4994708"/>
                  <a:pt x="1836966" y="4976630"/>
                  <a:pt x="1796717" y="4970423"/>
                </a:cubicBezTo>
                <a:cubicBezTo>
                  <a:pt x="1724075" y="4959337"/>
                  <a:pt x="1636218" y="4936339"/>
                  <a:pt x="1583222" y="4931235"/>
                </a:cubicBezTo>
                <a:cubicBezTo>
                  <a:pt x="1544265" y="4950469"/>
                  <a:pt x="1556109" y="4927628"/>
                  <a:pt x="1518821" y="4927872"/>
                </a:cubicBezTo>
                <a:cubicBezTo>
                  <a:pt x="1497291" y="4925112"/>
                  <a:pt x="1483221" y="4916728"/>
                  <a:pt x="1471837" y="4914678"/>
                </a:cubicBezTo>
                <a:lnTo>
                  <a:pt x="1450515" y="4915578"/>
                </a:lnTo>
                <a:lnTo>
                  <a:pt x="1437078" y="4915016"/>
                </a:lnTo>
                <a:lnTo>
                  <a:pt x="1432462" y="4920065"/>
                </a:lnTo>
                <a:lnTo>
                  <a:pt x="1411645" y="4922952"/>
                </a:lnTo>
                <a:cubicBezTo>
                  <a:pt x="1384856" y="4920079"/>
                  <a:pt x="1306656" y="4907389"/>
                  <a:pt x="1271729" y="4902828"/>
                </a:cubicBezTo>
                <a:cubicBezTo>
                  <a:pt x="1258697" y="4896954"/>
                  <a:pt x="1213546" y="4890036"/>
                  <a:pt x="1202076" y="4895589"/>
                </a:cubicBezTo>
                <a:cubicBezTo>
                  <a:pt x="1192059" y="4895561"/>
                  <a:pt x="1182171" y="4891311"/>
                  <a:pt x="1174670" y="4898040"/>
                </a:cubicBezTo>
                <a:cubicBezTo>
                  <a:pt x="1163701" y="4905820"/>
                  <a:pt x="1136874" y="4886643"/>
                  <a:pt x="1137035" y="4897965"/>
                </a:cubicBezTo>
                <a:cubicBezTo>
                  <a:pt x="1117838" y="4884693"/>
                  <a:pt x="1091386" y="4900421"/>
                  <a:pt x="1069882" y="4901859"/>
                </a:cubicBezTo>
                <a:cubicBezTo>
                  <a:pt x="1055589" y="4889467"/>
                  <a:pt x="1024570" y="4904705"/>
                  <a:pt x="980935" y="4900090"/>
                </a:cubicBezTo>
                <a:cubicBezTo>
                  <a:pt x="947614" y="4895538"/>
                  <a:pt x="913224" y="4886405"/>
                  <a:pt x="869960" y="4874547"/>
                </a:cubicBezTo>
                <a:cubicBezTo>
                  <a:pt x="819114" y="4845820"/>
                  <a:pt x="768074" y="4839770"/>
                  <a:pt x="721345" y="4828937"/>
                </a:cubicBezTo>
                <a:cubicBezTo>
                  <a:pt x="667944" y="4819060"/>
                  <a:pt x="698286" y="4848426"/>
                  <a:pt x="635428" y="4819153"/>
                </a:cubicBezTo>
                <a:cubicBezTo>
                  <a:pt x="626286" y="4826707"/>
                  <a:pt x="617638" y="4825980"/>
                  <a:pt x="604106" y="4819994"/>
                </a:cubicBezTo>
                <a:cubicBezTo>
                  <a:pt x="583276" y="4822237"/>
                  <a:pt x="539859" y="4835097"/>
                  <a:pt x="510451" y="4832608"/>
                </a:cubicBezTo>
                <a:cubicBezTo>
                  <a:pt x="489781" y="4829929"/>
                  <a:pt x="443867" y="4807857"/>
                  <a:pt x="427656" y="4805062"/>
                </a:cubicBezTo>
                <a:cubicBezTo>
                  <a:pt x="424088" y="4806479"/>
                  <a:pt x="419580" y="4809736"/>
                  <a:pt x="413184" y="4815837"/>
                </a:cubicBezTo>
                <a:cubicBezTo>
                  <a:pt x="387673" y="4805882"/>
                  <a:pt x="379855" y="4817328"/>
                  <a:pt x="341772" y="4818825"/>
                </a:cubicBezTo>
                <a:cubicBezTo>
                  <a:pt x="327795" y="4810179"/>
                  <a:pt x="314729" y="4811964"/>
                  <a:pt x="301266" y="4817000"/>
                </a:cubicBezTo>
                <a:cubicBezTo>
                  <a:pt x="265781" y="4810886"/>
                  <a:pt x="231017" y="4816794"/>
                  <a:pt x="189886" y="4815871"/>
                </a:cubicBezTo>
                <a:cubicBezTo>
                  <a:pt x="147910" y="4802917"/>
                  <a:pt x="121702" y="4818738"/>
                  <a:pt x="77762" y="4817675"/>
                </a:cubicBezTo>
                <a:cubicBezTo>
                  <a:pt x="38733" y="4795315"/>
                  <a:pt x="44308" y="4840244"/>
                  <a:pt x="8164" y="4835320"/>
                </a:cubicBezTo>
                <a:lnTo>
                  <a:pt x="0" y="4832771"/>
                </a:lnTo>
                <a:close/>
              </a:path>
            </a:pathLst>
          </a:cu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00F09D20-63FE-D0D9-A980-EF94C2AADD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00" y="5436000"/>
            <a:ext cx="6931319" cy="1186800"/>
          </a:xfrm>
        </p:spPr>
        <p:txBody>
          <a:bodyPr anchor="b">
            <a:normAutofit/>
          </a:bodyPr>
          <a:lstStyle/>
          <a:p>
            <a:pPr algn="l"/>
            <a:r>
              <a:rPr lang="hu-HU" sz="7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Érettségizzünk</a:t>
            </a:r>
          </a:p>
        </p:txBody>
      </p:sp>
      <p:grpSp>
        <p:nvGrpSpPr>
          <p:cNvPr id="21" name="Csoportba foglalás 20">
            <a:extLst>
              <a:ext uri="{FF2B5EF4-FFF2-40B4-BE49-F238E27FC236}">
                <a16:creationId xmlns:a16="http://schemas.microsoft.com/office/drawing/2014/main" id="{91A9A24A-2296-7880-2F88-4536FE550E15}"/>
              </a:ext>
            </a:extLst>
          </p:cNvPr>
          <p:cNvGrpSpPr/>
          <p:nvPr/>
        </p:nvGrpSpPr>
        <p:grpSpPr>
          <a:xfrm>
            <a:off x="8116646" y="0"/>
            <a:ext cx="4064400" cy="7200000"/>
            <a:chOff x="8116646" y="12018504"/>
            <a:chExt cx="4064400" cy="7200000"/>
          </a:xfrm>
        </p:grpSpPr>
        <p:sp>
          <p:nvSpPr>
            <p:cNvPr id="7" name="Téglalap 6">
              <a:extLst>
                <a:ext uri="{FF2B5EF4-FFF2-40B4-BE49-F238E27FC236}">
                  <a16:creationId xmlns:a16="http://schemas.microsoft.com/office/drawing/2014/main" id="{4415E909-789F-2DB1-A270-305DCCE6CB62}"/>
                </a:ext>
              </a:extLst>
            </p:cNvPr>
            <p:cNvSpPr/>
            <p:nvPr/>
          </p:nvSpPr>
          <p:spPr>
            <a:xfrm>
              <a:off x="8116646" y="12018504"/>
              <a:ext cx="4064400" cy="7200000"/>
            </a:xfrm>
            <a:prstGeom prst="rect">
              <a:avLst/>
            </a:prstGeom>
            <a:solidFill>
              <a:srgbClr val="00C7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Szövegdoboz 11">
              <a:extLst>
                <a:ext uri="{FF2B5EF4-FFF2-40B4-BE49-F238E27FC236}">
                  <a16:creationId xmlns:a16="http://schemas.microsoft.com/office/drawing/2014/main" id="{9B10AAE1-406D-0F1A-331E-D23E66954D98}"/>
                </a:ext>
              </a:extLst>
            </p:cNvPr>
            <p:cNvSpPr txBox="1"/>
            <p:nvPr/>
          </p:nvSpPr>
          <p:spPr>
            <a:xfrm>
              <a:off x="8891322" y="15155116"/>
              <a:ext cx="2515047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u-HU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Lipták Dárius</a:t>
              </a:r>
            </a:p>
          </p:txBody>
        </p:sp>
        <p:pic>
          <p:nvPicPr>
            <p:cNvPr id="14" name="Kép 13" descr="A képen képernyőkép, fekete, tervezés látható&#10;&#10;Előfordulhat, hogy a mesterséges intelligencia által létrehozott tartalom helytelen.">
              <a:extLst>
                <a:ext uri="{FF2B5EF4-FFF2-40B4-BE49-F238E27FC236}">
                  <a16:creationId xmlns:a16="http://schemas.microsoft.com/office/drawing/2014/main" id="{2BADD87F-3679-E542-B38B-5DC707111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9517" y="13895116"/>
              <a:ext cx="1478655" cy="12600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0" name="Csoportba foglalás 19">
            <a:extLst>
              <a:ext uri="{FF2B5EF4-FFF2-40B4-BE49-F238E27FC236}">
                <a16:creationId xmlns:a16="http://schemas.microsoft.com/office/drawing/2014/main" id="{5F0CBBD3-7C98-268A-03C7-8FC1ABC3C7F8}"/>
              </a:ext>
            </a:extLst>
          </p:cNvPr>
          <p:cNvGrpSpPr/>
          <p:nvPr/>
        </p:nvGrpSpPr>
        <p:grpSpPr>
          <a:xfrm>
            <a:off x="4057723" y="0"/>
            <a:ext cx="4064400" cy="7200000"/>
            <a:chOff x="4057723" y="10173729"/>
            <a:chExt cx="4064400" cy="7200000"/>
          </a:xfrm>
        </p:grpSpPr>
        <p:sp>
          <p:nvSpPr>
            <p:cNvPr id="6" name="Téglalap 5">
              <a:extLst>
                <a:ext uri="{FF2B5EF4-FFF2-40B4-BE49-F238E27FC236}">
                  <a16:creationId xmlns:a16="http://schemas.microsoft.com/office/drawing/2014/main" id="{BFCAB10F-B2D8-5FFD-1181-3FDE2E5B3553}"/>
                </a:ext>
              </a:extLst>
            </p:cNvPr>
            <p:cNvSpPr/>
            <p:nvPr/>
          </p:nvSpPr>
          <p:spPr>
            <a:xfrm>
              <a:off x="4057723" y="10173729"/>
              <a:ext cx="4064400" cy="7200000"/>
            </a:xfrm>
            <a:prstGeom prst="rect">
              <a:avLst/>
            </a:prstGeom>
            <a:solidFill>
              <a:srgbClr val="33DCF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Szövegdoboz 9">
              <a:extLst>
                <a:ext uri="{FF2B5EF4-FFF2-40B4-BE49-F238E27FC236}">
                  <a16:creationId xmlns:a16="http://schemas.microsoft.com/office/drawing/2014/main" id="{CE26645E-F5E4-F40E-66DE-D753AD2AF80B}"/>
                </a:ext>
              </a:extLst>
            </p:cNvPr>
            <p:cNvSpPr txBox="1"/>
            <p:nvPr/>
          </p:nvSpPr>
          <p:spPr>
            <a:xfrm>
              <a:off x="4948554" y="13310341"/>
              <a:ext cx="229421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u-HU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Gáspár Zsolt</a:t>
              </a:r>
            </a:p>
          </p:txBody>
        </p:sp>
        <p:pic>
          <p:nvPicPr>
            <p:cNvPr id="15" name="Kép 14" descr="A képen fekete, sötétség látható&#10;&#10;Előfordulhat, hogy a mesterséges intelligencia által létrehozott tartalom helytelen.">
              <a:extLst>
                <a:ext uri="{FF2B5EF4-FFF2-40B4-BE49-F238E27FC236}">
                  <a16:creationId xmlns:a16="http://schemas.microsoft.com/office/drawing/2014/main" id="{10BFE7C2-0199-01E2-19EA-6596EFA6D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4900" y="12050341"/>
              <a:ext cx="1797049" cy="1260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" name="Téglalap 4">
            <a:extLst>
              <a:ext uri="{FF2B5EF4-FFF2-40B4-BE49-F238E27FC236}">
                <a16:creationId xmlns:a16="http://schemas.microsoft.com/office/drawing/2014/main" id="{BF58768E-59A9-B056-7765-7531F0A08951}"/>
              </a:ext>
            </a:extLst>
          </p:cNvPr>
          <p:cNvSpPr/>
          <p:nvPr/>
        </p:nvSpPr>
        <p:spPr>
          <a:xfrm>
            <a:off x="0" y="0"/>
            <a:ext cx="12181046" cy="7200000"/>
          </a:xfrm>
          <a:prstGeom prst="rect">
            <a:avLst/>
          </a:prstGeom>
          <a:solidFill>
            <a:srgbClr val="65E6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5A140D88-1AFA-8D31-5AEB-E497A2CDA594}"/>
              </a:ext>
            </a:extLst>
          </p:cNvPr>
          <p:cNvSpPr txBox="1"/>
          <p:nvPr/>
        </p:nvSpPr>
        <p:spPr>
          <a:xfrm>
            <a:off x="72000" y="1296000"/>
            <a:ext cx="24869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Bernát Olivér</a:t>
            </a:r>
          </a:p>
        </p:txBody>
      </p:sp>
      <p:pic>
        <p:nvPicPr>
          <p:cNvPr id="13" name="Kép 12" descr="A képen fekete, sötétség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19E073D9-A018-AB1D-7704-B666E78E9B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36000"/>
            <a:ext cx="1260000" cy="1260000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CEC5F681-855B-9EF2-F553-6667419DB8FB}"/>
              </a:ext>
            </a:extLst>
          </p:cNvPr>
          <p:cNvSpPr txBox="1"/>
          <p:nvPr/>
        </p:nvSpPr>
        <p:spPr>
          <a:xfrm>
            <a:off x="3469812" y="288000"/>
            <a:ext cx="2483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/>
              <a:t>Fő feladatok: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480B8628-3F20-FE8B-90EB-56A742AFEDB6}"/>
              </a:ext>
            </a:extLst>
          </p:cNvPr>
          <p:cNvSpPr txBox="1"/>
          <p:nvPr/>
        </p:nvSpPr>
        <p:spPr>
          <a:xfrm>
            <a:off x="6096001" y="288000"/>
            <a:ext cx="595324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/>
              <a:t>Backend teljes körű kidolgozása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/>
              <a:t>Adminisztratív feladatokat ellátó felület kidolgozása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6B6B99BD-8838-806F-B81B-0C01447099AE}"/>
              </a:ext>
            </a:extLst>
          </p:cNvPr>
          <p:cNvSpPr txBox="1"/>
          <p:nvPr/>
        </p:nvSpPr>
        <p:spPr>
          <a:xfrm>
            <a:off x="2163683" y="2661889"/>
            <a:ext cx="2659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 err="1"/>
              <a:t>Admin</a:t>
            </a:r>
            <a:r>
              <a:rPr lang="hu-HU" sz="3200" dirty="0"/>
              <a:t> felület:</a:t>
            </a:r>
          </a:p>
        </p:txBody>
      </p:sp>
      <p:pic>
        <p:nvPicPr>
          <p:cNvPr id="19" name="Kép 18">
            <a:extLst>
              <a:ext uri="{FF2B5EF4-FFF2-40B4-BE49-F238E27FC236}">
                <a16:creationId xmlns:a16="http://schemas.microsoft.com/office/drawing/2014/main" id="{7584A796-11D1-6B5E-A24F-CA703E4A2C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6875" y="2302800"/>
            <a:ext cx="6466857" cy="4320000"/>
          </a:xfrm>
          <a:prstGeom prst="rect">
            <a:avLst/>
          </a:prstGeom>
        </p:spPr>
      </p:pic>
      <p:pic>
        <p:nvPicPr>
          <p:cNvPr id="22" name="Kép 21">
            <a:extLst>
              <a:ext uri="{FF2B5EF4-FFF2-40B4-BE49-F238E27FC236}">
                <a16:creationId xmlns:a16="http://schemas.microsoft.com/office/drawing/2014/main" id="{42F65DD8-6899-B248-D340-0A28B83DE3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8851" y="-4480920"/>
            <a:ext cx="6482196" cy="4320000"/>
          </a:xfrm>
          <a:prstGeom prst="rect">
            <a:avLst/>
          </a:prstGeom>
        </p:spPr>
      </p:pic>
      <p:pic>
        <p:nvPicPr>
          <p:cNvPr id="23" name="Kép 22">
            <a:extLst>
              <a:ext uri="{FF2B5EF4-FFF2-40B4-BE49-F238E27FC236}">
                <a16:creationId xmlns:a16="http://schemas.microsoft.com/office/drawing/2014/main" id="{116FC343-EE50-D704-CAEF-3CC58F0203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2609" y="8084923"/>
            <a:ext cx="5370470" cy="1074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140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72888-5E4E-AEBB-0FD6-071EFA65F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szöveg, kék látható&#10;&#10;Automatikusan generált leírás">
            <a:extLst>
              <a:ext uri="{FF2B5EF4-FFF2-40B4-BE49-F238E27FC236}">
                <a16:creationId xmlns:a16="http://schemas.microsoft.com/office/drawing/2014/main" id="{DA0EFFF3-911F-971E-B9D2-382A73621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6" b="4965"/>
          <a:stretch/>
        </p:blipFill>
        <p:spPr>
          <a:xfrm>
            <a:off x="1" y="1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12191999" h="6842601">
                <a:moveTo>
                  <a:pt x="0" y="0"/>
                </a:moveTo>
                <a:lnTo>
                  <a:pt x="12191999" y="0"/>
                </a:lnTo>
                <a:lnTo>
                  <a:pt x="12191999" y="6842601"/>
                </a:lnTo>
                <a:lnTo>
                  <a:pt x="10316981" y="6842601"/>
                </a:lnTo>
                <a:cubicBezTo>
                  <a:pt x="10312796" y="6835189"/>
                  <a:pt x="10163183" y="6730124"/>
                  <a:pt x="10158998" y="6722712"/>
                </a:cubicBezTo>
                <a:cubicBezTo>
                  <a:pt x="10120278" y="6678190"/>
                  <a:pt x="10156462" y="6716223"/>
                  <a:pt x="10090349" y="6671420"/>
                </a:cubicBezTo>
                <a:cubicBezTo>
                  <a:pt x="10043032" y="6655694"/>
                  <a:pt x="9995855" y="6551879"/>
                  <a:pt x="9955425" y="6498018"/>
                </a:cubicBezTo>
                <a:cubicBezTo>
                  <a:pt x="9939618" y="6480021"/>
                  <a:pt x="9915110" y="6461677"/>
                  <a:pt x="9891265" y="6454528"/>
                </a:cubicBezTo>
                <a:cubicBezTo>
                  <a:pt x="9868239" y="6464957"/>
                  <a:pt x="9865423" y="6431640"/>
                  <a:pt x="9848227" y="6426063"/>
                </a:cubicBezTo>
                <a:cubicBezTo>
                  <a:pt x="9838059" y="6433162"/>
                  <a:pt x="9815047" y="6410348"/>
                  <a:pt x="9812354" y="6399604"/>
                </a:cubicBezTo>
                <a:cubicBezTo>
                  <a:pt x="9825285" y="6377997"/>
                  <a:pt x="9725923" y="6372757"/>
                  <a:pt x="9725915" y="6356381"/>
                </a:cubicBezTo>
                <a:cubicBezTo>
                  <a:pt x="9696279" y="6348066"/>
                  <a:pt x="9591199" y="6354143"/>
                  <a:pt x="9575033" y="6325258"/>
                </a:cubicBezTo>
                <a:cubicBezTo>
                  <a:pt x="9516434" y="6303128"/>
                  <a:pt x="9441613" y="6276805"/>
                  <a:pt x="9415626" y="6271777"/>
                </a:cubicBezTo>
                <a:cubicBezTo>
                  <a:pt x="9378293" y="6313495"/>
                  <a:pt x="9281935" y="6171365"/>
                  <a:pt x="9171493" y="6150430"/>
                </a:cubicBezTo>
                <a:cubicBezTo>
                  <a:pt x="9155426" y="6152396"/>
                  <a:pt x="9147439" y="6151015"/>
                  <a:pt x="9146018" y="6139864"/>
                </a:cubicBezTo>
                <a:cubicBezTo>
                  <a:pt x="9112029" y="6132441"/>
                  <a:pt x="9087339" y="6101138"/>
                  <a:pt x="9059635" y="6109957"/>
                </a:cubicBezTo>
                <a:cubicBezTo>
                  <a:pt x="9024424" y="6092144"/>
                  <a:pt x="9043048" y="6078417"/>
                  <a:pt x="9010911" y="6064789"/>
                </a:cubicBezTo>
                <a:lnTo>
                  <a:pt x="8866811" y="6028191"/>
                </a:lnTo>
                <a:cubicBezTo>
                  <a:pt x="8846465" y="6021172"/>
                  <a:pt x="8825221" y="6000527"/>
                  <a:pt x="8804584" y="5994237"/>
                </a:cubicBezTo>
                <a:lnTo>
                  <a:pt x="8783071" y="5990448"/>
                </a:lnTo>
                <a:lnTo>
                  <a:pt x="8770456" y="5978060"/>
                </a:lnTo>
                <a:cubicBezTo>
                  <a:pt x="8764772" y="5975259"/>
                  <a:pt x="8757695" y="5974720"/>
                  <a:pt x="8748297" y="5978070"/>
                </a:cubicBezTo>
                <a:cubicBezTo>
                  <a:pt x="8730344" y="5973495"/>
                  <a:pt x="8679808" y="5955894"/>
                  <a:pt x="8662742" y="5950603"/>
                </a:cubicBezTo>
                <a:lnTo>
                  <a:pt x="8645902" y="5946326"/>
                </a:lnTo>
                <a:lnTo>
                  <a:pt x="8638176" y="5938358"/>
                </a:lnTo>
                <a:cubicBezTo>
                  <a:pt x="8625897" y="5932642"/>
                  <a:pt x="8594811" y="5922073"/>
                  <a:pt x="8572224" y="5912032"/>
                </a:cubicBezTo>
                <a:cubicBezTo>
                  <a:pt x="8553809" y="5897782"/>
                  <a:pt x="8529845" y="5886100"/>
                  <a:pt x="8502655" y="5878114"/>
                </a:cubicBezTo>
                <a:cubicBezTo>
                  <a:pt x="8496990" y="5883034"/>
                  <a:pt x="8489611" y="5872566"/>
                  <a:pt x="8485159" y="5869819"/>
                </a:cubicBezTo>
                <a:cubicBezTo>
                  <a:pt x="8483457" y="5873482"/>
                  <a:pt x="8471232" y="5872664"/>
                  <a:pt x="8468539" y="5868711"/>
                </a:cubicBezTo>
                <a:cubicBezTo>
                  <a:pt x="8389167" y="5836352"/>
                  <a:pt x="8421742" y="5881497"/>
                  <a:pt x="8379810" y="5849376"/>
                </a:cubicBezTo>
                <a:cubicBezTo>
                  <a:pt x="8371729" y="5846373"/>
                  <a:pt x="8364483" y="5846766"/>
                  <a:pt x="8357758" y="5848601"/>
                </a:cubicBezTo>
                <a:lnTo>
                  <a:pt x="8315264" y="5836192"/>
                </a:lnTo>
                <a:cubicBezTo>
                  <a:pt x="8299077" y="5829531"/>
                  <a:pt x="8281671" y="5824011"/>
                  <a:pt x="8263455" y="5819793"/>
                </a:cubicBezTo>
                <a:cubicBezTo>
                  <a:pt x="8257386" y="5826849"/>
                  <a:pt x="8245582" y="5813448"/>
                  <a:pt x="8239287" y="5810141"/>
                </a:cubicBezTo>
                <a:cubicBezTo>
                  <a:pt x="8237965" y="5815186"/>
                  <a:pt x="8222226" y="5815108"/>
                  <a:pt x="8217888" y="5810039"/>
                </a:cubicBezTo>
                <a:cubicBezTo>
                  <a:pt x="8109447" y="5773303"/>
                  <a:pt x="8161302" y="5831037"/>
                  <a:pt x="8100547" y="5791517"/>
                </a:cubicBezTo>
                <a:cubicBezTo>
                  <a:pt x="8089574" y="5788167"/>
                  <a:pt x="8080448" y="5789295"/>
                  <a:pt x="8072316" y="5792309"/>
                </a:cubicBezTo>
                <a:lnTo>
                  <a:pt x="8056967" y="5800648"/>
                </a:lnTo>
                <a:lnTo>
                  <a:pt x="8047885" y="5795270"/>
                </a:lnTo>
                <a:cubicBezTo>
                  <a:pt x="8010204" y="5788738"/>
                  <a:pt x="7996426" y="5797608"/>
                  <a:pt x="7977128" y="5783189"/>
                </a:cubicBezTo>
                <a:cubicBezTo>
                  <a:pt x="7943466" y="5775577"/>
                  <a:pt x="7904823" y="5770953"/>
                  <a:pt x="7874392" y="5763715"/>
                </a:cubicBezTo>
                <a:cubicBezTo>
                  <a:pt x="7860337" y="5743777"/>
                  <a:pt x="7817541" y="5748989"/>
                  <a:pt x="7794543" y="5739759"/>
                </a:cubicBezTo>
                <a:cubicBezTo>
                  <a:pt x="7784688" y="5731467"/>
                  <a:pt x="7776709" y="5729004"/>
                  <a:pt x="7763762" y="5734031"/>
                </a:cubicBezTo>
                <a:cubicBezTo>
                  <a:pt x="7718781" y="5694154"/>
                  <a:pt x="7732231" y="5727368"/>
                  <a:pt x="7685889" y="5707234"/>
                </a:cubicBezTo>
                <a:cubicBezTo>
                  <a:pt x="7646521" y="5687607"/>
                  <a:pt x="7600389" y="5671470"/>
                  <a:pt x="7566744" y="5634586"/>
                </a:cubicBezTo>
                <a:cubicBezTo>
                  <a:pt x="7561306" y="5624813"/>
                  <a:pt x="7543589" y="5618525"/>
                  <a:pt x="7527170" y="5620542"/>
                </a:cubicBezTo>
                <a:cubicBezTo>
                  <a:pt x="7524343" y="5620889"/>
                  <a:pt x="7521664" y="5621475"/>
                  <a:pt x="7519214" y="5622280"/>
                </a:cubicBezTo>
                <a:cubicBezTo>
                  <a:pt x="7500062" y="5596964"/>
                  <a:pt x="7480476" y="5604337"/>
                  <a:pt x="7473157" y="5588143"/>
                </a:cubicBezTo>
                <a:cubicBezTo>
                  <a:pt x="7433415" y="5574859"/>
                  <a:pt x="7395118" y="5582388"/>
                  <a:pt x="7388000" y="5568063"/>
                </a:cubicBezTo>
                <a:cubicBezTo>
                  <a:pt x="7366403" y="5564920"/>
                  <a:pt x="7332262" y="5573848"/>
                  <a:pt x="7320876" y="5557698"/>
                </a:cubicBezTo>
                <a:cubicBezTo>
                  <a:pt x="7314891" y="5568111"/>
                  <a:pt x="7299319" y="5544964"/>
                  <a:pt x="7284480" y="5549820"/>
                </a:cubicBezTo>
                <a:cubicBezTo>
                  <a:pt x="7273570" y="5554430"/>
                  <a:pt x="7266301" y="5548483"/>
                  <a:pt x="7256619" y="5546379"/>
                </a:cubicBezTo>
                <a:cubicBezTo>
                  <a:pt x="7242503" y="5549088"/>
                  <a:pt x="7202543" y="5533379"/>
                  <a:pt x="7193112" y="5525289"/>
                </a:cubicBezTo>
                <a:cubicBezTo>
                  <a:pt x="7172259" y="5499151"/>
                  <a:pt x="7108617" y="5505485"/>
                  <a:pt x="7090943" y="5485177"/>
                </a:cubicBezTo>
                <a:cubicBezTo>
                  <a:pt x="7083637" y="5481419"/>
                  <a:pt x="7076140" y="5479148"/>
                  <a:pt x="7068566" y="5477809"/>
                </a:cubicBezTo>
                <a:lnTo>
                  <a:pt x="7023035" y="5476595"/>
                </a:lnTo>
                <a:lnTo>
                  <a:pt x="7001197" y="5476163"/>
                </a:lnTo>
                <a:cubicBezTo>
                  <a:pt x="7016126" y="5454256"/>
                  <a:pt x="6943549" y="5466815"/>
                  <a:pt x="6967472" y="5451057"/>
                </a:cubicBezTo>
                <a:cubicBezTo>
                  <a:pt x="6931240" y="5443544"/>
                  <a:pt x="6920843" y="5429649"/>
                  <a:pt x="6883334" y="5418880"/>
                </a:cubicBezTo>
                <a:lnTo>
                  <a:pt x="6742417" y="5386446"/>
                </a:lnTo>
                <a:cubicBezTo>
                  <a:pt x="6690532" y="5366095"/>
                  <a:pt x="6665174" y="5364632"/>
                  <a:pt x="6618315" y="5353085"/>
                </a:cubicBezTo>
                <a:cubicBezTo>
                  <a:pt x="6581698" y="5304210"/>
                  <a:pt x="6547395" y="5315779"/>
                  <a:pt x="6521050" y="5283194"/>
                </a:cubicBezTo>
                <a:cubicBezTo>
                  <a:pt x="6469114" y="5268862"/>
                  <a:pt x="6472597" y="5253957"/>
                  <a:pt x="6414460" y="5253832"/>
                </a:cubicBezTo>
                <a:lnTo>
                  <a:pt x="6362535" y="5220502"/>
                </a:lnTo>
                <a:cubicBezTo>
                  <a:pt x="6350866" y="5213881"/>
                  <a:pt x="6347641" y="5215777"/>
                  <a:pt x="6344443" y="5214103"/>
                </a:cubicBezTo>
                <a:lnTo>
                  <a:pt x="6343344" y="5210454"/>
                </a:lnTo>
                <a:lnTo>
                  <a:pt x="6333344" y="5205307"/>
                </a:lnTo>
                <a:lnTo>
                  <a:pt x="6315602" y="5193288"/>
                </a:lnTo>
                <a:lnTo>
                  <a:pt x="6310442" y="5192802"/>
                </a:lnTo>
                <a:lnTo>
                  <a:pt x="6280815" y="5177420"/>
                </a:lnTo>
                <a:lnTo>
                  <a:pt x="6279533" y="5178045"/>
                </a:lnTo>
                <a:cubicBezTo>
                  <a:pt x="6275980" y="5179097"/>
                  <a:pt x="6272084" y="5179212"/>
                  <a:pt x="6267362" y="5177370"/>
                </a:cubicBezTo>
                <a:cubicBezTo>
                  <a:pt x="6261796" y="5192470"/>
                  <a:pt x="6259530" y="5180933"/>
                  <a:pt x="6246095" y="5174167"/>
                </a:cubicBezTo>
                <a:lnTo>
                  <a:pt x="6155252" y="5161201"/>
                </a:lnTo>
                <a:lnTo>
                  <a:pt x="6148525" y="5158442"/>
                </a:lnTo>
                <a:lnTo>
                  <a:pt x="6148187" y="5158573"/>
                </a:lnTo>
                <a:cubicBezTo>
                  <a:pt x="6146292" y="5158370"/>
                  <a:pt x="6143916" y="5157611"/>
                  <a:pt x="6140686" y="5156032"/>
                </a:cubicBezTo>
                <a:lnTo>
                  <a:pt x="6136260" y="5153413"/>
                </a:lnTo>
                <a:lnTo>
                  <a:pt x="6123208" y="5148061"/>
                </a:lnTo>
                <a:lnTo>
                  <a:pt x="6117367" y="5147451"/>
                </a:lnTo>
                <a:lnTo>
                  <a:pt x="5957305" y="5146062"/>
                </a:lnTo>
                <a:cubicBezTo>
                  <a:pt x="5920540" y="5140405"/>
                  <a:pt x="5887096" y="5142015"/>
                  <a:pt x="5857259" y="5132052"/>
                </a:cubicBezTo>
                <a:cubicBezTo>
                  <a:pt x="5843335" y="5135303"/>
                  <a:pt x="5830921" y="5135493"/>
                  <a:pt x="5821375" y="5125606"/>
                </a:cubicBezTo>
                <a:cubicBezTo>
                  <a:pt x="5786501" y="5122615"/>
                  <a:pt x="5775399" y="5132648"/>
                  <a:pt x="5755916" y="5120171"/>
                </a:cubicBezTo>
                <a:cubicBezTo>
                  <a:pt x="5732132" y="5135438"/>
                  <a:pt x="5732735" y="5128211"/>
                  <a:pt x="5725007" y="5121437"/>
                </a:cubicBezTo>
                <a:lnTo>
                  <a:pt x="5723810" y="5120848"/>
                </a:lnTo>
                <a:lnTo>
                  <a:pt x="5720531" y="5123048"/>
                </a:lnTo>
                <a:lnTo>
                  <a:pt x="5714794" y="5123371"/>
                </a:lnTo>
                <a:lnTo>
                  <a:pt x="5700141" y="5120131"/>
                </a:lnTo>
                <a:lnTo>
                  <a:pt x="5694799" y="5118234"/>
                </a:lnTo>
                <a:cubicBezTo>
                  <a:pt x="5691058" y="5117179"/>
                  <a:pt x="5688491" y="5116804"/>
                  <a:pt x="5686627" y="5116903"/>
                </a:cubicBezTo>
                <a:lnTo>
                  <a:pt x="5686371" y="5117086"/>
                </a:lnTo>
                <a:lnTo>
                  <a:pt x="5678818" y="5115416"/>
                </a:lnTo>
                <a:cubicBezTo>
                  <a:pt x="5666199" y="5112102"/>
                  <a:pt x="5654035" y="5108410"/>
                  <a:pt x="5642547" y="5104511"/>
                </a:cubicBezTo>
                <a:cubicBezTo>
                  <a:pt x="5629444" y="5114945"/>
                  <a:pt x="5588783" y="5093343"/>
                  <a:pt x="5587979" y="5116963"/>
                </a:cubicBezTo>
                <a:cubicBezTo>
                  <a:pt x="5572317" y="5112380"/>
                  <a:pt x="5564904" y="5101292"/>
                  <a:pt x="5566635" y="5117158"/>
                </a:cubicBezTo>
                <a:cubicBezTo>
                  <a:pt x="5561375" y="5116079"/>
                  <a:pt x="5557787" y="5116811"/>
                  <a:pt x="5554952" y="5118417"/>
                </a:cubicBezTo>
                <a:lnTo>
                  <a:pt x="5554039" y="5119241"/>
                </a:lnTo>
                <a:lnTo>
                  <a:pt x="5514253" y="5109018"/>
                </a:lnTo>
                <a:lnTo>
                  <a:pt x="5492156" y="5099904"/>
                </a:lnTo>
                <a:lnTo>
                  <a:pt x="5480446" y="5096385"/>
                </a:lnTo>
                <a:lnTo>
                  <a:pt x="5477744" y="5092939"/>
                </a:lnTo>
                <a:cubicBezTo>
                  <a:pt x="5474490" y="5090581"/>
                  <a:pt x="5469391" y="5088951"/>
                  <a:pt x="5460150" y="5088988"/>
                </a:cubicBezTo>
                <a:lnTo>
                  <a:pt x="5457901" y="5089459"/>
                </a:lnTo>
                <a:lnTo>
                  <a:pt x="5444243" y="5082761"/>
                </a:lnTo>
                <a:cubicBezTo>
                  <a:pt x="5439993" y="5080007"/>
                  <a:pt x="5436418" y="5076805"/>
                  <a:pt x="5433825" y="5072992"/>
                </a:cubicBezTo>
                <a:cubicBezTo>
                  <a:pt x="5379442" y="5082090"/>
                  <a:pt x="5336110" y="5058382"/>
                  <a:pt x="5280996" y="5052402"/>
                </a:cubicBezTo>
                <a:cubicBezTo>
                  <a:pt x="5250806" y="5043777"/>
                  <a:pt x="5168599" y="5048109"/>
                  <a:pt x="5161582" y="5019668"/>
                </a:cubicBezTo>
                <a:cubicBezTo>
                  <a:pt x="5121870" y="5011383"/>
                  <a:pt x="5095637" y="5009222"/>
                  <a:pt x="5042717" y="5002692"/>
                </a:cubicBezTo>
                <a:cubicBezTo>
                  <a:pt x="4991136" y="4972487"/>
                  <a:pt x="4902282" y="4979360"/>
                  <a:pt x="4840514" y="4959306"/>
                </a:cubicBezTo>
                <a:cubicBezTo>
                  <a:pt x="4799904" y="4976415"/>
                  <a:pt x="4824087" y="4958371"/>
                  <a:pt x="4786778" y="4956661"/>
                </a:cubicBezTo>
                <a:cubicBezTo>
                  <a:pt x="4801901" y="4937231"/>
                  <a:pt x="4739845" y="4961208"/>
                  <a:pt x="4743741" y="4937104"/>
                </a:cubicBezTo>
                <a:cubicBezTo>
                  <a:pt x="4736829" y="4937557"/>
                  <a:pt x="4730010" y="4938753"/>
                  <a:pt x="4723136" y="4940138"/>
                </a:cubicBezTo>
                <a:lnTo>
                  <a:pt x="4719535" y="4940850"/>
                </a:lnTo>
                <a:lnTo>
                  <a:pt x="4706143" y="4939586"/>
                </a:lnTo>
                <a:lnTo>
                  <a:pt x="4701098" y="4944372"/>
                </a:lnTo>
                <a:lnTo>
                  <a:pt x="4680034" y="4946157"/>
                </a:lnTo>
                <a:cubicBezTo>
                  <a:pt x="4672339" y="4946029"/>
                  <a:pt x="4664292" y="4944964"/>
                  <a:pt x="4655740" y="4942396"/>
                </a:cubicBezTo>
                <a:cubicBezTo>
                  <a:pt x="4636359" y="4929384"/>
                  <a:pt x="4599700" y="4935346"/>
                  <a:pt x="4569298" y="4929596"/>
                </a:cubicBezTo>
                <a:lnTo>
                  <a:pt x="4555977" y="4924356"/>
                </a:lnTo>
                <a:lnTo>
                  <a:pt x="4508949" y="4921648"/>
                </a:lnTo>
                <a:cubicBezTo>
                  <a:pt x="4495668" y="4920437"/>
                  <a:pt x="4482007" y="4918694"/>
                  <a:pt x="4467838" y="4915993"/>
                </a:cubicBezTo>
                <a:lnTo>
                  <a:pt x="4441948" y="4909300"/>
                </a:lnTo>
                <a:lnTo>
                  <a:pt x="4394719" y="4901820"/>
                </a:lnTo>
                <a:lnTo>
                  <a:pt x="4356810" y="4905146"/>
                </a:lnTo>
                <a:lnTo>
                  <a:pt x="4222144" y="4909117"/>
                </a:lnTo>
                <a:cubicBezTo>
                  <a:pt x="4202488" y="4913903"/>
                  <a:pt x="4184742" y="4933491"/>
                  <a:pt x="4160481" y="4923474"/>
                </a:cubicBezTo>
                <a:cubicBezTo>
                  <a:pt x="4165854" y="4934564"/>
                  <a:pt x="4131661" y="4919946"/>
                  <a:pt x="4124879" y="4929303"/>
                </a:cubicBezTo>
                <a:cubicBezTo>
                  <a:pt x="4120895" y="4937086"/>
                  <a:pt x="4109593" y="4934464"/>
                  <a:pt x="4100114" y="4936007"/>
                </a:cubicBezTo>
                <a:cubicBezTo>
                  <a:pt x="4091835" y="4943256"/>
                  <a:pt x="4045978" y="4943549"/>
                  <a:pt x="4030957" y="4939826"/>
                </a:cubicBezTo>
                <a:cubicBezTo>
                  <a:pt x="3989825" y="4924453"/>
                  <a:pt x="3946860" y="4952050"/>
                  <a:pt x="3913764" y="4940618"/>
                </a:cubicBezTo>
                <a:cubicBezTo>
                  <a:pt x="3904534" y="4939906"/>
                  <a:pt x="3896577" y="4940543"/>
                  <a:pt x="3889457" y="4942017"/>
                </a:cubicBezTo>
                <a:lnTo>
                  <a:pt x="3871115" y="4948115"/>
                </a:lnTo>
                <a:lnTo>
                  <a:pt x="3869086" y="4953796"/>
                </a:lnTo>
                <a:lnTo>
                  <a:pt x="3856124" y="4955351"/>
                </a:lnTo>
                <a:lnTo>
                  <a:pt x="3835967" y="4964002"/>
                </a:lnTo>
                <a:cubicBezTo>
                  <a:pt x="3826465" y="4939857"/>
                  <a:pt x="3782586" y="4975947"/>
                  <a:pt x="3785910" y="4953998"/>
                </a:cubicBezTo>
                <a:cubicBezTo>
                  <a:pt x="3750785" y="4960085"/>
                  <a:pt x="3699033" y="4941571"/>
                  <a:pt x="3671085" y="4966563"/>
                </a:cubicBezTo>
                <a:cubicBezTo>
                  <a:pt x="3621255" y="4971431"/>
                  <a:pt x="3562637" y="4982991"/>
                  <a:pt x="3486928" y="4983204"/>
                </a:cubicBezTo>
                <a:cubicBezTo>
                  <a:pt x="3446030" y="4983424"/>
                  <a:pt x="3343460" y="4965124"/>
                  <a:pt x="3280956" y="4963864"/>
                </a:cubicBezTo>
                <a:cubicBezTo>
                  <a:pt x="3227193" y="4969510"/>
                  <a:pt x="3256481" y="4962609"/>
                  <a:pt x="3211563" y="4982704"/>
                </a:cubicBezTo>
                <a:cubicBezTo>
                  <a:pt x="3207119" y="4979549"/>
                  <a:pt x="3170070" y="4977192"/>
                  <a:pt x="3164681" y="4975408"/>
                </a:cubicBezTo>
                <a:lnTo>
                  <a:pt x="3127171" y="4968229"/>
                </a:lnTo>
                <a:lnTo>
                  <a:pt x="3096889" y="4965619"/>
                </a:lnTo>
                <a:cubicBezTo>
                  <a:pt x="3088441" y="4967572"/>
                  <a:pt x="3082883" y="4967054"/>
                  <a:pt x="3078620" y="4965444"/>
                </a:cubicBezTo>
                <a:lnTo>
                  <a:pt x="3074275" y="4962670"/>
                </a:lnTo>
                <a:lnTo>
                  <a:pt x="3036436" y="4957455"/>
                </a:lnTo>
                <a:lnTo>
                  <a:pt x="3031995" y="4958829"/>
                </a:lnTo>
                <a:lnTo>
                  <a:pt x="2994028" y="4956800"/>
                </a:lnTo>
                <a:cubicBezTo>
                  <a:pt x="2992299" y="4958944"/>
                  <a:pt x="2989407" y="4960397"/>
                  <a:pt x="2984001" y="4960444"/>
                </a:cubicBezTo>
                <a:cubicBezTo>
                  <a:pt x="2994191" y="4975446"/>
                  <a:pt x="2981386" y="4966249"/>
                  <a:pt x="2964542" y="4965062"/>
                </a:cubicBezTo>
                <a:cubicBezTo>
                  <a:pt x="2976613" y="4988096"/>
                  <a:pt x="2927627" y="4975618"/>
                  <a:pt x="2921274" y="4988440"/>
                </a:cubicBezTo>
                <a:cubicBezTo>
                  <a:pt x="2908629" y="4987050"/>
                  <a:pt x="2895476" y="4985998"/>
                  <a:pt x="2882111" y="4985411"/>
                </a:cubicBezTo>
                <a:lnTo>
                  <a:pt x="2874282" y="4985361"/>
                </a:lnTo>
                <a:cubicBezTo>
                  <a:pt x="2874237" y="4985437"/>
                  <a:pt x="2874193" y="4985514"/>
                  <a:pt x="2874147" y="4985591"/>
                </a:cubicBezTo>
                <a:cubicBezTo>
                  <a:pt x="2872492" y="4986074"/>
                  <a:pt x="2869935" y="4986243"/>
                  <a:pt x="2865932" y="4985999"/>
                </a:cubicBezTo>
                <a:lnTo>
                  <a:pt x="2860008" y="4985269"/>
                </a:lnTo>
                <a:lnTo>
                  <a:pt x="2844819" y="4985172"/>
                </a:lnTo>
                <a:lnTo>
                  <a:pt x="2839735" y="4986676"/>
                </a:lnTo>
                <a:lnTo>
                  <a:pt x="2837922" y="4989488"/>
                </a:lnTo>
                <a:lnTo>
                  <a:pt x="2836507" y="4989165"/>
                </a:lnTo>
                <a:cubicBezTo>
                  <a:pt x="2825749" y="4984209"/>
                  <a:pt x="2822382" y="4977089"/>
                  <a:pt x="2808859" y="4996804"/>
                </a:cubicBezTo>
                <a:cubicBezTo>
                  <a:pt x="2784233" y="4988767"/>
                  <a:pt x="2779499" y="5000786"/>
                  <a:pt x="2745907" y="5005126"/>
                </a:cubicBezTo>
                <a:cubicBezTo>
                  <a:pt x="2731796" y="4997536"/>
                  <a:pt x="2720518" y="5000295"/>
                  <a:pt x="2709519" y="5006333"/>
                </a:cubicBezTo>
                <a:cubicBezTo>
                  <a:pt x="2676766" y="5002878"/>
                  <a:pt x="2646981" y="5011377"/>
                  <a:pt x="2610212" y="5013529"/>
                </a:cubicBezTo>
                <a:cubicBezTo>
                  <a:pt x="2570359" y="5003730"/>
                  <a:pt x="2550109" y="5021491"/>
                  <a:pt x="2510814" y="5023713"/>
                </a:cubicBezTo>
                <a:cubicBezTo>
                  <a:pt x="2476639" y="5006722"/>
                  <a:pt x="2482834" y="5038639"/>
                  <a:pt x="2462736" y="5045398"/>
                </a:cubicBezTo>
                <a:lnTo>
                  <a:pt x="2457050" y="5046022"/>
                </a:lnTo>
                <a:lnTo>
                  <a:pt x="2442184" y="5043549"/>
                </a:lnTo>
                <a:lnTo>
                  <a:pt x="2436703" y="5041929"/>
                </a:lnTo>
                <a:cubicBezTo>
                  <a:pt x="2432888" y="5041072"/>
                  <a:pt x="2430299" y="5040830"/>
                  <a:pt x="2428451" y="5041027"/>
                </a:cubicBezTo>
                <a:lnTo>
                  <a:pt x="2420551" y="5039949"/>
                </a:lnTo>
                <a:cubicBezTo>
                  <a:pt x="2407700" y="5037296"/>
                  <a:pt x="2395274" y="5034239"/>
                  <a:pt x="2383501" y="5030941"/>
                </a:cubicBezTo>
                <a:cubicBezTo>
                  <a:pt x="2362992" y="5032521"/>
                  <a:pt x="2317884" y="5047662"/>
                  <a:pt x="2297493" y="5049431"/>
                </a:cubicBezTo>
                <a:lnTo>
                  <a:pt x="2261156" y="5041558"/>
                </a:lnTo>
                <a:lnTo>
                  <a:pt x="2200581" y="5024964"/>
                </a:lnTo>
                <a:lnTo>
                  <a:pt x="2198380" y="5025550"/>
                </a:lnTo>
                <a:lnTo>
                  <a:pt x="2116066" y="5019568"/>
                </a:lnTo>
                <a:cubicBezTo>
                  <a:pt x="2111600" y="5017036"/>
                  <a:pt x="2059664" y="5006071"/>
                  <a:pt x="2056754" y="5002394"/>
                </a:cubicBezTo>
                <a:cubicBezTo>
                  <a:pt x="2003393" y="5014336"/>
                  <a:pt x="1998298" y="5008800"/>
                  <a:pt x="1942916" y="5005703"/>
                </a:cubicBezTo>
                <a:cubicBezTo>
                  <a:pt x="1882138" y="4994708"/>
                  <a:pt x="1836966" y="4976630"/>
                  <a:pt x="1796717" y="4970423"/>
                </a:cubicBezTo>
                <a:cubicBezTo>
                  <a:pt x="1724075" y="4959337"/>
                  <a:pt x="1636218" y="4936339"/>
                  <a:pt x="1583222" y="4931235"/>
                </a:cubicBezTo>
                <a:cubicBezTo>
                  <a:pt x="1544265" y="4950469"/>
                  <a:pt x="1556109" y="4927628"/>
                  <a:pt x="1518821" y="4927872"/>
                </a:cubicBezTo>
                <a:cubicBezTo>
                  <a:pt x="1497291" y="4925112"/>
                  <a:pt x="1483221" y="4916728"/>
                  <a:pt x="1471837" y="4914678"/>
                </a:cubicBezTo>
                <a:lnTo>
                  <a:pt x="1450515" y="4915578"/>
                </a:lnTo>
                <a:lnTo>
                  <a:pt x="1437078" y="4915016"/>
                </a:lnTo>
                <a:lnTo>
                  <a:pt x="1432462" y="4920065"/>
                </a:lnTo>
                <a:lnTo>
                  <a:pt x="1411645" y="4922952"/>
                </a:lnTo>
                <a:cubicBezTo>
                  <a:pt x="1384856" y="4920079"/>
                  <a:pt x="1306656" y="4907389"/>
                  <a:pt x="1271729" y="4902828"/>
                </a:cubicBezTo>
                <a:cubicBezTo>
                  <a:pt x="1258697" y="4896954"/>
                  <a:pt x="1213546" y="4890036"/>
                  <a:pt x="1202076" y="4895589"/>
                </a:cubicBezTo>
                <a:cubicBezTo>
                  <a:pt x="1192059" y="4895561"/>
                  <a:pt x="1182171" y="4891311"/>
                  <a:pt x="1174670" y="4898040"/>
                </a:cubicBezTo>
                <a:cubicBezTo>
                  <a:pt x="1163701" y="4905820"/>
                  <a:pt x="1136874" y="4886643"/>
                  <a:pt x="1137035" y="4897965"/>
                </a:cubicBezTo>
                <a:cubicBezTo>
                  <a:pt x="1117838" y="4884693"/>
                  <a:pt x="1091386" y="4900421"/>
                  <a:pt x="1069882" y="4901859"/>
                </a:cubicBezTo>
                <a:cubicBezTo>
                  <a:pt x="1055589" y="4889467"/>
                  <a:pt x="1024570" y="4904705"/>
                  <a:pt x="980935" y="4900090"/>
                </a:cubicBezTo>
                <a:cubicBezTo>
                  <a:pt x="947614" y="4895538"/>
                  <a:pt x="913224" y="4886405"/>
                  <a:pt x="869960" y="4874547"/>
                </a:cubicBezTo>
                <a:cubicBezTo>
                  <a:pt x="819114" y="4845820"/>
                  <a:pt x="768074" y="4839770"/>
                  <a:pt x="721345" y="4828937"/>
                </a:cubicBezTo>
                <a:cubicBezTo>
                  <a:pt x="667944" y="4819060"/>
                  <a:pt x="698286" y="4848426"/>
                  <a:pt x="635428" y="4819153"/>
                </a:cubicBezTo>
                <a:cubicBezTo>
                  <a:pt x="626286" y="4826707"/>
                  <a:pt x="617638" y="4825980"/>
                  <a:pt x="604106" y="4819994"/>
                </a:cubicBezTo>
                <a:cubicBezTo>
                  <a:pt x="583276" y="4822237"/>
                  <a:pt x="539859" y="4835097"/>
                  <a:pt x="510451" y="4832608"/>
                </a:cubicBezTo>
                <a:cubicBezTo>
                  <a:pt x="489781" y="4829929"/>
                  <a:pt x="443867" y="4807857"/>
                  <a:pt x="427656" y="4805062"/>
                </a:cubicBezTo>
                <a:cubicBezTo>
                  <a:pt x="424088" y="4806479"/>
                  <a:pt x="419580" y="4809736"/>
                  <a:pt x="413184" y="4815837"/>
                </a:cubicBezTo>
                <a:cubicBezTo>
                  <a:pt x="387673" y="4805882"/>
                  <a:pt x="379855" y="4817328"/>
                  <a:pt x="341772" y="4818825"/>
                </a:cubicBezTo>
                <a:cubicBezTo>
                  <a:pt x="327795" y="4810179"/>
                  <a:pt x="314729" y="4811964"/>
                  <a:pt x="301266" y="4817000"/>
                </a:cubicBezTo>
                <a:cubicBezTo>
                  <a:pt x="265781" y="4810886"/>
                  <a:pt x="231017" y="4816794"/>
                  <a:pt x="189886" y="4815871"/>
                </a:cubicBezTo>
                <a:cubicBezTo>
                  <a:pt x="147910" y="4802917"/>
                  <a:pt x="121702" y="4818738"/>
                  <a:pt x="77762" y="4817675"/>
                </a:cubicBezTo>
                <a:cubicBezTo>
                  <a:pt x="38733" y="4795315"/>
                  <a:pt x="44308" y="4840244"/>
                  <a:pt x="8164" y="4835320"/>
                </a:cubicBezTo>
                <a:lnTo>
                  <a:pt x="0" y="4832771"/>
                </a:lnTo>
                <a:close/>
              </a:path>
            </a:pathLst>
          </a:cu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6DDAE3D1-AE97-5A63-F3EE-50187D7D1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00" y="5436000"/>
            <a:ext cx="6931319" cy="1186800"/>
          </a:xfrm>
        </p:spPr>
        <p:txBody>
          <a:bodyPr anchor="b">
            <a:normAutofit/>
          </a:bodyPr>
          <a:lstStyle/>
          <a:p>
            <a:pPr algn="l"/>
            <a:r>
              <a:rPr lang="hu-HU" sz="7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Érettségizzünk</a:t>
            </a:r>
          </a:p>
        </p:txBody>
      </p:sp>
      <p:grpSp>
        <p:nvGrpSpPr>
          <p:cNvPr id="21" name="Csoportba foglalás 20">
            <a:extLst>
              <a:ext uri="{FF2B5EF4-FFF2-40B4-BE49-F238E27FC236}">
                <a16:creationId xmlns:a16="http://schemas.microsoft.com/office/drawing/2014/main" id="{D0C84613-ED45-6FC5-ADCA-5CCBDFC5D16D}"/>
              </a:ext>
            </a:extLst>
          </p:cNvPr>
          <p:cNvGrpSpPr/>
          <p:nvPr/>
        </p:nvGrpSpPr>
        <p:grpSpPr>
          <a:xfrm>
            <a:off x="8116646" y="0"/>
            <a:ext cx="4064400" cy="7200000"/>
            <a:chOff x="8116646" y="12018504"/>
            <a:chExt cx="4064400" cy="7200000"/>
          </a:xfrm>
        </p:grpSpPr>
        <p:sp>
          <p:nvSpPr>
            <p:cNvPr id="7" name="Téglalap 6">
              <a:extLst>
                <a:ext uri="{FF2B5EF4-FFF2-40B4-BE49-F238E27FC236}">
                  <a16:creationId xmlns:a16="http://schemas.microsoft.com/office/drawing/2014/main" id="{925E07B9-91BA-A3E0-A5F7-5AEF01DE1369}"/>
                </a:ext>
              </a:extLst>
            </p:cNvPr>
            <p:cNvSpPr/>
            <p:nvPr/>
          </p:nvSpPr>
          <p:spPr>
            <a:xfrm>
              <a:off x="8116646" y="12018504"/>
              <a:ext cx="4064400" cy="7200000"/>
            </a:xfrm>
            <a:prstGeom prst="rect">
              <a:avLst/>
            </a:prstGeom>
            <a:solidFill>
              <a:srgbClr val="00C7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Szövegdoboz 11">
              <a:extLst>
                <a:ext uri="{FF2B5EF4-FFF2-40B4-BE49-F238E27FC236}">
                  <a16:creationId xmlns:a16="http://schemas.microsoft.com/office/drawing/2014/main" id="{A068C3EA-7EBD-E73F-3AFC-E108FC455495}"/>
                </a:ext>
              </a:extLst>
            </p:cNvPr>
            <p:cNvSpPr txBox="1"/>
            <p:nvPr/>
          </p:nvSpPr>
          <p:spPr>
            <a:xfrm>
              <a:off x="8891322" y="15155116"/>
              <a:ext cx="2515047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u-HU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Lipták Dárius</a:t>
              </a:r>
            </a:p>
          </p:txBody>
        </p:sp>
        <p:pic>
          <p:nvPicPr>
            <p:cNvPr id="14" name="Kép 13" descr="A képen képernyőkép, fekete, tervezés látható&#10;&#10;Előfordulhat, hogy a mesterséges intelligencia által létrehozott tartalom helytelen.">
              <a:extLst>
                <a:ext uri="{FF2B5EF4-FFF2-40B4-BE49-F238E27FC236}">
                  <a16:creationId xmlns:a16="http://schemas.microsoft.com/office/drawing/2014/main" id="{C269FA45-38AF-C6CF-7033-42FAEDF3C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9517" y="13895116"/>
              <a:ext cx="1478655" cy="1260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" name="Téglalap 5">
            <a:extLst>
              <a:ext uri="{FF2B5EF4-FFF2-40B4-BE49-F238E27FC236}">
                <a16:creationId xmlns:a16="http://schemas.microsoft.com/office/drawing/2014/main" id="{93B9CFCB-7647-0582-CCF4-781DE24F6C95}"/>
              </a:ext>
            </a:extLst>
          </p:cNvPr>
          <p:cNvSpPr/>
          <p:nvPr/>
        </p:nvSpPr>
        <p:spPr>
          <a:xfrm>
            <a:off x="4057723" y="0"/>
            <a:ext cx="4064400" cy="7200000"/>
          </a:xfrm>
          <a:prstGeom prst="rect">
            <a:avLst/>
          </a:prstGeom>
          <a:solidFill>
            <a:srgbClr val="33DC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50A7659E-F34B-0E8A-4937-40ACCD5E27A0}"/>
              </a:ext>
            </a:extLst>
          </p:cNvPr>
          <p:cNvSpPr txBox="1"/>
          <p:nvPr/>
        </p:nvSpPr>
        <p:spPr>
          <a:xfrm>
            <a:off x="4948554" y="3136612"/>
            <a:ext cx="229421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Gáspár Zsolt</a:t>
            </a:r>
          </a:p>
        </p:txBody>
      </p:sp>
      <p:pic>
        <p:nvPicPr>
          <p:cNvPr id="15" name="Kép 14" descr="A képen fekete, sötétség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EF6C057E-C08E-7EF3-DEF3-52F3FFAF70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900" y="1876612"/>
            <a:ext cx="1797049" cy="1260000"/>
          </a:xfrm>
          <a:prstGeom prst="rect">
            <a:avLst/>
          </a:prstGeom>
          <a:ln>
            <a:noFill/>
          </a:ln>
        </p:spPr>
      </p:pic>
      <p:sp>
        <p:nvSpPr>
          <p:cNvPr id="5" name="Téglalap 4">
            <a:extLst>
              <a:ext uri="{FF2B5EF4-FFF2-40B4-BE49-F238E27FC236}">
                <a16:creationId xmlns:a16="http://schemas.microsoft.com/office/drawing/2014/main" id="{43F7E3C8-F767-2B7F-65ED-3DBAF913C2D5}"/>
              </a:ext>
            </a:extLst>
          </p:cNvPr>
          <p:cNvSpPr/>
          <p:nvPr/>
        </p:nvSpPr>
        <p:spPr>
          <a:xfrm>
            <a:off x="0" y="0"/>
            <a:ext cx="12181046" cy="7200000"/>
          </a:xfrm>
          <a:prstGeom prst="rect">
            <a:avLst/>
          </a:prstGeom>
          <a:solidFill>
            <a:srgbClr val="65E6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8E20A1B7-3208-A35E-A58E-6777FA522B32}"/>
              </a:ext>
            </a:extLst>
          </p:cNvPr>
          <p:cNvSpPr txBox="1"/>
          <p:nvPr/>
        </p:nvSpPr>
        <p:spPr>
          <a:xfrm>
            <a:off x="72000" y="1296000"/>
            <a:ext cx="24869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Bernát Olivér</a:t>
            </a:r>
          </a:p>
        </p:txBody>
      </p:sp>
      <p:pic>
        <p:nvPicPr>
          <p:cNvPr id="13" name="Kép 12" descr="A képen fekete, sötétség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98AC0D5B-5494-F711-CDEE-867850456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36000"/>
            <a:ext cx="1260000" cy="1260000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18937F2D-E48B-D607-9475-70CA600A0C61}"/>
              </a:ext>
            </a:extLst>
          </p:cNvPr>
          <p:cNvSpPr txBox="1"/>
          <p:nvPr/>
        </p:nvSpPr>
        <p:spPr>
          <a:xfrm>
            <a:off x="3469812" y="288000"/>
            <a:ext cx="2483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/>
              <a:t>Fő feladatok: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52DE6720-7C49-408F-37AE-EE3E101D90C6}"/>
              </a:ext>
            </a:extLst>
          </p:cNvPr>
          <p:cNvSpPr txBox="1"/>
          <p:nvPr/>
        </p:nvSpPr>
        <p:spPr>
          <a:xfrm>
            <a:off x="6096001" y="288000"/>
            <a:ext cx="595324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/>
              <a:t>Backend teljes körű kidolgozása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/>
              <a:t>Adminisztratív feladatokat ellátó felület kidolgozása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DC4764D1-AD03-CB89-2E30-93F34C61C42A}"/>
              </a:ext>
            </a:extLst>
          </p:cNvPr>
          <p:cNvSpPr txBox="1"/>
          <p:nvPr/>
        </p:nvSpPr>
        <p:spPr>
          <a:xfrm>
            <a:off x="2160000" y="2880000"/>
            <a:ext cx="1797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 err="1"/>
              <a:t>Swagger</a:t>
            </a:r>
            <a:r>
              <a:rPr lang="hu-HU" sz="3200" dirty="0"/>
              <a:t>:</a:t>
            </a:r>
          </a:p>
        </p:txBody>
      </p:sp>
      <p:pic>
        <p:nvPicPr>
          <p:cNvPr id="17" name="Kép 16">
            <a:extLst>
              <a:ext uri="{FF2B5EF4-FFF2-40B4-BE49-F238E27FC236}">
                <a16:creationId xmlns:a16="http://schemas.microsoft.com/office/drawing/2014/main" id="{58AC1700-D909-C56A-1E06-40177C4162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2609" y="2979523"/>
            <a:ext cx="5370470" cy="10740940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034B45EE-3C83-D318-AB30-3CCE10CB28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4021" y="-4526639"/>
            <a:ext cx="6466857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758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2.96296E-6 L -0.00378 -2.17685 " pathEditMode="relative" rAng="0" ptsTypes="AA">
                                      <p:cBhvr>
                                        <p:cTn id="6" dur="6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6" y="-10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116F7-F0ED-8B3A-0104-6C0148692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szöveg, kék látható&#10;&#10;Automatikusan generált leírás">
            <a:extLst>
              <a:ext uri="{FF2B5EF4-FFF2-40B4-BE49-F238E27FC236}">
                <a16:creationId xmlns:a16="http://schemas.microsoft.com/office/drawing/2014/main" id="{B2770CAC-25A9-2DE9-C723-564DFF200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6" b="4965"/>
          <a:stretch/>
        </p:blipFill>
        <p:spPr>
          <a:xfrm>
            <a:off x="1" y="1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12191999" h="6842601">
                <a:moveTo>
                  <a:pt x="0" y="0"/>
                </a:moveTo>
                <a:lnTo>
                  <a:pt x="12191999" y="0"/>
                </a:lnTo>
                <a:lnTo>
                  <a:pt x="12191999" y="6842601"/>
                </a:lnTo>
                <a:lnTo>
                  <a:pt x="10316981" y="6842601"/>
                </a:lnTo>
                <a:cubicBezTo>
                  <a:pt x="10312796" y="6835189"/>
                  <a:pt x="10163183" y="6730124"/>
                  <a:pt x="10158998" y="6722712"/>
                </a:cubicBezTo>
                <a:cubicBezTo>
                  <a:pt x="10120278" y="6678190"/>
                  <a:pt x="10156462" y="6716223"/>
                  <a:pt x="10090349" y="6671420"/>
                </a:cubicBezTo>
                <a:cubicBezTo>
                  <a:pt x="10043032" y="6655694"/>
                  <a:pt x="9995855" y="6551879"/>
                  <a:pt x="9955425" y="6498018"/>
                </a:cubicBezTo>
                <a:cubicBezTo>
                  <a:pt x="9939618" y="6480021"/>
                  <a:pt x="9915110" y="6461677"/>
                  <a:pt x="9891265" y="6454528"/>
                </a:cubicBezTo>
                <a:cubicBezTo>
                  <a:pt x="9868239" y="6464957"/>
                  <a:pt x="9865423" y="6431640"/>
                  <a:pt x="9848227" y="6426063"/>
                </a:cubicBezTo>
                <a:cubicBezTo>
                  <a:pt x="9838059" y="6433162"/>
                  <a:pt x="9815047" y="6410348"/>
                  <a:pt x="9812354" y="6399604"/>
                </a:cubicBezTo>
                <a:cubicBezTo>
                  <a:pt x="9825285" y="6377997"/>
                  <a:pt x="9725923" y="6372757"/>
                  <a:pt x="9725915" y="6356381"/>
                </a:cubicBezTo>
                <a:cubicBezTo>
                  <a:pt x="9696279" y="6348066"/>
                  <a:pt x="9591199" y="6354143"/>
                  <a:pt x="9575033" y="6325258"/>
                </a:cubicBezTo>
                <a:cubicBezTo>
                  <a:pt x="9516434" y="6303128"/>
                  <a:pt x="9441613" y="6276805"/>
                  <a:pt x="9415626" y="6271777"/>
                </a:cubicBezTo>
                <a:cubicBezTo>
                  <a:pt x="9378293" y="6313495"/>
                  <a:pt x="9281935" y="6171365"/>
                  <a:pt x="9171493" y="6150430"/>
                </a:cubicBezTo>
                <a:cubicBezTo>
                  <a:pt x="9155426" y="6152396"/>
                  <a:pt x="9147439" y="6151015"/>
                  <a:pt x="9146018" y="6139864"/>
                </a:cubicBezTo>
                <a:cubicBezTo>
                  <a:pt x="9112029" y="6132441"/>
                  <a:pt x="9087339" y="6101138"/>
                  <a:pt x="9059635" y="6109957"/>
                </a:cubicBezTo>
                <a:cubicBezTo>
                  <a:pt x="9024424" y="6092144"/>
                  <a:pt x="9043048" y="6078417"/>
                  <a:pt x="9010911" y="6064789"/>
                </a:cubicBezTo>
                <a:lnTo>
                  <a:pt x="8866811" y="6028191"/>
                </a:lnTo>
                <a:cubicBezTo>
                  <a:pt x="8846465" y="6021172"/>
                  <a:pt x="8825221" y="6000527"/>
                  <a:pt x="8804584" y="5994237"/>
                </a:cubicBezTo>
                <a:lnTo>
                  <a:pt x="8783071" y="5990448"/>
                </a:lnTo>
                <a:lnTo>
                  <a:pt x="8770456" y="5978060"/>
                </a:lnTo>
                <a:cubicBezTo>
                  <a:pt x="8764772" y="5975259"/>
                  <a:pt x="8757695" y="5974720"/>
                  <a:pt x="8748297" y="5978070"/>
                </a:cubicBezTo>
                <a:cubicBezTo>
                  <a:pt x="8730344" y="5973495"/>
                  <a:pt x="8679808" y="5955894"/>
                  <a:pt x="8662742" y="5950603"/>
                </a:cubicBezTo>
                <a:lnTo>
                  <a:pt x="8645902" y="5946326"/>
                </a:lnTo>
                <a:lnTo>
                  <a:pt x="8638176" y="5938358"/>
                </a:lnTo>
                <a:cubicBezTo>
                  <a:pt x="8625897" y="5932642"/>
                  <a:pt x="8594811" y="5922073"/>
                  <a:pt x="8572224" y="5912032"/>
                </a:cubicBezTo>
                <a:cubicBezTo>
                  <a:pt x="8553809" y="5897782"/>
                  <a:pt x="8529845" y="5886100"/>
                  <a:pt x="8502655" y="5878114"/>
                </a:cubicBezTo>
                <a:cubicBezTo>
                  <a:pt x="8496990" y="5883034"/>
                  <a:pt x="8489611" y="5872566"/>
                  <a:pt x="8485159" y="5869819"/>
                </a:cubicBezTo>
                <a:cubicBezTo>
                  <a:pt x="8483457" y="5873482"/>
                  <a:pt x="8471232" y="5872664"/>
                  <a:pt x="8468539" y="5868711"/>
                </a:cubicBezTo>
                <a:cubicBezTo>
                  <a:pt x="8389167" y="5836352"/>
                  <a:pt x="8421742" y="5881497"/>
                  <a:pt x="8379810" y="5849376"/>
                </a:cubicBezTo>
                <a:cubicBezTo>
                  <a:pt x="8371729" y="5846373"/>
                  <a:pt x="8364483" y="5846766"/>
                  <a:pt x="8357758" y="5848601"/>
                </a:cubicBezTo>
                <a:lnTo>
                  <a:pt x="8315264" y="5836192"/>
                </a:lnTo>
                <a:cubicBezTo>
                  <a:pt x="8299077" y="5829531"/>
                  <a:pt x="8281671" y="5824011"/>
                  <a:pt x="8263455" y="5819793"/>
                </a:cubicBezTo>
                <a:cubicBezTo>
                  <a:pt x="8257386" y="5826849"/>
                  <a:pt x="8245582" y="5813448"/>
                  <a:pt x="8239287" y="5810141"/>
                </a:cubicBezTo>
                <a:cubicBezTo>
                  <a:pt x="8237965" y="5815186"/>
                  <a:pt x="8222226" y="5815108"/>
                  <a:pt x="8217888" y="5810039"/>
                </a:cubicBezTo>
                <a:cubicBezTo>
                  <a:pt x="8109447" y="5773303"/>
                  <a:pt x="8161302" y="5831037"/>
                  <a:pt x="8100547" y="5791517"/>
                </a:cubicBezTo>
                <a:cubicBezTo>
                  <a:pt x="8089574" y="5788167"/>
                  <a:pt x="8080448" y="5789295"/>
                  <a:pt x="8072316" y="5792309"/>
                </a:cubicBezTo>
                <a:lnTo>
                  <a:pt x="8056967" y="5800648"/>
                </a:lnTo>
                <a:lnTo>
                  <a:pt x="8047885" y="5795270"/>
                </a:lnTo>
                <a:cubicBezTo>
                  <a:pt x="8010204" y="5788738"/>
                  <a:pt x="7996426" y="5797608"/>
                  <a:pt x="7977128" y="5783189"/>
                </a:cubicBezTo>
                <a:cubicBezTo>
                  <a:pt x="7943466" y="5775577"/>
                  <a:pt x="7904823" y="5770953"/>
                  <a:pt x="7874392" y="5763715"/>
                </a:cubicBezTo>
                <a:cubicBezTo>
                  <a:pt x="7860337" y="5743777"/>
                  <a:pt x="7817541" y="5748989"/>
                  <a:pt x="7794543" y="5739759"/>
                </a:cubicBezTo>
                <a:cubicBezTo>
                  <a:pt x="7784688" y="5731467"/>
                  <a:pt x="7776709" y="5729004"/>
                  <a:pt x="7763762" y="5734031"/>
                </a:cubicBezTo>
                <a:cubicBezTo>
                  <a:pt x="7718781" y="5694154"/>
                  <a:pt x="7732231" y="5727368"/>
                  <a:pt x="7685889" y="5707234"/>
                </a:cubicBezTo>
                <a:cubicBezTo>
                  <a:pt x="7646521" y="5687607"/>
                  <a:pt x="7600389" y="5671470"/>
                  <a:pt x="7566744" y="5634586"/>
                </a:cubicBezTo>
                <a:cubicBezTo>
                  <a:pt x="7561306" y="5624813"/>
                  <a:pt x="7543589" y="5618525"/>
                  <a:pt x="7527170" y="5620542"/>
                </a:cubicBezTo>
                <a:cubicBezTo>
                  <a:pt x="7524343" y="5620889"/>
                  <a:pt x="7521664" y="5621475"/>
                  <a:pt x="7519214" y="5622280"/>
                </a:cubicBezTo>
                <a:cubicBezTo>
                  <a:pt x="7500062" y="5596964"/>
                  <a:pt x="7480476" y="5604337"/>
                  <a:pt x="7473157" y="5588143"/>
                </a:cubicBezTo>
                <a:cubicBezTo>
                  <a:pt x="7433415" y="5574859"/>
                  <a:pt x="7395118" y="5582388"/>
                  <a:pt x="7388000" y="5568063"/>
                </a:cubicBezTo>
                <a:cubicBezTo>
                  <a:pt x="7366403" y="5564920"/>
                  <a:pt x="7332262" y="5573848"/>
                  <a:pt x="7320876" y="5557698"/>
                </a:cubicBezTo>
                <a:cubicBezTo>
                  <a:pt x="7314891" y="5568111"/>
                  <a:pt x="7299319" y="5544964"/>
                  <a:pt x="7284480" y="5549820"/>
                </a:cubicBezTo>
                <a:cubicBezTo>
                  <a:pt x="7273570" y="5554430"/>
                  <a:pt x="7266301" y="5548483"/>
                  <a:pt x="7256619" y="5546379"/>
                </a:cubicBezTo>
                <a:cubicBezTo>
                  <a:pt x="7242503" y="5549088"/>
                  <a:pt x="7202543" y="5533379"/>
                  <a:pt x="7193112" y="5525289"/>
                </a:cubicBezTo>
                <a:cubicBezTo>
                  <a:pt x="7172259" y="5499151"/>
                  <a:pt x="7108617" y="5505485"/>
                  <a:pt x="7090943" y="5485177"/>
                </a:cubicBezTo>
                <a:cubicBezTo>
                  <a:pt x="7083637" y="5481419"/>
                  <a:pt x="7076140" y="5479148"/>
                  <a:pt x="7068566" y="5477809"/>
                </a:cubicBezTo>
                <a:lnTo>
                  <a:pt x="7023035" y="5476595"/>
                </a:lnTo>
                <a:lnTo>
                  <a:pt x="7001197" y="5476163"/>
                </a:lnTo>
                <a:cubicBezTo>
                  <a:pt x="7016126" y="5454256"/>
                  <a:pt x="6943549" y="5466815"/>
                  <a:pt x="6967472" y="5451057"/>
                </a:cubicBezTo>
                <a:cubicBezTo>
                  <a:pt x="6931240" y="5443544"/>
                  <a:pt x="6920843" y="5429649"/>
                  <a:pt x="6883334" y="5418880"/>
                </a:cubicBezTo>
                <a:lnTo>
                  <a:pt x="6742417" y="5386446"/>
                </a:lnTo>
                <a:cubicBezTo>
                  <a:pt x="6690532" y="5366095"/>
                  <a:pt x="6665174" y="5364632"/>
                  <a:pt x="6618315" y="5353085"/>
                </a:cubicBezTo>
                <a:cubicBezTo>
                  <a:pt x="6581698" y="5304210"/>
                  <a:pt x="6547395" y="5315779"/>
                  <a:pt x="6521050" y="5283194"/>
                </a:cubicBezTo>
                <a:cubicBezTo>
                  <a:pt x="6469114" y="5268862"/>
                  <a:pt x="6472597" y="5253957"/>
                  <a:pt x="6414460" y="5253832"/>
                </a:cubicBezTo>
                <a:lnTo>
                  <a:pt x="6362535" y="5220502"/>
                </a:lnTo>
                <a:cubicBezTo>
                  <a:pt x="6350866" y="5213881"/>
                  <a:pt x="6347641" y="5215777"/>
                  <a:pt x="6344443" y="5214103"/>
                </a:cubicBezTo>
                <a:lnTo>
                  <a:pt x="6343344" y="5210454"/>
                </a:lnTo>
                <a:lnTo>
                  <a:pt x="6333344" y="5205307"/>
                </a:lnTo>
                <a:lnTo>
                  <a:pt x="6315602" y="5193288"/>
                </a:lnTo>
                <a:lnTo>
                  <a:pt x="6310442" y="5192802"/>
                </a:lnTo>
                <a:lnTo>
                  <a:pt x="6280815" y="5177420"/>
                </a:lnTo>
                <a:lnTo>
                  <a:pt x="6279533" y="5178045"/>
                </a:lnTo>
                <a:cubicBezTo>
                  <a:pt x="6275980" y="5179097"/>
                  <a:pt x="6272084" y="5179212"/>
                  <a:pt x="6267362" y="5177370"/>
                </a:cubicBezTo>
                <a:cubicBezTo>
                  <a:pt x="6261796" y="5192470"/>
                  <a:pt x="6259530" y="5180933"/>
                  <a:pt x="6246095" y="5174167"/>
                </a:cubicBezTo>
                <a:lnTo>
                  <a:pt x="6155252" y="5161201"/>
                </a:lnTo>
                <a:lnTo>
                  <a:pt x="6148525" y="5158442"/>
                </a:lnTo>
                <a:lnTo>
                  <a:pt x="6148187" y="5158573"/>
                </a:lnTo>
                <a:cubicBezTo>
                  <a:pt x="6146292" y="5158370"/>
                  <a:pt x="6143916" y="5157611"/>
                  <a:pt x="6140686" y="5156032"/>
                </a:cubicBezTo>
                <a:lnTo>
                  <a:pt x="6136260" y="5153413"/>
                </a:lnTo>
                <a:lnTo>
                  <a:pt x="6123208" y="5148061"/>
                </a:lnTo>
                <a:lnTo>
                  <a:pt x="6117367" y="5147451"/>
                </a:lnTo>
                <a:lnTo>
                  <a:pt x="5957305" y="5146062"/>
                </a:lnTo>
                <a:cubicBezTo>
                  <a:pt x="5920540" y="5140405"/>
                  <a:pt x="5887096" y="5142015"/>
                  <a:pt x="5857259" y="5132052"/>
                </a:cubicBezTo>
                <a:cubicBezTo>
                  <a:pt x="5843335" y="5135303"/>
                  <a:pt x="5830921" y="5135493"/>
                  <a:pt x="5821375" y="5125606"/>
                </a:cubicBezTo>
                <a:cubicBezTo>
                  <a:pt x="5786501" y="5122615"/>
                  <a:pt x="5775399" y="5132648"/>
                  <a:pt x="5755916" y="5120171"/>
                </a:cubicBezTo>
                <a:cubicBezTo>
                  <a:pt x="5732132" y="5135438"/>
                  <a:pt x="5732735" y="5128211"/>
                  <a:pt x="5725007" y="5121437"/>
                </a:cubicBezTo>
                <a:lnTo>
                  <a:pt x="5723810" y="5120848"/>
                </a:lnTo>
                <a:lnTo>
                  <a:pt x="5720531" y="5123048"/>
                </a:lnTo>
                <a:lnTo>
                  <a:pt x="5714794" y="5123371"/>
                </a:lnTo>
                <a:lnTo>
                  <a:pt x="5700141" y="5120131"/>
                </a:lnTo>
                <a:lnTo>
                  <a:pt x="5694799" y="5118234"/>
                </a:lnTo>
                <a:cubicBezTo>
                  <a:pt x="5691058" y="5117179"/>
                  <a:pt x="5688491" y="5116804"/>
                  <a:pt x="5686627" y="5116903"/>
                </a:cubicBezTo>
                <a:lnTo>
                  <a:pt x="5686371" y="5117086"/>
                </a:lnTo>
                <a:lnTo>
                  <a:pt x="5678818" y="5115416"/>
                </a:lnTo>
                <a:cubicBezTo>
                  <a:pt x="5666199" y="5112102"/>
                  <a:pt x="5654035" y="5108410"/>
                  <a:pt x="5642547" y="5104511"/>
                </a:cubicBezTo>
                <a:cubicBezTo>
                  <a:pt x="5629444" y="5114945"/>
                  <a:pt x="5588783" y="5093343"/>
                  <a:pt x="5587979" y="5116963"/>
                </a:cubicBezTo>
                <a:cubicBezTo>
                  <a:pt x="5572317" y="5112380"/>
                  <a:pt x="5564904" y="5101292"/>
                  <a:pt x="5566635" y="5117158"/>
                </a:cubicBezTo>
                <a:cubicBezTo>
                  <a:pt x="5561375" y="5116079"/>
                  <a:pt x="5557787" y="5116811"/>
                  <a:pt x="5554952" y="5118417"/>
                </a:cubicBezTo>
                <a:lnTo>
                  <a:pt x="5554039" y="5119241"/>
                </a:lnTo>
                <a:lnTo>
                  <a:pt x="5514253" y="5109018"/>
                </a:lnTo>
                <a:lnTo>
                  <a:pt x="5492156" y="5099904"/>
                </a:lnTo>
                <a:lnTo>
                  <a:pt x="5480446" y="5096385"/>
                </a:lnTo>
                <a:lnTo>
                  <a:pt x="5477744" y="5092939"/>
                </a:lnTo>
                <a:cubicBezTo>
                  <a:pt x="5474490" y="5090581"/>
                  <a:pt x="5469391" y="5088951"/>
                  <a:pt x="5460150" y="5088988"/>
                </a:cubicBezTo>
                <a:lnTo>
                  <a:pt x="5457901" y="5089459"/>
                </a:lnTo>
                <a:lnTo>
                  <a:pt x="5444243" y="5082761"/>
                </a:lnTo>
                <a:cubicBezTo>
                  <a:pt x="5439993" y="5080007"/>
                  <a:pt x="5436418" y="5076805"/>
                  <a:pt x="5433825" y="5072992"/>
                </a:cubicBezTo>
                <a:cubicBezTo>
                  <a:pt x="5379442" y="5082090"/>
                  <a:pt x="5336110" y="5058382"/>
                  <a:pt x="5280996" y="5052402"/>
                </a:cubicBezTo>
                <a:cubicBezTo>
                  <a:pt x="5250806" y="5043777"/>
                  <a:pt x="5168599" y="5048109"/>
                  <a:pt x="5161582" y="5019668"/>
                </a:cubicBezTo>
                <a:cubicBezTo>
                  <a:pt x="5121870" y="5011383"/>
                  <a:pt x="5095637" y="5009222"/>
                  <a:pt x="5042717" y="5002692"/>
                </a:cubicBezTo>
                <a:cubicBezTo>
                  <a:pt x="4991136" y="4972487"/>
                  <a:pt x="4902282" y="4979360"/>
                  <a:pt x="4840514" y="4959306"/>
                </a:cubicBezTo>
                <a:cubicBezTo>
                  <a:pt x="4799904" y="4976415"/>
                  <a:pt x="4824087" y="4958371"/>
                  <a:pt x="4786778" y="4956661"/>
                </a:cubicBezTo>
                <a:cubicBezTo>
                  <a:pt x="4801901" y="4937231"/>
                  <a:pt x="4739845" y="4961208"/>
                  <a:pt x="4743741" y="4937104"/>
                </a:cubicBezTo>
                <a:cubicBezTo>
                  <a:pt x="4736829" y="4937557"/>
                  <a:pt x="4730010" y="4938753"/>
                  <a:pt x="4723136" y="4940138"/>
                </a:cubicBezTo>
                <a:lnTo>
                  <a:pt x="4719535" y="4940850"/>
                </a:lnTo>
                <a:lnTo>
                  <a:pt x="4706143" y="4939586"/>
                </a:lnTo>
                <a:lnTo>
                  <a:pt x="4701098" y="4944372"/>
                </a:lnTo>
                <a:lnTo>
                  <a:pt x="4680034" y="4946157"/>
                </a:lnTo>
                <a:cubicBezTo>
                  <a:pt x="4672339" y="4946029"/>
                  <a:pt x="4664292" y="4944964"/>
                  <a:pt x="4655740" y="4942396"/>
                </a:cubicBezTo>
                <a:cubicBezTo>
                  <a:pt x="4636359" y="4929384"/>
                  <a:pt x="4599700" y="4935346"/>
                  <a:pt x="4569298" y="4929596"/>
                </a:cubicBezTo>
                <a:lnTo>
                  <a:pt x="4555977" y="4924356"/>
                </a:lnTo>
                <a:lnTo>
                  <a:pt x="4508949" y="4921648"/>
                </a:lnTo>
                <a:cubicBezTo>
                  <a:pt x="4495668" y="4920437"/>
                  <a:pt x="4482007" y="4918694"/>
                  <a:pt x="4467838" y="4915993"/>
                </a:cubicBezTo>
                <a:lnTo>
                  <a:pt x="4441948" y="4909300"/>
                </a:lnTo>
                <a:lnTo>
                  <a:pt x="4394719" y="4901820"/>
                </a:lnTo>
                <a:lnTo>
                  <a:pt x="4356810" y="4905146"/>
                </a:lnTo>
                <a:lnTo>
                  <a:pt x="4222144" y="4909117"/>
                </a:lnTo>
                <a:cubicBezTo>
                  <a:pt x="4202488" y="4913903"/>
                  <a:pt x="4184742" y="4933491"/>
                  <a:pt x="4160481" y="4923474"/>
                </a:cubicBezTo>
                <a:cubicBezTo>
                  <a:pt x="4165854" y="4934564"/>
                  <a:pt x="4131661" y="4919946"/>
                  <a:pt x="4124879" y="4929303"/>
                </a:cubicBezTo>
                <a:cubicBezTo>
                  <a:pt x="4120895" y="4937086"/>
                  <a:pt x="4109593" y="4934464"/>
                  <a:pt x="4100114" y="4936007"/>
                </a:cubicBezTo>
                <a:cubicBezTo>
                  <a:pt x="4091835" y="4943256"/>
                  <a:pt x="4045978" y="4943549"/>
                  <a:pt x="4030957" y="4939826"/>
                </a:cubicBezTo>
                <a:cubicBezTo>
                  <a:pt x="3989825" y="4924453"/>
                  <a:pt x="3946860" y="4952050"/>
                  <a:pt x="3913764" y="4940618"/>
                </a:cubicBezTo>
                <a:cubicBezTo>
                  <a:pt x="3904534" y="4939906"/>
                  <a:pt x="3896577" y="4940543"/>
                  <a:pt x="3889457" y="4942017"/>
                </a:cubicBezTo>
                <a:lnTo>
                  <a:pt x="3871115" y="4948115"/>
                </a:lnTo>
                <a:lnTo>
                  <a:pt x="3869086" y="4953796"/>
                </a:lnTo>
                <a:lnTo>
                  <a:pt x="3856124" y="4955351"/>
                </a:lnTo>
                <a:lnTo>
                  <a:pt x="3835967" y="4964002"/>
                </a:lnTo>
                <a:cubicBezTo>
                  <a:pt x="3826465" y="4939857"/>
                  <a:pt x="3782586" y="4975947"/>
                  <a:pt x="3785910" y="4953998"/>
                </a:cubicBezTo>
                <a:cubicBezTo>
                  <a:pt x="3750785" y="4960085"/>
                  <a:pt x="3699033" y="4941571"/>
                  <a:pt x="3671085" y="4966563"/>
                </a:cubicBezTo>
                <a:cubicBezTo>
                  <a:pt x="3621255" y="4971431"/>
                  <a:pt x="3562637" y="4982991"/>
                  <a:pt x="3486928" y="4983204"/>
                </a:cubicBezTo>
                <a:cubicBezTo>
                  <a:pt x="3446030" y="4983424"/>
                  <a:pt x="3343460" y="4965124"/>
                  <a:pt x="3280956" y="4963864"/>
                </a:cubicBezTo>
                <a:cubicBezTo>
                  <a:pt x="3227193" y="4969510"/>
                  <a:pt x="3256481" y="4962609"/>
                  <a:pt x="3211563" y="4982704"/>
                </a:cubicBezTo>
                <a:cubicBezTo>
                  <a:pt x="3207119" y="4979549"/>
                  <a:pt x="3170070" y="4977192"/>
                  <a:pt x="3164681" y="4975408"/>
                </a:cubicBezTo>
                <a:lnTo>
                  <a:pt x="3127171" y="4968229"/>
                </a:lnTo>
                <a:lnTo>
                  <a:pt x="3096889" y="4965619"/>
                </a:lnTo>
                <a:cubicBezTo>
                  <a:pt x="3088441" y="4967572"/>
                  <a:pt x="3082883" y="4967054"/>
                  <a:pt x="3078620" y="4965444"/>
                </a:cubicBezTo>
                <a:lnTo>
                  <a:pt x="3074275" y="4962670"/>
                </a:lnTo>
                <a:lnTo>
                  <a:pt x="3036436" y="4957455"/>
                </a:lnTo>
                <a:lnTo>
                  <a:pt x="3031995" y="4958829"/>
                </a:lnTo>
                <a:lnTo>
                  <a:pt x="2994028" y="4956800"/>
                </a:lnTo>
                <a:cubicBezTo>
                  <a:pt x="2992299" y="4958944"/>
                  <a:pt x="2989407" y="4960397"/>
                  <a:pt x="2984001" y="4960444"/>
                </a:cubicBezTo>
                <a:cubicBezTo>
                  <a:pt x="2994191" y="4975446"/>
                  <a:pt x="2981386" y="4966249"/>
                  <a:pt x="2964542" y="4965062"/>
                </a:cubicBezTo>
                <a:cubicBezTo>
                  <a:pt x="2976613" y="4988096"/>
                  <a:pt x="2927627" y="4975618"/>
                  <a:pt x="2921274" y="4988440"/>
                </a:cubicBezTo>
                <a:cubicBezTo>
                  <a:pt x="2908629" y="4987050"/>
                  <a:pt x="2895476" y="4985998"/>
                  <a:pt x="2882111" y="4985411"/>
                </a:cubicBezTo>
                <a:lnTo>
                  <a:pt x="2874282" y="4985361"/>
                </a:lnTo>
                <a:cubicBezTo>
                  <a:pt x="2874237" y="4985437"/>
                  <a:pt x="2874193" y="4985514"/>
                  <a:pt x="2874147" y="4985591"/>
                </a:cubicBezTo>
                <a:cubicBezTo>
                  <a:pt x="2872492" y="4986074"/>
                  <a:pt x="2869935" y="4986243"/>
                  <a:pt x="2865932" y="4985999"/>
                </a:cubicBezTo>
                <a:lnTo>
                  <a:pt x="2860008" y="4985269"/>
                </a:lnTo>
                <a:lnTo>
                  <a:pt x="2844819" y="4985172"/>
                </a:lnTo>
                <a:lnTo>
                  <a:pt x="2839735" y="4986676"/>
                </a:lnTo>
                <a:lnTo>
                  <a:pt x="2837922" y="4989488"/>
                </a:lnTo>
                <a:lnTo>
                  <a:pt x="2836507" y="4989165"/>
                </a:lnTo>
                <a:cubicBezTo>
                  <a:pt x="2825749" y="4984209"/>
                  <a:pt x="2822382" y="4977089"/>
                  <a:pt x="2808859" y="4996804"/>
                </a:cubicBezTo>
                <a:cubicBezTo>
                  <a:pt x="2784233" y="4988767"/>
                  <a:pt x="2779499" y="5000786"/>
                  <a:pt x="2745907" y="5005126"/>
                </a:cubicBezTo>
                <a:cubicBezTo>
                  <a:pt x="2731796" y="4997536"/>
                  <a:pt x="2720518" y="5000295"/>
                  <a:pt x="2709519" y="5006333"/>
                </a:cubicBezTo>
                <a:cubicBezTo>
                  <a:pt x="2676766" y="5002878"/>
                  <a:pt x="2646981" y="5011377"/>
                  <a:pt x="2610212" y="5013529"/>
                </a:cubicBezTo>
                <a:cubicBezTo>
                  <a:pt x="2570359" y="5003730"/>
                  <a:pt x="2550109" y="5021491"/>
                  <a:pt x="2510814" y="5023713"/>
                </a:cubicBezTo>
                <a:cubicBezTo>
                  <a:pt x="2476639" y="5006722"/>
                  <a:pt x="2482834" y="5038639"/>
                  <a:pt x="2462736" y="5045398"/>
                </a:cubicBezTo>
                <a:lnTo>
                  <a:pt x="2457050" y="5046022"/>
                </a:lnTo>
                <a:lnTo>
                  <a:pt x="2442184" y="5043549"/>
                </a:lnTo>
                <a:lnTo>
                  <a:pt x="2436703" y="5041929"/>
                </a:lnTo>
                <a:cubicBezTo>
                  <a:pt x="2432888" y="5041072"/>
                  <a:pt x="2430299" y="5040830"/>
                  <a:pt x="2428451" y="5041027"/>
                </a:cubicBezTo>
                <a:lnTo>
                  <a:pt x="2420551" y="5039949"/>
                </a:lnTo>
                <a:cubicBezTo>
                  <a:pt x="2407700" y="5037296"/>
                  <a:pt x="2395274" y="5034239"/>
                  <a:pt x="2383501" y="5030941"/>
                </a:cubicBezTo>
                <a:cubicBezTo>
                  <a:pt x="2362992" y="5032521"/>
                  <a:pt x="2317884" y="5047662"/>
                  <a:pt x="2297493" y="5049431"/>
                </a:cubicBezTo>
                <a:lnTo>
                  <a:pt x="2261156" y="5041558"/>
                </a:lnTo>
                <a:lnTo>
                  <a:pt x="2200581" y="5024964"/>
                </a:lnTo>
                <a:lnTo>
                  <a:pt x="2198380" y="5025550"/>
                </a:lnTo>
                <a:lnTo>
                  <a:pt x="2116066" y="5019568"/>
                </a:lnTo>
                <a:cubicBezTo>
                  <a:pt x="2111600" y="5017036"/>
                  <a:pt x="2059664" y="5006071"/>
                  <a:pt x="2056754" y="5002394"/>
                </a:cubicBezTo>
                <a:cubicBezTo>
                  <a:pt x="2003393" y="5014336"/>
                  <a:pt x="1998298" y="5008800"/>
                  <a:pt x="1942916" y="5005703"/>
                </a:cubicBezTo>
                <a:cubicBezTo>
                  <a:pt x="1882138" y="4994708"/>
                  <a:pt x="1836966" y="4976630"/>
                  <a:pt x="1796717" y="4970423"/>
                </a:cubicBezTo>
                <a:cubicBezTo>
                  <a:pt x="1724075" y="4959337"/>
                  <a:pt x="1636218" y="4936339"/>
                  <a:pt x="1583222" y="4931235"/>
                </a:cubicBezTo>
                <a:cubicBezTo>
                  <a:pt x="1544265" y="4950469"/>
                  <a:pt x="1556109" y="4927628"/>
                  <a:pt x="1518821" y="4927872"/>
                </a:cubicBezTo>
                <a:cubicBezTo>
                  <a:pt x="1497291" y="4925112"/>
                  <a:pt x="1483221" y="4916728"/>
                  <a:pt x="1471837" y="4914678"/>
                </a:cubicBezTo>
                <a:lnTo>
                  <a:pt x="1450515" y="4915578"/>
                </a:lnTo>
                <a:lnTo>
                  <a:pt x="1437078" y="4915016"/>
                </a:lnTo>
                <a:lnTo>
                  <a:pt x="1432462" y="4920065"/>
                </a:lnTo>
                <a:lnTo>
                  <a:pt x="1411645" y="4922952"/>
                </a:lnTo>
                <a:cubicBezTo>
                  <a:pt x="1384856" y="4920079"/>
                  <a:pt x="1306656" y="4907389"/>
                  <a:pt x="1271729" y="4902828"/>
                </a:cubicBezTo>
                <a:cubicBezTo>
                  <a:pt x="1258697" y="4896954"/>
                  <a:pt x="1213546" y="4890036"/>
                  <a:pt x="1202076" y="4895589"/>
                </a:cubicBezTo>
                <a:cubicBezTo>
                  <a:pt x="1192059" y="4895561"/>
                  <a:pt x="1182171" y="4891311"/>
                  <a:pt x="1174670" y="4898040"/>
                </a:cubicBezTo>
                <a:cubicBezTo>
                  <a:pt x="1163701" y="4905820"/>
                  <a:pt x="1136874" y="4886643"/>
                  <a:pt x="1137035" y="4897965"/>
                </a:cubicBezTo>
                <a:cubicBezTo>
                  <a:pt x="1117838" y="4884693"/>
                  <a:pt x="1091386" y="4900421"/>
                  <a:pt x="1069882" y="4901859"/>
                </a:cubicBezTo>
                <a:cubicBezTo>
                  <a:pt x="1055589" y="4889467"/>
                  <a:pt x="1024570" y="4904705"/>
                  <a:pt x="980935" y="4900090"/>
                </a:cubicBezTo>
                <a:cubicBezTo>
                  <a:pt x="947614" y="4895538"/>
                  <a:pt x="913224" y="4886405"/>
                  <a:pt x="869960" y="4874547"/>
                </a:cubicBezTo>
                <a:cubicBezTo>
                  <a:pt x="819114" y="4845820"/>
                  <a:pt x="768074" y="4839770"/>
                  <a:pt x="721345" y="4828937"/>
                </a:cubicBezTo>
                <a:cubicBezTo>
                  <a:pt x="667944" y="4819060"/>
                  <a:pt x="698286" y="4848426"/>
                  <a:pt x="635428" y="4819153"/>
                </a:cubicBezTo>
                <a:cubicBezTo>
                  <a:pt x="626286" y="4826707"/>
                  <a:pt x="617638" y="4825980"/>
                  <a:pt x="604106" y="4819994"/>
                </a:cubicBezTo>
                <a:cubicBezTo>
                  <a:pt x="583276" y="4822237"/>
                  <a:pt x="539859" y="4835097"/>
                  <a:pt x="510451" y="4832608"/>
                </a:cubicBezTo>
                <a:cubicBezTo>
                  <a:pt x="489781" y="4829929"/>
                  <a:pt x="443867" y="4807857"/>
                  <a:pt x="427656" y="4805062"/>
                </a:cubicBezTo>
                <a:cubicBezTo>
                  <a:pt x="424088" y="4806479"/>
                  <a:pt x="419580" y="4809736"/>
                  <a:pt x="413184" y="4815837"/>
                </a:cubicBezTo>
                <a:cubicBezTo>
                  <a:pt x="387673" y="4805882"/>
                  <a:pt x="379855" y="4817328"/>
                  <a:pt x="341772" y="4818825"/>
                </a:cubicBezTo>
                <a:cubicBezTo>
                  <a:pt x="327795" y="4810179"/>
                  <a:pt x="314729" y="4811964"/>
                  <a:pt x="301266" y="4817000"/>
                </a:cubicBezTo>
                <a:cubicBezTo>
                  <a:pt x="265781" y="4810886"/>
                  <a:pt x="231017" y="4816794"/>
                  <a:pt x="189886" y="4815871"/>
                </a:cubicBezTo>
                <a:cubicBezTo>
                  <a:pt x="147910" y="4802917"/>
                  <a:pt x="121702" y="4818738"/>
                  <a:pt x="77762" y="4817675"/>
                </a:cubicBezTo>
                <a:cubicBezTo>
                  <a:pt x="38733" y="4795315"/>
                  <a:pt x="44308" y="4840244"/>
                  <a:pt x="8164" y="4835320"/>
                </a:cubicBezTo>
                <a:lnTo>
                  <a:pt x="0" y="4832771"/>
                </a:lnTo>
                <a:close/>
              </a:path>
            </a:pathLst>
          </a:cu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35B936B0-BE6A-29BA-F6AA-3F9891B33D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00" y="5436000"/>
            <a:ext cx="6931319" cy="1186800"/>
          </a:xfrm>
        </p:spPr>
        <p:txBody>
          <a:bodyPr anchor="b">
            <a:normAutofit/>
          </a:bodyPr>
          <a:lstStyle/>
          <a:p>
            <a:pPr algn="l"/>
            <a:r>
              <a:rPr lang="hu-HU" sz="7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Érettségizzünk</a:t>
            </a:r>
          </a:p>
        </p:txBody>
      </p:sp>
      <p:grpSp>
        <p:nvGrpSpPr>
          <p:cNvPr id="21" name="Csoportba foglalás 20">
            <a:extLst>
              <a:ext uri="{FF2B5EF4-FFF2-40B4-BE49-F238E27FC236}">
                <a16:creationId xmlns:a16="http://schemas.microsoft.com/office/drawing/2014/main" id="{167B0619-2B71-7A4E-1ED6-140C765EF24C}"/>
              </a:ext>
            </a:extLst>
          </p:cNvPr>
          <p:cNvGrpSpPr/>
          <p:nvPr/>
        </p:nvGrpSpPr>
        <p:grpSpPr>
          <a:xfrm>
            <a:off x="8116646" y="0"/>
            <a:ext cx="4064400" cy="7200000"/>
            <a:chOff x="8116646" y="12018504"/>
            <a:chExt cx="4064400" cy="7200000"/>
          </a:xfrm>
        </p:grpSpPr>
        <p:sp>
          <p:nvSpPr>
            <p:cNvPr id="7" name="Téglalap 6">
              <a:extLst>
                <a:ext uri="{FF2B5EF4-FFF2-40B4-BE49-F238E27FC236}">
                  <a16:creationId xmlns:a16="http://schemas.microsoft.com/office/drawing/2014/main" id="{011161A0-F003-FD96-937E-7E1839A47516}"/>
                </a:ext>
              </a:extLst>
            </p:cNvPr>
            <p:cNvSpPr/>
            <p:nvPr/>
          </p:nvSpPr>
          <p:spPr>
            <a:xfrm>
              <a:off x="8116646" y="12018504"/>
              <a:ext cx="4064400" cy="7200000"/>
            </a:xfrm>
            <a:prstGeom prst="rect">
              <a:avLst/>
            </a:prstGeom>
            <a:solidFill>
              <a:srgbClr val="00C7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Szövegdoboz 11">
              <a:extLst>
                <a:ext uri="{FF2B5EF4-FFF2-40B4-BE49-F238E27FC236}">
                  <a16:creationId xmlns:a16="http://schemas.microsoft.com/office/drawing/2014/main" id="{13886CB0-A542-DC1B-E3D3-C9DCEFC805CC}"/>
                </a:ext>
              </a:extLst>
            </p:cNvPr>
            <p:cNvSpPr txBox="1"/>
            <p:nvPr/>
          </p:nvSpPr>
          <p:spPr>
            <a:xfrm>
              <a:off x="8891322" y="15155116"/>
              <a:ext cx="2515047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u-HU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Lipták Dárius</a:t>
              </a:r>
            </a:p>
          </p:txBody>
        </p:sp>
        <p:pic>
          <p:nvPicPr>
            <p:cNvPr id="14" name="Kép 13" descr="A képen képernyőkép, fekete, tervezés látható&#10;&#10;Előfordulhat, hogy a mesterséges intelligencia által létrehozott tartalom helytelen.">
              <a:extLst>
                <a:ext uri="{FF2B5EF4-FFF2-40B4-BE49-F238E27FC236}">
                  <a16:creationId xmlns:a16="http://schemas.microsoft.com/office/drawing/2014/main" id="{DADD040C-17F9-8C1C-1AEC-9F2E811CE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9517" y="13895116"/>
              <a:ext cx="1478655" cy="1260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" name="Téglalap 5">
            <a:extLst>
              <a:ext uri="{FF2B5EF4-FFF2-40B4-BE49-F238E27FC236}">
                <a16:creationId xmlns:a16="http://schemas.microsoft.com/office/drawing/2014/main" id="{D0502CF1-8A38-91B3-76AA-90B82E66E4A8}"/>
              </a:ext>
            </a:extLst>
          </p:cNvPr>
          <p:cNvSpPr/>
          <p:nvPr/>
        </p:nvSpPr>
        <p:spPr>
          <a:xfrm>
            <a:off x="4057723" y="0"/>
            <a:ext cx="4064400" cy="7200000"/>
          </a:xfrm>
          <a:prstGeom prst="rect">
            <a:avLst/>
          </a:prstGeom>
          <a:solidFill>
            <a:srgbClr val="33DC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4974D2D0-6AF2-3D8A-0582-AB409F6295C7}"/>
              </a:ext>
            </a:extLst>
          </p:cNvPr>
          <p:cNvSpPr txBox="1"/>
          <p:nvPr/>
        </p:nvSpPr>
        <p:spPr>
          <a:xfrm>
            <a:off x="4948554" y="3136612"/>
            <a:ext cx="229421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Gáspár Zsolt</a:t>
            </a:r>
          </a:p>
        </p:txBody>
      </p:sp>
      <p:pic>
        <p:nvPicPr>
          <p:cNvPr id="15" name="Kép 14" descr="A képen fekete, sötétség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241E11B4-F8F6-B5D1-231F-5A12087299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900" y="1876612"/>
            <a:ext cx="1797049" cy="1260000"/>
          </a:xfrm>
          <a:prstGeom prst="rect">
            <a:avLst/>
          </a:prstGeom>
          <a:ln>
            <a:noFill/>
          </a:ln>
        </p:spPr>
      </p:pic>
      <p:sp>
        <p:nvSpPr>
          <p:cNvPr id="5" name="Téglalap 4">
            <a:extLst>
              <a:ext uri="{FF2B5EF4-FFF2-40B4-BE49-F238E27FC236}">
                <a16:creationId xmlns:a16="http://schemas.microsoft.com/office/drawing/2014/main" id="{77F4A2C3-64E0-B46C-48B1-C59B6CBD379D}"/>
              </a:ext>
            </a:extLst>
          </p:cNvPr>
          <p:cNvSpPr/>
          <p:nvPr/>
        </p:nvSpPr>
        <p:spPr>
          <a:xfrm>
            <a:off x="-1" y="0"/>
            <a:ext cx="4064400" cy="7200000"/>
          </a:xfrm>
          <a:prstGeom prst="rect">
            <a:avLst/>
          </a:prstGeom>
          <a:solidFill>
            <a:srgbClr val="65E6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A557309F-2B5F-BE20-DD7F-DB9B138FC3E7}"/>
              </a:ext>
            </a:extLst>
          </p:cNvPr>
          <p:cNvSpPr txBox="1"/>
          <p:nvPr/>
        </p:nvSpPr>
        <p:spPr>
          <a:xfrm>
            <a:off x="796083" y="3136612"/>
            <a:ext cx="24869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Bernát Olivér</a:t>
            </a:r>
          </a:p>
        </p:txBody>
      </p:sp>
      <p:pic>
        <p:nvPicPr>
          <p:cNvPr id="13" name="Kép 12" descr="A képen fekete, sötétség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4C34C6DF-3ACE-8B57-B7DB-5CAB5AFEE1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564" y="1876612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4463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719353-7A46-9239-F9B3-A58ACF859B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szöveg, kék látható&#10;&#10;Automatikusan generált leírás">
            <a:extLst>
              <a:ext uri="{FF2B5EF4-FFF2-40B4-BE49-F238E27FC236}">
                <a16:creationId xmlns:a16="http://schemas.microsoft.com/office/drawing/2014/main" id="{64C854A8-64C7-C1AF-75B1-996608E0D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6" b="4965"/>
          <a:stretch/>
        </p:blipFill>
        <p:spPr>
          <a:xfrm>
            <a:off x="1" y="1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12191999" h="6842601">
                <a:moveTo>
                  <a:pt x="0" y="0"/>
                </a:moveTo>
                <a:lnTo>
                  <a:pt x="12191999" y="0"/>
                </a:lnTo>
                <a:lnTo>
                  <a:pt x="12191999" y="6842601"/>
                </a:lnTo>
                <a:lnTo>
                  <a:pt x="10316981" y="6842601"/>
                </a:lnTo>
                <a:cubicBezTo>
                  <a:pt x="10312796" y="6835189"/>
                  <a:pt x="10163183" y="6730124"/>
                  <a:pt x="10158998" y="6722712"/>
                </a:cubicBezTo>
                <a:cubicBezTo>
                  <a:pt x="10120278" y="6678190"/>
                  <a:pt x="10156462" y="6716223"/>
                  <a:pt x="10090349" y="6671420"/>
                </a:cubicBezTo>
                <a:cubicBezTo>
                  <a:pt x="10043032" y="6655694"/>
                  <a:pt x="9995855" y="6551879"/>
                  <a:pt x="9955425" y="6498018"/>
                </a:cubicBezTo>
                <a:cubicBezTo>
                  <a:pt x="9939618" y="6480021"/>
                  <a:pt x="9915110" y="6461677"/>
                  <a:pt x="9891265" y="6454528"/>
                </a:cubicBezTo>
                <a:cubicBezTo>
                  <a:pt x="9868239" y="6464957"/>
                  <a:pt x="9865423" y="6431640"/>
                  <a:pt x="9848227" y="6426063"/>
                </a:cubicBezTo>
                <a:cubicBezTo>
                  <a:pt x="9838059" y="6433162"/>
                  <a:pt x="9815047" y="6410348"/>
                  <a:pt x="9812354" y="6399604"/>
                </a:cubicBezTo>
                <a:cubicBezTo>
                  <a:pt x="9825285" y="6377997"/>
                  <a:pt x="9725923" y="6372757"/>
                  <a:pt x="9725915" y="6356381"/>
                </a:cubicBezTo>
                <a:cubicBezTo>
                  <a:pt x="9696279" y="6348066"/>
                  <a:pt x="9591199" y="6354143"/>
                  <a:pt x="9575033" y="6325258"/>
                </a:cubicBezTo>
                <a:cubicBezTo>
                  <a:pt x="9516434" y="6303128"/>
                  <a:pt x="9441613" y="6276805"/>
                  <a:pt x="9415626" y="6271777"/>
                </a:cubicBezTo>
                <a:cubicBezTo>
                  <a:pt x="9378293" y="6313495"/>
                  <a:pt x="9281935" y="6171365"/>
                  <a:pt x="9171493" y="6150430"/>
                </a:cubicBezTo>
                <a:cubicBezTo>
                  <a:pt x="9155426" y="6152396"/>
                  <a:pt x="9147439" y="6151015"/>
                  <a:pt x="9146018" y="6139864"/>
                </a:cubicBezTo>
                <a:cubicBezTo>
                  <a:pt x="9112029" y="6132441"/>
                  <a:pt x="9087339" y="6101138"/>
                  <a:pt x="9059635" y="6109957"/>
                </a:cubicBezTo>
                <a:cubicBezTo>
                  <a:pt x="9024424" y="6092144"/>
                  <a:pt x="9043048" y="6078417"/>
                  <a:pt x="9010911" y="6064789"/>
                </a:cubicBezTo>
                <a:lnTo>
                  <a:pt x="8866811" y="6028191"/>
                </a:lnTo>
                <a:cubicBezTo>
                  <a:pt x="8846465" y="6021172"/>
                  <a:pt x="8825221" y="6000527"/>
                  <a:pt x="8804584" y="5994237"/>
                </a:cubicBezTo>
                <a:lnTo>
                  <a:pt x="8783071" y="5990448"/>
                </a:lnTo>
                <a:lnTo>
                  <a:pt x="8770456" y="5978060"/>
                </a:lnTo>
                <a:cubicBezTo>
                  <a:pt x="8764772" y="5975259"/>
                  <a:pt x="8757695" y="5974720"/>
                  <a:pt x="8748297" y="5978070"/>
                </a:cubicBezTo>
                <a:cubicBezTo>
                  <a:pt x="8730344" y="5973495"/>
                  <a:pt x="8679808" y="5955894"/>
                  <a:pt x="8662742" y="5950603"/>
                </a:cubicBezTo>
                <a:lnTo>
                  <a:pt x="8645902" y="5946326"/>
                </a:lnTo>
                <a:lnTo>
                  <a:pt x="8638176" y="5938358"/>
                </a:lnTo>
                <a:cubicBezTo>
                  <a:pt x="8625897" y="5932642"/>
                  <a:pt x="8594811" y="5922073"/>
                  <a:pt x="8572224" y="5912032"/>
                </a:cubicBezTo>
                <a:cubicBezTo>
                  <a:pt x="8553809" y="5897782"/>
                  <a:pt x="8529845" y="5886100"/>
                  <a:pt x="8502655" y="5878114"/>
                </a:cubicBezTo>
                <a:cubicBezTo>
                  <a:pt x="8496990" y="5883034"/>
                  <a:pt x="8489611" y="5872566"/>
                  <a:pt x="8485159" y="5869819"/>
                </a:cubicBezTo>
                <a:cubicBezTo>
                  <a:pt x="8483457" y="5873482"/>
                  <a:pt x="8471232" y="5872664"/>
                  <a:pt x="8468539" y="5868711"/>
                </a:cubicBezTo>
                <a:cubicBezTo>
                  <a:pt x="8389167" y="5836352"/>
                  <a:pt x="8421742" y="5881497"/>
                  <a:pt x="8379810" y="5849376"/>
                </a:cubicBezTo>
                <a:cubicBezTo>
                  <a:pt x="8371729" y="5846373"/>
                  <a:pt x="8364483" y="5846766"/>
                  <a:pt x="8357758" y="5848601"/>
                </a:cubicBezTo>
                <a:lnTo>
                  <a:pt x="8315264" y="5836192"/>
                </a:lnTo>
                <a:cubicBezTo>
                  <a:pt x="8299077" y="5829531"/>
                  <a:pt x="8281671" y="5824011"/>
                  <a:pt x="8263455" y="5819793"/>
                </a:cubicBezTo>
                <a:cubicBezTo>
                  <a:pt x="8257386" y="5826849"/>
                  <a:pt x="8245582" y="5813448"/>
                  <a:pt x="8239287" y="5810141"/>
                </a:cubicBezTo>
                <a:cubicBezTo>
                  <a:pt x="8237965" y="5815186"/>
                  <a:pt x="8222226" y="5815108"/>
                  <a:pt x="8217888" y="5810039"/>
                </a:cubicBezTo>
                <a:cubicBezTo>
                  <a:pt x="8109447" y="5773303"/>
                  <a:pt x="8161302" y="5831037"/>
                  <a:pt x="8100547" y="5791517"/>
                </a:cubicBezTo>
                <a:cubicBezTo>
                  <a:pt x="8089574" y="5788167"/>
                  <a:pt x="8080448" y="5789295"/>
                  <a:pt x="8072316" y="5792309"/>
                </a:cubicBezTo>
                <a:lnTo>
                  <a:pt x="8056967" y="5800648"/>
                </a:lnTo>
                <a:lnTo>
                  <a:pt x="8047885" y="5795270"/>
                </a:lnTo>
                <a:cubicBezTo>
                  <a:pt x="8010204" y="5788738"/>
                  <a:pt x="7996426" y="5797608"/>
                  <a:pt x="7977128" y="5783189"/>
                </a:cubicBezTo>
                <a:cubicBezTo>
                  <a:pt x="7943466" y="5775577"/>
                  <a:pt x="7904823" y="5770953"/>
                  <a:pt x="7874392" y="5763715"/>
                </a:cubicBezTo>
                <a:cubicBezTo>
                  <a:pt x="7860337" y="5743777"/>
                  <a:pt x="7817541" y="5748989"/>
                  <a:pt x="7794543" y="5739759"/>
                </a:cubicBezTo>
                <a:cubicBezTo>
                  <a:pt x="7784688" y="5731467"/>
                  <a:pt x="7776709" y="5729004"/>
                  <a:pt x="7763762" y="5734031"/>
                </a:cubicBezTo>
                <a:cubicBezTo>
                  <a:pt x="7718781" y="5694154"/>
                  <a:pt x="7732231" y="5727368"/>
                  <a:pt x="7685889" y="5707234"/>
                </a:cubicBezTo>
                <a:cubicBezTo>
                  <a:pt x="7646521" y="5687607"/>
                  <a:pt x="7600389" y="5671470"/>
                  <a:pt x="7566744" y="5634586"/>
                </a:cubicBezTo>
                <a:cubicBezTo>
                  <a:pt x="7561306" y="5624813"/>
                  <a:pt x="7543589" y="5618525"/>
                  <a:pt x="7527170" y="5620542"/>
                </a:cubicBezTo>
                <a:cubicBezTo>
                  <a:pt x="7524343" y="5620889"/>
                  <a:pt x="7521664" y="5621475"/>
                  <a:pt x="7519214" y="5622280"/>
                </a:cubicBezTo>
                <a:cubicBezTo>
                  <a:pt x="7500062" y="5596964"/>
                  <a:pt x="7480476" y="5604337"/>
                  <a:pt x="7473157" y="5588143"/>
                </a:cubicBezTo>
                <a:cubicBezTo>
                  <a:pt x="7433415" y="5574859"/>
                  <a:pt x="7395118" y="5582388"/>
                  <a:pt x="7388000" y="5568063"/>
                </a:cubicBezTo>
                <a:cubicBezTo>
                  <a:pt x="7366403" y="5564920"/>
                  <a:pt x="7332262" y="5573848"/>
                  <a:pt x="7320876" y="5557698"/>
                </a:cubicBezTo>
                <a:cubicBezTo>
                  <a:pt x="7314891" y="5568111"/>
                  <a:pt x="7299319" y="5544964"/>
                  <a:pt x="7284480" y="5549820"/>
                </a:cubicBezTo>
                <a:cubicBezTo>
                  <a:pt x="7273570" y="5554430"/>
                  <a:pt x="7266301" y="5548483"/>
                  <a:pt x="7256619" y="5546379"/>
                </a:cubicBezTo>
                <a:cubicBezTo>
                  <a:pt x="7242503" y="5549088"/>
                  <a:pt x="7202543" y="5533379"/>
                  <a:pt x="7193112" y="5525289"/>
                </a:cubicBezTo>
                <a:cubicBezTo>
                  <a:pt x="7172259" y="5499151"/>
                  <a:pt x="7108617" y="5505485"/>
                  <a:pt x="7090943" y="5485177"/>
                </a:cubicBezTo>
                <a:cubicBezTo>
                  <a:pt x="7083637" y="5481419"/>
                  <a:pt x="7076140" y="5479148"/>
                  <a:pt x="7068566" y="5477809"/>
                </a:cubicBezTo>
                <a:lnTo>
                  <a:pt x="7023035" y="5476595"/>
                </a:lnTo>
                <a:lnTo>
                  <a:pt x="7001197" y="5476163"/>
                </a:lnTo>
                <a:cubicBezTo>
                  <a:pt x="7016126" y="5454256"/>
                  <a:pt x="6943549" y="5466815"/>
                  <a:pt x="6967472" y="5451057"/>
                </a:cubicBezTo>
                <a:cubicBezTo>
                  <a:pt x="6931240" y="5443544"/>
                  <a:pt x="6920843" y="5429649"/>
                  <a:pt x="6883334" y="5418880"/>
                </a:cubicBezTo>
                <a:lnTo>
                  <a:pt x="6742417" y="5386446"/>
                </a:lnTo>
                <a:cubicBezTo>
                  <a:pt x="6690532" y="5366095"/>
                  <a:pt x="6665174" y="5364632"/>
                  <a:pt x="6618315" y="5353085"/>
                </a:cubicBezTo>
                <a:cubicBezTo>
                  <a:pt x="6581698" y="5304210"/>
                  <a:pt x="6547395" y="5315779"/>
                  <a:pt x="6521050" y="5283194"/>
                </a:cubicBezTo>
                <a:cubicBezTo>
                  <a:pt x="6469114" y="5268862"/>
                  <a:pt x="6472597" y="5253957"/>
                  <a:pt x="6414460" y="5253832"/>
                </a:cubicBezTo>
                <a:lnTo>
                  <a:pt x="6362535" y="5220502"/>
                </a:lnTo>
                <a:cubicBezTo>
                  <a:pt x="6350866" y="5213881"/>
                  <a:pt x="6347641" y="5215777"/>
                  <a:pt x="6344443" y="5214103"/>
                </a:cubicBezTo>
                <a:lnTo>
                  <a:pt x="6343344" y="5210454"/>
                </a:lnTo>
                <a:lnTo>
                  <a:pt x="6333344" y="5205307"/>
                </a:lnTo>
                <a:lnTo>
                  <a:pt x="6315602" y="5193288"/>
                </a:lnTo>
                <a:lnTo>
                  <a:pt x="6310442" y="5192802"/>
                </a:lnTo>
                <a:lnTo>
                  <a:pt x="6280815" y="5177420"/>
                </a:lnTo>
                <a:lnTo>
                  <a:pt x="6279533" y="5178045"/>
                </a:lnTo>
                <a:cubicBezTo>
                  <a:pt x="6275980" y="5179097"/>
                  <a:pt x="6272084" y="5179212"/>
                  <a:pt x="6267362" y="5177370"/>
                </a:cubicBezTo>
                <a:cubicBezTo>
                  <a:pt x="6261796" y="5192470"/>
                  <a:pt x="6259530" y="5180933"/>
                  <a:pt x="6246095" y="5174167"/>
                </a:cubicBezTo>
                <a:lnTo>
                  <a:pt x="6155252" y="5161201"/>
                </a:lnTo>
                <a:lnTo>
                  <a:pt x="6148525" y="5158442"/>
                </a:lnTo>
                <a:lnTo>
                  <a:pt x="6148187" y="5158573"/>
                </a:lnTo>
                <a:cubicBezTo>
                  <a:pt x="6146292" y="5158370"/>
                  <a:pt x="6143916" y="5157611"/>
                  <a:pt x="6140686" y="5156032"/>
                </a:cubicBezTo>
                <a:lnTo>
                  <a:pt x="6136260" y="5153413"/>
                </a:lnTo>
                <a:lnTo>
                  <a:pt x="6123208" y="5148061"/>
                </a:lnTo>
                <a:lnTo>
                  <a:pt x="6117367" y="5147451"/>
                </a:lnTo>
                <a:lnTo>
                  <a:pt x="5957305" y="5146062"/>
                </a:lnTo>
                <a:cubicBezTo>
                  <a:pt x="5920540" y="5140405"/>
                  <a:pt x="5887096" y="5142015"/>
                  <a:pt x="5857259" y="5132052"/>
                </a:cubicBezTo>
                <a:cubicBezTo>
                  <a:pt x="5843335" y="5135303"/>
                  <a:pt x="5830921" y="5135493"/>
                  <a:pt x="5821375" y="5125606"/>
                </a:cubicBezTo>
                <a:cubicBezTo>
                  <a:pt x="5786501" y="5122615"/>
                  <a:pt x="5775399" y="5132648"/>
                  <a:pt x="5755916" y="5120171"/>
                </a:cubicBezTo>
                <a:cubicBezTo>
                  <a:pt x="5732132" y="5135438"/>
                  <a:pt x="5732735" y="5128211"/>
                  <a:pt x="5725007" y="5121437"/>
                </a:cubicBezTo>
                <a:lnTo>
                  <a:pt x="5723810" y="5120848"/>
                </a:lnTo>
                <a:lnTo>
                  <a:pt x="5720531" y="5123048"/>
                </a:lnTo>
                <a:lnTo>
                  <a:pt x="5714794" y="5123371"/>
                </a:lnTo>
                <a:lnTo>
                  <a:pt x="5700141" y="5120131"/>
                </a:lnTo>
                <a:lnTo>
                  <a:pt x="5694799" y="5118234"/>
                </a:lnTo>
                <a:cubicBezTo>
                  <a:pt x="5691058" y="5117179"/>
                  <a:pt x="5688491" y="5116804"/>
                  <a:pt x="5686627" y="5116903"/>
                </a:cubicBezTo>
                <a:lnTo>
                  <a:pt x="5686371" y="5117086"/>
                </a:lnTo>
                <a:lnTo>
                  <a:pt x="5678818" y="5115416"/>
                </a:lnTo>
                <a:cubicBezTo>
                  <a:pt x="5666199" y="5112102"/>
                  <a:pt x="5654035" y="5108410"/>
                  <a:pt x="5642547" y="5104511"/>
                </a:cubicBezTo>
                <a:cubicBezTo>
                  <a:pt x="5629444" y="5114945"/>
                  <a:pt x="5588783" y="5093343"/>
                  <a:pt x="5587979" y="5116963"/>
                </a:cubicBezTo>
                <a:cubicBezTo>
                  <a:pt x="5572317" y="5112380"/>
                  <a:pt x="5564904" y="5101292"/>
                  <a:pt x="5566635" y="5117158"/>
                </a:cubicBezTo>
                <a:cubicBezTo>
                  <a:pt x="5561375" y="5116079"/>
                  <a:pt x="5557787" y="5116811"/>
                  <a:pt x="5554952" y="5118417"/>
                </a:cubicBezTo>
                <a:lnTo>
                  <a:pt x="5554039" y="5119241"/>
                </a:lnTo>
                <a:lnTo>
                  <a:pt x="5514253" y="5109018"/>
                </a:lnTo>
                <a:lnTo>
                  <a:pt x="5492156" y="5099904"/>
                </a:lnTo>
                <a:lnTo>
                  <a:pt x="5480446" y="5096385"/>
                </a:lnTo>
                <a:lnTo>
                  <a:pt x="5477744" y="5092939"/>
                </a:lnTo>
                <a:cubicBezTo>
                  <a:pt x="5474490" y="5090581"/>
                  <a:pt x="5469391" y="5088951"/>
                  <a:pt x="5460150" y="5088988"/>
                </a:cubicBezTo>
                <a:lnTo>
                  <a:pt x="5457901" y="5089459"/>
                </a:lnTo>
                <a:lnTo>
                  <a:pt x="5444243" y="5082761"/>
                </a:lnTo>
                <a:cubicBezTo>
                  <a:pt x="5439993" y="5080007"/>
                  <a:pt x="5436418" y="5076805"/>
                  <a:pt x="5433825" y="5072992"/>
                </a:cubicBezTo>
                <a:cubicBezTo>
                  <a:pt x="5379442" y="5082090"/>
                  <a:pt x="5336110" y="5058382"/>
                  <a:pt x="5280996" y="5052402"/>
                </a:cubicBezTo>
                <a:cubicBezTo>
                  <a:pt x="5250806" y="5043777"/>
                  <a:pt x="5168599" y="5048109"/>
                  <a:pt x="5161582" y="5019668"/>
                </a:cubicBezTo>
                <a:cubicBezTo>
                  <a:pt x="5121870" y="5011383"/>
                  <a:pt x="5095637" y="5009222"/>
                  <a:pt x="5042717" y="5002692"/>
                </a:cubicBezTo>
                <a:cubicBezTo>
                  <a:pt x="4991136" y="4972487"/>
                  <a:pt x="4902282" y="4979360"/>
                  <a:pt x="4840514" y="4959306"/>
                </a:cubicBezTo>
                <a:cubicBezTo>
                  <a:pt x="4799904" y="4976415"/>
                  <a:pt x="4824087" y="4958371"/>
                  <a:pt x="4786778" y="4956661"/>
                </a:cubicBezTo>
                <a:cubicBezTo>
                  <a:pt x="4801901" y="4937231"/>
                  <a:pt x="4739845" y="4961208"/>
                  <a:pt x="4743741" y="4937104"/>
                </a:cubicBezTo>
                <a:cubicBezTo>
                  <a:pt x="4736829" y="4937557"/>
                  <a:pt x="4730010" y="4938753"/>
                  <a:pt x="4723136" y="4940138"/>
                </a:cubicBezTo>
                <a:lnTo>
                  <a:pt x="4719535" y="4940850"/>
                </a:lnTo>
                <a:lnTo>
                  <a:pt x="4706143" y="4939586"/>
                </a:lnTo>
                <a:lnTo>
                  <a:pt x="4701098" y="4944372"/>
                </a:lnTo>
                <a:lnTo>
                  <a:pt x="4680034" y="4946157"/>
                </a:lnTo>
                <a:cubicBezTo>
                  <a:pt x="4672339" y="4946029"/>
                  <a:pt x="4664292" y="4944964"/>
                  <a:pt x="4655740" y="4942396"/>
                </a:cubicBezTo>
                <a:cubicBezTo>
                  <a:pt x="4636359" y="4929384"/>
                  <a:pt x="4599700" y="4935346"/>
                  <a:pt x="4569298" y="4929596"/>
                </a:cubicBezTo>
                <a:lnTo>
                  <a:pt x="4555977" y="4924356"/>
                </a:lnTo>
                <a:lnTo>
                  <a:pt x="4508949" y="4921648"/>
                </a:lnTo>
                <a:cubicBezTo>
                  <a:pt x="4495668" y="4920437"/>
                  <a:pt x="4482007" y="4918694"/>
                  <a:pt x="4467838" y="4915993"/>
                </a:cubicBezTo>
                <a:lnTo>
                  <a:pt x="4441948" y="4909300"/>
                </a:lnTo>
                <a:lnTo>
                  <a:pt x="4394719" y="4901820"/>
                </a:lnTo>
                <a:lnTo>
                  <a:pt x="4356810" y="4905146"/>
                </a:lnTo>
                <a:lnTo>
                  <a:pt x="4222144" y="4909117"/>
                </a:lnTo>
                <a:cubicBezTo>
                  <a:pt x="4202488" y="4913903"/>
                  <a:pt x="4184742" y="4933491"/>
                  <a:pt x="4160481" y="4923474"/>
                </a:cubicBezTo>
                <a:cubicBezTo>
                  <a:pt x="4165854" y="4934564"/>
                  <a:pt x="4131661" y="4919946"/>
                  <a:pt x="4124879" y="4929303"/>
                </a:cubicBezTo>
                <a:cubicBezTo>
                  <a:pt x="4120895" y="4937086"/>
                  <a:pt x="4109593" y="4934464"/>
                  <a:pt x="4100114" y="4936007"/>
                </a:cubicBezTo>
                <a:cubicBezTo>
                  <a:pt x="4091835" y="4943256"/>
                  <a:pt x="4045978" y="4943549"/>
                  <a:pt x="4030957" y="4939826"/>
                </a:cubicBezTo>
                <a:cubicBezTo>
                  <a:pt x="3989825" y="4924453"/>
                  <a:pt x="3946860" y="4952050"/>
                  <a:pt x="3913764" y="4940618"/>
                </a:cubicBezTo>
                <a:cubicBezTo>
                  <a:pt x="3904534" y="4939906"/>
                  <a:pt x="3896577" y="4940543"/>
                  <a:pt x="3889457" y="4942017"/>
                </a:cubicBezTo>
                <a:lnTo>
                  <a:pt x="3871115" y="4948115"/>
                </a:lnTo>
                <a:lnTo>
                  <a:pt x="3869086" y="4953796"/>
                </a:lnTo>
                <a:lnTo>
                  <a:pt x="3856124" y="4955351"/>
                </a:lnTo>
                <a:lnTo>
                  <a:pt x="3835967" y="4964002"/>
                </a:lnTo>
                <a:cubicBezTo>
                  <a:pt x="3826465" y="4939857"/>
                  <a:pt x="3782586" y="4975947"/>
                  <a:pt x="3785910" y="4953998"/>
                </a:cubicBezTo>
                <a:cubicBezTo>
                  <a:pt x="3750785" y="4960085"/>
                  <a:pt x="3699033" y="4941571"/>
                  <a:pt x="3671085" y="4966563"/>
                </a:cubicBezTo>
                <a:cubicBezTo>
                  <a:pt x="3621255" y="4971431"/>
                  <a:pt x="3562637" y="4982991"/>
                  <a:pt x="3486928" y="4983204"/>
                </a:cubicBezTo>
                <a:cubicBezTo>
                  <a:pt x="3446030" y="4983424"/>
                  <a:pt x="3343460" y="4965124"/>
                  <a:pt x="3280956" y="4963864"/>
                </a:cubicBezTo>
                <a:cubicBezTo>
                  <a:pt x="3227193" y="4969510"/>
                  <a:pt x="3256481" y="4962609"/>
                  <a:pt x="3211563" y="4982704"/>
                </a:cubicBezTo>
                <a:cubicBezTo>
                  <a:pt x="3207119" y="4979549"/>
                  <a:pt x="3170070" y="4977192"/>
                  <a:pt x="3164681" y="4975408"/>
                </a:cubicBezTo>
                <a:lnTo>
                  <a:pt x="3127171" y="4968229"/>
                </a:lnTo>
                <a:lnTo>
                  <a:pt x="3096889" y="4965619"/>
                </a:lnTo>
                <a:cubicBezTo>
                  <a:pt x="3088441" y="4967572"/>
                  <a:pt x="3082883" y="4967054"/>
                  <a:pt x="3078620" y="4965444"/>
                </a:cubicBezTo>
                <a:lnTo>
                  <a:pt x="3074275" y="4962670"/>
                </a:lnTo>
                <a:lnTo>
                  <a:pt x="3036436" y="4957455"/>
                </a:lnTo>
                <a:lnTo>
                  <a:pt x="3031995" y="4958829"/>
                </a:lnTo>
                <a:lnTo>
                  <a:pt x="2994028" y="4956800"/>
                </a:lnTo>
                <a:cubicBezTo>
                  <a:pt x="2992299" y="4958944"/>
                  <a:pt x="2989407" y="4960397"/>
                  <a:pt x="2984001" y="4960444"/>
                </a:cubicBezTo>
                <a:cubicBezTo>
                  <a:pt x="2994191" y="4975446"/>
                  <a:pt x="2981386" y="4966249"/>
                  <a:pt x="2964542" y="4965062"/>
                </a:cubicBezTo>
                <a:cubicBezTo>
                  <a:pt x="2976613" y="4988096"/>
                  <a:pt x="2927627" y="4975618"/>
                  <a:pt x="2921274" y="4988440"/>
                </a:cubicBezTo>
                <a:cubicBezTo>
                  <a:pt x="2908629" y="4987050"/>
                  <a:pt x="2895476" y="4985998"/>
                  <a:pt x="2882111" y="4985411"/>
                </a:cubicBezTo>
                <a:lnTo>
                  <a:pt x="2874282" y="4985361"/>
                </a:lnTo>
                <a:cubicBezTo>
                  <a:pt x="2874237" y="4985437"/>
                  <a:pt x="2874193" y="4985514"/>
                  <a:pt x="2874147" y="4985591"/>
                </a:cubicBezTo>
                <a:cubicBezTo>
                  <a:pt x="2872492" y="4986074"/>
                  <a:pt x="2869935" y="4986243"/>
                  <a:pt x="2865932" y="4985999"/>
                </a:cubicBezTo>
                <a:lnTo>
                  <a:pt x="2860008" y="4985269"/>
                </a:lnTo>
                <a:lnTo>
                  <a:pt x="2844819" y="4985172"/>
                </a:lnTo>
                <a:lnTo>
                  <a:pt x="2839735" y="4986676"/>
                </a:lnTo>
                <a:lnTo>
                  <a:pt x="2837922" y="4989488"/>
                </a:lnTo>
                <a:lnTo>
                  <a:pt x="2836507" y="4989165"/>
                </a:lnTo>
                <a:cubicBezTo>
                  <a:pt x="2825749" y="4984209"/>
                  <a:pt x="2822382" y="4977089"/>
                  <a:pt x="2808859" y="4996804"/>
                </a:cubicBezTo>
                <a:cubicBezTo>
                  <a:pt x="2784233" y="4988767"/>
                  <a:pt x="2779499" y="5000786"/>
                  <a:pt x="2745907" y="5005126"/>
                </a:cubicBezTo>
                <a:cubicBezTo>
                  <a:pt x="2731796" y="4997536"/>
                  <a:pt x="2720518" y="5000295"/>
                  <a:pt x="2709519" y="5006333"/>
                </a:cubicBezTo>
                <a:cubicBezTo>
                  <a:pt x="2676766" y="5002878"/>
                  <a:pt x="2646981" y="5011377"/>
                  <a:pt x="2610212" y="5013529"/>
                </a:cubicBezTo>
                <a:cubicBezTo>
                  <a:pt x="2570359" y="5003730"/>
                  <a:pt x="2550109" y="5021491"/>
                  <a:pt x="2510814" y="5023713"/>
                </a:cubicBezTo>
                <a:cubicBezTo>
                  <a:pt x="2476639" y="5006722"/>
                  <a:pt x="2482834" y="5038639"/>
                  <a:pt x="2462736" y="5045398"/>
                </a:cubicBezTo>
                <a:lnTo>
                  <a:pt x="2457050" y="5046022"/>
                </a:lnTo>
                <a:lnTo>
                  <a:pt x="2442184" y="5043549"/>
                </a:lnTo>
                <a:lnTo>
                  <a:pt x="2436703" y="5041929"/>
                </a:lnTo>
                <a:cubicBezTo>
                  <a:pt x="2432888" y="5041072"/>
                  <a:pt x="2430299" y="5040830"/>
                  <a:pt x="2428451" y="5041027"/>
                </a:cubicBezTo>
                <a:lnTo>
                  <a:pt x="2420551" y="5039949"/>
                </a:lnTo>
                <a:cubicBezTo>
                  <a:pt x="2407700" y="5037296"/>
                  <a:pt x="2395274" y="5034239"/>
                  <a:pt x="2383501" y="5030941"/>
                </a:cubicBezTo>
                <a:cubicBezTo>
                  <a:pt x="2362992" y="5032521"/>
                  <a:pt x="2317884" y="5047662"/>
                  <a:pt x="2297493" y="5049431"/>
                </a:cubicBezTo>
                <a:lnTo>
                  <a:pt x="2261156" y="5041558"/>
                </a:lnTo>
                <a:lnTo>
                  <a:pt x="2200581" y="5024964"/>
                </a:lnTo>
                <a:lnTo>
                  <a:pt x="2198380" y="5025550"/>
                </a:lnTo>
                <a:lnTo>
                  <a:pt x="2116066" y="5019568"/>
                </a:lnTo>
                <a:cubicBezTo>
                  <a:pt x="2111600" y="5017036"/>
                  <a:pt x="2059664" y="5006071"/>
                  <a:pt x="2056754" y="5002394"/>
                </a:cubicBezTo>
                <a:cubicBezTo>
                  <a:pt x="2003393" y="5014336"/>
                  <a:pt x="1998298" y="5008800"/>
                  <a:pt x="1942916" y="5005703"/>
                </a:cubicBezTo>
                <a:cubicBezTo>
                  <a:pt x="1882138" y="4994708"/>
                  <a:pt x="1836966" y="4976630"/>
                  <a:pt x="1796717" y="4970423"/>
                </a:cubicBezTo>
                <a:cubicBezTo>
                  <a:pt x="1724075" y="4959337"/>
                  <a:pt x="1636218" y="4936339"/>
                  <a:pt x="1583222" y="4931235"/>
                </a:cubicBezTo>
                <a:cubicBezTo>
                  <a:pt x="1544265" y="4950469"/>
                  <a:pt x="1556109" y="4927628"/>
                  <a:pt x="1518821" y="4927872"/>
                </a:cubicBezTo>
                <a:cubicBezTo>
                  <a:pt x="1497291" y="4925112"/>
                  <a:pt x="1483221" y="4916728"/>
                  <a:pt x="1471837" y="4914678"/>
                </a:cubicBezTo>
                <a:lnTo>
                  <a:pt x="1450515" y="4915578"/>
                </a:lnTo>
                <a:lnTo>
                  <a:pt x="1437078" y="4915016"/>
                </a:lnTo>
                <a:lnTo>
                  <a:pt x="1432462" y="4920065"/>
                </a:lnTo>
                <a:lnTo>
                  <a:pt x="1411645" y="4922952"/>
                </a:lnTo>
                <a:cubicBezTo>
                  <a:pt x="1384856" y="4920079"/>
                  <a:pt x="1306656" y="4907389"/>
                  <a:pt x="1271729" y="4902828"/>
                </a:cubicBezTo>
                <a:cubicBezTo>
                  <a:pt x="1258697" y="4896954"/>
                  <a:pt x="1213546" y="4890036"/>
                  <a:pt x="1202076" y="4895589"/>
                </a:cubicBezTo>
                <a:cubicBezTo>
                  <a:pt x="1192059" y="4895561"/>
                  <a:pt x="1182171" y="4891311"/>
                  <a:pt x="1174670" y="4898040"/>
                </a:cubicBezTo>
                <a:cubicBezTo>
                  <a:pt x="1163701" y="4905820"/>
                  <a:pt x="1136874" y="4886643"/>
                  <a:pt x="1137035" y="4897965"/>
                </a:cubicBezTo>
                <a:cubicBezTo>
                  <a:pt x="1117838" y="4884693"/>
                  <a:pt x="1091386" y="4900421"/>
                  <a:pt x="1069882" y="4901859"/>
                </a:cubicBezTo>
                <a:cubicBezTo>
                  <a:pt x="1055589" y="4889467"/>
                  <a:pt x="1024570" y="4904705"/>
                  <a:pt x="980935" y="4900090"/>
                </a:cubicBezTo>
                <a:cubicBezTo>
                  <a:pt x="947614" y="4895538"/>
                  <a:pt x="913224" y="4886405"/>
                  <a:pt x="869960" y="4874547"/>
                </a:cubicBezTo>
                <a:cubicBezTo>
                  <a:pt x="819114" y="4845820"/>
                  <a:pt x="768074" y="4839770"/>
                  <a:pt x="721345" y="4828937"/>
                </a:cubicBezTo>
                <a:cubicBezTo>
                  <a:pt x="667944" y="4819060"/>
                  <a:pt x="698286" y="4848426"/>
                  <a:pt x="635428" y="4819153"/>
                </a:cubicBezTo>
                <a:cubicBezTo>
                  <a:pt x="626286" y="4826707"/>
                  <a:pt x="617638" y="4825980"/>
                  <a:pt x="604106" y="4819994"/>
                </a:cubicBezTo>
                <a:cubicBezTo>
                  <a:pt x="583276" y="4822237"/>
                  <a:pt x="539859" y="4835097"/>
                  <a:pt x="510451" y="4832608"/>
                </a:cubicBezTo>
                <a:cubicBezTo>
                  <a:pt x="489781" y="4829929"/>
                  <a:pt x="443867" y="4807857"/>
                  <a:pt x="427656" y="4805062"/>
                </a:cubicBezTo>
                <a:cubicBezTo>
                  <a:pt x="424088" y="4806479"/>
                  <a:pt x="419580" y="4809736"/>
                  <a:pt x="413184" y="4815837"/>
                </a:cubicBezTo>
                <a:cubicBezTo>
                  <a:pt x="387673" y="4805882"/>
                  <a:pt x="379855" y="4817328"/>
                  <a:pt x="341772" y="4818825"/>
                </a:cubicBezTo>
                <a:cubicBezTo>
                  <a:pt x="327795" y="4810179"/>
                  <a:pt x="314729" y="4811964"/>
                  <a:pt x="301266" y="4817000"/>
                </a:cubicBezTo>
                <a:cubicBezTo>
                  <a:pt x="265781" y="4810886"/>
                  <a:pt x="231017" y="4816794"/>
                  <a:pt x="189886" y="4815871"/>
                </a:cubicBezTo>
                <a:cubicBezTo>
                  <a:pt x="147910" y="4802917"/>
                  <a:pt x="121702" y="4818738"/>
                  <a:pt x="77762" y="4817675"/>
                </a:cubicBezTo>
                <a:cubicBezTo>
                  <a:pt x="38733" y="4795315"/>
                  <a:pt x="44308" y="4840244"/>
                  <a:pt x="8164" y="4835320"/>
                </a:cubicBezTo>
                <a:lnTo>
                  <a:pt x="0" y="4832771"/>
                </a:lnTo>
                <a:close/>
              </a:path>
            </a:pathLst>
          </a:cu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D4BE734F-D28B-2746-DA33-3DF6DD9CC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00" y="5436000"/>
            <a:ext cx="6931319" cy="1186800"/>
          </a:xfrm>
        </p:spPr>
        <p:txBody>
          <a:bodyPr anchor="b">
            <a:normAutofit/>
          </a:bodyPr>
          <a:lstStyle/>
          <a:p>
            <a:pPr algn="l"/>
            <a:r>
              <a:rPr lang="hu-HU" sz="7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Érettségizzünk</a:t>
            </a:r>
          </a:p>
        </p:txBody>
      </p:sp>
      <p:grpSp>
        <p:nvGrpSpPr>
          <p:cNvPr id="21" name="Csoportba foglalás 20">
            <a:extLst>
              <a:ext uri="{FF2B5EF4-FFF2-40B4-BE49-F238E27FC236}">
                <a16:creationId xmlns:a16="http://schemas.microsoft.com/office/drawing/2014/main" id="{22250E63-2DF1-119A-B3E7-27EBCE657FF1}"/>
              </a:ext>
            </a:extLst>
          </p:cNvPr>
          <p:cNvGrpSpPr/>
          <p:nvPr/>
        </p:nvGrpSpPr>
        <p:grpSpPr>
          <a:xfrm>
            <a:off x="8116646" y="0"/>
            <a:ext cx="4064400" cy="7200000"/>
            <a:chOff x="8116646" y="12018504"/>
            <a:chExt cx="4064400" cy="7200000"/>
          </a:xfrm>
        </p:grpSpPr>
        <p:sp>
          <p:nvSpPr>
            <p:cNvPr id="7" name="Téglalap 6">
              <a:extLst>
                <a:ext uri="{FF2B5EF4-FFF2-40B4-BE49-F238E27FC236}">
                  <a16:creationId xmlns:a16="http://schemas.microsoft.com/office/drawing/2014/main" id="{7D7CC3FA-DB4D-9811-EC67-B49FB220E914}"/>
                </a:ext>
              </a:extLst>
            </p:cNvPr>
            <p:cNvSpPr/>
            <p:nvPr/>
          </p:nvSpPr>
          <p:spPr>
            <a:xfrm>
              <a:off x="8116646" y="12018504"/>
              <a:ext cx="4064400" cy="7200000"/>
            </a:xfrm>
            <a:prstGeom prst="rect">
              <a:avLst/>
            </a:prstGeom>
            <a:solidFill>
              <a:srgbClr val="00C7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Szövegdoboz 11">
              <a:extLst>
                <a:ext uri="{FF2B5EF4-FFF2-40B4-BE49-F238E27FC236}">
                  <a16:creationId xmlns:a16="http://schemas.microsoft.com/office/drawing/2014/main" id="{3B69D5F3-980C-D147-174D-4C8DA31AC86C}"/>
                </a:ext>
              </a:extLst>
            </p:cNvPr>
            <p:cNvSpPr txBox="1"/>
            <p:nvPr/>
          </p:nvSpPr>
          <p:spPr>
            <a:xfrm>
              <a:off x="8891322" y="15155116"/>
              <a:ext cx="2515047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u-HU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Lipták Dárius</a:t>
              </a:r>
            </a:p>
          </p:txBody>
        </p:sp>
        <p:pic>
          <p:nvPicPr>
            <p:cNvPr id="14" name="Kép 13" descr="A képen képernyőkép, fekete, tervezés látható&#10;&#10;Előfordulhat, hogy a mesterséges intelligencia által létrehozott tartalom helytelen.">
              <a:extLst>
                <a:ext uri="{FF2B5EF4-FFF2-40B4-BE49-F238E27FC236}">
                  <a16:creationId xmlns:a16="http://schemas.microsoft.com/office/drawing/2014/main" id="{E1A6A865-50BA-3F2B-CF58-ECCCFE21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9517" y="13895116"/>
              <a:ext cx="1478655" cy="12600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881478BE-E20A-20D2-301E-94A292A3281A}"/>
              </a:ext>
            </a:extLst>
          </p:cNvPr>
          <p:cNvGrpSpPr/>
          <p:nvPr/>
        </p:nvGrpSpPr>
        <p:grpSpPr>
          <a:xfrm>
            <a:off x="-1" y="0"/>
            <a:ext cx="4064400" cy="7200000"/>
            <a:chOff x="-1" y="0"/>
            <a:chExt cx="4064400" cy="7200000"/>
          </a:xfrm>
        </p:grpSpPr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A457B872-E041-A0E4-4462-2C7463373969}"/>
                </a:ext>
              </a:extLst>
            </p:cNvPr>
            <p:cNvSpPr/>
            <p:nvPr/>
          </p:nvSpPr>
          <p:spPr>
            <a:xfrm>
              <a:off x="-1" y="0"/>
              <a:ext cx="4064400" cy="7200000"/>
            </a:xfrm>
            <a:prstGeom prst="rect">
              <a:avLst/>
            </a:prstGeom>
            <a:solidFill>
              <a:srgbClr val="65E6F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Szövegdoboz 7">
              <a:extLst>
                <a:ext uri="{FF2B5EF4-FFF2-40B4-BE49-F238E27FC236}">
                  <a16:creationId xmlns:a16="http://schemas.microsoft.com/office/drawing/2014/main" id="{59A7C911-A0A8-0E81-0E1F-52BD1A4F7F19}"/>
                </a:ext>
              </a:extLst>
            </p:cNvPr>
            <p:cNvSpPr txBox="1"/>
            <p:nvPr/>
          </p:nvSpPr>
          <p:spPr>
            <a:xfrm>
              <a:off x="796083" y="3136612"/>
              <a:ext cx="24869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Bernát Olivér</a:t>
              </a:r>
            </a:p>
          </p:txBody>
        </p:sp>
        <p:pic>
          <p:nvPicPr>
            <p:cNvPr id="13" name="Kép 12" descr="A képen fekete, sötétség látható&#10;&#10;Előfordulhat, hogy a mesterséges intelligencia által létrehozott tartalom helytelen.">
              <a:extLst>
                <a:ext uri="{FF2B5EF4-FFF2-40B4-BE49-F238E27FC236}">
                  <a16:creationId xmlns:a16="http://schemas.microsoft.com/office/drawing/2014/main" id="{7BDE97E6-BEDB-4657-7A6A-6085FDA28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9564" y="1876612"/>
              <a:ext cx="1260000" cy="1260000"/>
            </a:xfrm>
            <a:prstGeom prst="rect">
              <a:avLst/>
            </a:prstGeom>
          </p:spPr>
        </p:pic>
      </p:grpSp>
      <p:sp>
        <p:nvSpPr>
          <p:cNvPr id="6" name="Téglalap 5">
            <a:extLst>
              <a:ext uri="{FF2B5EF4-FFF2-40B4-BE49-F238E27FC236}">
                <a16:creationId xmlns:a16="http://schemas.microsoft.com/office/drawing/2014/main" id="{ACA44C2C-A809-F337-BA91-0256F3C20061}"/>
              </a:ext>
            </a:extLst>
          </p:cNvPr>
          <p:cNvSpPr/>
          <p:nvPr/>
        </p:nvSpPr>
        <p:spPr>
          <a:xfrm>
            <a:off x="4057723" y="0"/>
            <a:ext cx="4064400" cy="7200000"/>
          </a:xfrm>
          <a:prstGeom prst="rect">
            <a:avLst/>
          </a:prstGeom>
          <a:solidFill>
            <a:srgbClr val="33DC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4689A643-6CAE-A869-EBFD-D537307F77BA}"/>
              </a:ext>
            </a:extLst>
          </p:cNvPr>
          <p:cNvSpPr txBox="1"/>
          <p:nvPr/>
        </p:nvSpPr>
        <p:spPr>
          <a:xfrm>
            <a:off x="4948554" y="3136612"/>
            <a:ext cx="229421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Gáspár Zsolt</a:t>
            </a:r>
          </a:p>
        </p:txBody>
      </p:sp>
      <p:pic>
        <p:nvPicPr>
          <p:cNvPr id="15" name="Kép 14" descr="A képen fekete, sötétség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AE80112B-291D-3D2A-D8AB-7BD8F833FD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900" y="1876612"/>
            <a:ext cx="1797049" cy="1260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661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D83E2D-86EB-75EF-499C-EAC6C18F5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szöveg, kék látható&#10;&#10;Automatikusan generált leírás">
            <a:extLst>
              <a:ext uri="{FF2B5EF4-FFF2-40B4-BE49-F238E27FC236}">
                <a16:creationId xmlns:a16="http://schemas.microsoft.com/office/drawing/2014/main" id="{DE5120B7-1650-8372-10D9-77F71C2B5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6" b="4965"/>
          <a:stretch/>
        </p:blipFill>
        <p:spPr>
          <a:xfrm>
            <a:off x="1" y="1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12191999" h="6842601">
                <a:moveTo>
                  <a:pt x="0" y="0"/>
                </a:moveTo>
                <a:lnTo>
                  <a:pt x="12191999" y="0"/>
                </a:lnTo>
                <a:lnTo>
                  <a:pt x="12191999" y="6842601"/>
                </a:lnTo>
                <a:lnTo>
                  <a:pt x="10316981" y="6842601"/>
                </a:lnTo>
                <a:cubicBezTo>
                  <a:pt x="10312796" y="6835189"/>
                  <a:pt x="10163183" y="6730124"/>
                  <a:pt x="10158998" y="6722712"/>
                </a:cubicBezTo>
                <a:cubicBezTo>
                  <a:pt x="10120278" y="6678190"/>
                  <a:pt x="10156462" y="6716223"/>
                  <a:pt x="10090349" y="6671420"/>
                </a:cubicBezTo>
                <a:cubicBezTo>
                  <a:pt x="10043032" y="6655694"/>
                  <a:pt x="9995855" y="6551879"/>
                  <a:pt x="9955425" y="6498018"/>
                </a:cubicBezTo>
                <a:cubicBezTo>
                  <a:pt x="9939618" y="6480021"/>
                  <a:pt x="9915110" y="6461677"/>
                  <a:pt x="9891265" y="6454528"/>
                </a:cubicBezTo>
                <a:cubicBezTo>
                  <a:pt x="9868239" y="6464957"/>
                  <a:pt x="9865423" y="6431640"/>
                  <a:pt x="9848227" y="6426063"/>
                </a:cubicBezTo>
                <a:cubicBezTo>
                  <a:pt x="9838059" y="6433162"/>
                  <a:pt x="9815047" y="6410348"/>
                  <a:pt x="9812354" y="6399604"/>
                </a:cubicBezTo>
                <a:cubicBezTo>
                  <a:pt x="9825285" y="6377997"/>
                  <a:pt x="9725923" y="6372757"/>
                  <a:pt x="9725915" y="6356381"/>
                </a:cubicBezTo>
                <a:cubicBezTo>
                  <a:pt x="9696279" y="6348066"/>
                  <a:pt x="9591199" y="6354143"/>
                  <a:pt x="9575033" y="6325258"/>
                </a:cubicBezTo>
                <a:cubicBezTo>
                  <a:pt x="9516434" y="6303128"/>
                  <a:pt x="9441613" y="6276805"/>
                  <a:pt x="9415626" y="6271777"/>
                </a:cubicBezTo>
                <a:cubicBezTo>
                  <a:pt x="9378293" y="6313495"/>
                  <a:pt x="9281935" y="6171365"/>
                  <a:pt x="9171493" y="6150430"/>
                </a:cubicBezTo>
                <a:cubicBezTo>
                  <a:pt x="9155426" y="6152396"/>
                  <a:pt x="9147439" y="6151015"/>
                  <a:pt x="9146018" y="6139864"/>
                </a:cubicBezTo>
                <a:cubicBezTo>
                  <a:pt x="9112029" y="6132441"/>
                  <a:pt x="9087339" y="6101138"/>
                  <a:pt x="9059635" y="6109957"/>
                </a:cubicBezTo>
                <a:cubicBezTo>
                  <a:pt x="9024424" y="6092144"/>
                  <a:pt x="9043048" y="6078417"/>
                  <a:pt x="9010911" y="6064789"/>
                </a:cubicBezTo>
                <a:lnTo>
                  <a:pt x="8866811" y="6028191"/>
                </a:lnTo>
                <a:cubicBezTo>
                  <a:pt x="8846465" y="6021172"/>
                  <a:pt x="8825221" y="6000527"/>
                  <a:pt x="8804584" y="5994237"/>
                </a:cubicBezTo>
                <a:lnTo>
                  <a:pt x="8783071" y="5990448"/>
                </a:lnTo>
                <a:lnTo>
                  <a:pt x="8770456" y="5978060"/>
                </a:lnTo>
                <a:cubicBezTo>
                  <a:pt x="8764772" y="5975259"/>
                  <a:pt x="8757695" y="5974720"/>
                  <a:pt x="8748297" y="5978070"/>
                </a:cubicBezTo>
                <a:cubicBezTo>
                  <a:pt x="8730344" y="5973495"/>
                  <a:pt x="8679808" y="5955894"/>
                  <a:pt x="8662742" y="5950603"/>
                </a:cubicBezTo>
                <a:lnTo>
                  <a:pt x="8645902" y="5946326"/>
                </a:lnTo>
                <a:lnTo>
                  <a:pt x="8638176" y="5938358"/>
                </a:lnTo>
                <a:cubicBezTo>
                  <a:pt x="8625897" y="5932642"/>
                  <a:pt x="8594811" y="5922073"/>
                  <a:pt x="8572224" y="5912032"/>
                </a:cubicBezTo>
                <a:cubicBezTo>
                  <a:pt x="8553809" y="5897782"/>
                  <a:pt x="8529845" y="5886100"/>
                  <a:pt x="8502655" y="5878114"/>
                </a:cubicBezTo>
                <a:cubicBezTo>
                  <a:pt x="8496990" y="5883034"/>
                  <a:pt x="8489611" y="5872566"/>
                  <a:pt x="8485159" y="5869819"/>
                </a:cubicBezTo>
                <a:cubicBezTo>
                  <a:pt x="8483457" y="5873482"/>
                  <a:pt x="8471232" y="5872664"/>
                  <a:pt x="8468539" y="5868711"/>
                </a:cubicBezTo>
                <a:cubicBezTo>
                  <a:pt x="8389167" y="5836352"/>
                  <a:pt x="8421742" y="5881497"/>
                  <a:pt x="8379810" y="5849376"/>
                </a:cubicBezTo>
                <a:cubicBezTo>
                  <a:pt x="8371729" y="5846373"/>
                  <a:pt x="8364483" y="5846766"/>
                  <a:pt x="8357758" y="5848601"/>
                </a:cubicBezTo>
                <a:lnTo>
                  <a:pt x="8315264" y="5836192"/>
                </a:lnTo>
                <a:cubicBezTo>
                  <a:pt x="8299077" y="5829531"/>
                  <a:pt x="8281671" y="5824011"/>
                  <a:pt x="8263455" y="5819793"/>
                </a:cubicBezTo>
                <a:cubicBezTo>
                  <a:pt x="8257386" y="5826849"/>
                  <a:pt x="8245582" y="5813448"/>
                  <a:pt x="8239287" y="5810141"/>
                </a:cubicBezTo>
                <a:cubicBezTo>
                  <a:pt x="8237965" y="5815186"/>
                  <a:pt x="8222226" y="5815108"/>
                  <a:pt x="8217888" y="5810039"/>
                </a:cubicBezTo>
                <a:cubicBezTo>
                  <a:pt x="8109447" y="5773303"/>
                  <a:pt x="8161302" y="5831037"/>
                  <a:pt x="8100547" y="5791517"/>
                </a:cubicBezTo>
                <a:cubicBezTo>
                  <a:pt x="8089574" y="5788167"/>
                  <a:pt x="8080448" y="5789295"/>
                  <a:pt x="8072316" y="5792309"/>
                </a:cubicBezTo>
                <a:lnTo>
                  <a:pt x="8056967" y="5800648"/>
                </a:lnTo>
                <a:lnTo>
                  <a:pt x="8047885" y="5795270"/>
                </a:lnTo>
                <a:cubicBezTo>
                  <a:pt x="8010204" y="5788738"/>
                  <a:pt x="7996426" y="5797608"/>
                  <a:pt x="7977128" y="5783189"/>
                </a:cubicBezTo>
                <a:cubicBezTo>
                  <a:pt x="7943466" y="5775577"/>
                  <a:pt x="7904823" y="5770953"/>
                  <a:pt x="7874392" y="5763715"/>
                </a:cubicBezTo>
                <a:cubicBezTo>
                  <a:pt x="7860337" y="5743777"/>
                  <a:pt x="7817541" y="5748989"/>
                  <a:pt x="7794543" y="5739759"/>
                </a:cubicBezTo>
                <a:cubicBezTo>
                  <a:pt x="7784688" y="5731467"/>
                  <a:pt x="7776709" y="5729004"/>
                  <a:pt x="7763762" y="5734031"/>
                </a:cubicBezTo>
                <a:cubicBezTo>
                  <a:pt x="7718781" y="5694154"/>
                  <a:pt x="7732231" y="5727368"/>
                  <a:pt x="7685889" y="5707234"/>
                </a:cubicBezTo>
                <a:cubicBezTo>
                  <a:pt x="7646521" y="5687607"/>
                  <a:pt x="7600389" y="5671470"/>
                  <a:pt x="7566744" y="5634586"/>
                </a:cubicBezTo>
                <a:cubicBezTo>
                  <a:pt x="7561306" y="5624813"/>
                  <a:pt x="7543589" y="5618525"/>
                  <a:pt x="7527170" y="5620542"/>
                </a:cubicBezTo>
                <a:cubicBezTo>
                  <a:pt x="7524343" y="5620889"/>
                  <a:pt x="7521664" y="5621475"/>
                  <a:pt x="7519214" y="5622280"/>
                </a:cubicBezTo>
                <a:cubicBezTo>
                  <a:pt x="7500062" y="5596964"/>
                  <a:pt x="7480476" y="5604337"/>
                  <a:pt x="7473157" y="5588143"/>
                </a:cubicBezTo>
                <a:cubicBezTo>
                  <a:pt x="7433415" y="5574859"/>
                  <a:pt x="7395118" y="5582388"/>
                  <a:pt x="7388000" y="5568063"/>
                </a:cubicBezTo>
                <a:cubicBezTo>
                  <a:pt x="7366403" y="5564920"/>
                  <a:pt x="7332262" y="5573848"/>
                  <a:pt x="7320876" y="5557698"/>
                </a:cubicBezTo>
                <a:cubicBezTo>
                  <a:pt x="7314891" y="5568111"/>
                  <a:pt x="7299319" y="5544964"/>
                  <a:pt x="7284480" y="5549820"/>
                </a:cubicBezTo>
                <a:cubicBezTo>
                  <a:pt x="7273570" y="5554430"/>
                  <a:pt x="7266301" y="5548483"/>
                  <a:pt x="7256619" y="5546379"/>
                </a:cubicBezTo>
                <a:cubicBezTo>
                  <a:pt x="7242503" y="5549088"/>
                  <a:pt x="7202543" y="5533379"/>
                  <a:pt x="7193112" y="5525289"/>
                </a:cubicBezTo>
                <a:cubicBezTo>
                  <a:pt x="7172259" y="5499151"/>
                  <a:pt x="7108617" y="5505485"/>
                  <a:pt x="7090943" y="5485177"/>
                </a:cubicBezTo>
                <a:cubicBezTo>
                  <a:pt x="7083637" y="5481419"/>
                  <a:pt x="7076140" y="5479148"/>
                  <a:pt x="7068566" y="5477809"/>
                </a:cubicBezTo>
                <a:lnTo>
                  <a:pt x="7023035" y="5476595"/>
                </a:lnTo>
                <a:lnTo>
                  <a:pt x="7001197" y="5476163"/>
                </a:lnTo>
                <a:cubicBezTo>
                  <a:pt x="7016126" y="5454256"/>
                  <a:pt x="6943549" y="5466815"/>
                  <a:pt x="6967472" y="5451057"/>
                </a:cubicBezTo>
                <a:cubicBezTo>
                  <a:pt x="6931240" y="5443544"/>
                  <a:pt x="6920843" y="5429649"/>
                  <a:pt x="6883334" y="5418880"/>
                </a:cubicBezTo>
                <a:lnTo>
                  <a:pt x="6742417" y="5386446"/>
                </a:lnTo>
                <a:cubicBezTo>
                  <a:pt x="6690532" y="5366095"/>
                  <a:pt x="6665174" y="5364632"/>
                  <a:pt x="6618315" y="5353085"/>
                </a:cubicBezTo>
                <a:cubicBezTo>
                  <a:pt x="6581698" y="5304210"/>
                  <a:pt x="6547395" y="5315779"/>
                  <a:pt x="6521050" y="5283194"/>
                </a:cubicBezTo>
                <a:cubicBezTo>
                  <a:pt x="6469114" y="5268862"/>
                  <a:pt x="6472597" y="5253957"/>
                  <a:pt x="6414460" y="5253832"/>
                </a:cubicBezTo>
                <a:lnTo>
                  <a:pt x="6362535" y="5220502"/>
                </a:lnTo>
                <a:cubicBezTo>
                  <a:pt x="6350866" y="5213881"/>
                  <a:pt x="6347641" y="5215777"/>
                  <a:pt x="6344443" y="5214103"/>
                </a:cubicBezTo>
                <a:lnTo>
                  <a:pt x="6343344" y="5210454"/>
                </a:lnTo>
                <a:lnTo>
                  <a:pt x="6333344" y="5205307"/>
                </a:lnTo>
                <a:lnTo>
                  <a:pt x="6315602" y="5193288"/>
                </a:lnTo>
                <a:lnTo>
                  <a:pt x="6310442" y="5192802"/>
                </a:lnTo>
                <a:lnTo>
                  <a:pt x="6280815" y="5177420"/>
                </a:lnTo>
                <a:lnTo>
                  <a:pt x="6279533" y="5178045"/>
                </a:lnTo>
                <a:cubicBezTo>
                  <a:pt x="6275980" y="5179097"/>
                  <a:pt x="6272084" y="5179212"/>
                  <a:pt x="6267362" y="5177370"/>
                </a:cubicBezTo>
                <a:cubicBezTo>
                  <a:pt x="6261796" y="5192470"/>
                  <a:pt x="6259530" y="5180933"/>
                  <a:pt x="6246095" y="5174167"/>
                </a:cubicBezTo>
                <a:lnTo>
                  <a:pt x="6155252" y="5161201"/>
                </a:lnTo>
                <a:lnTo>
                  <a:pt x="6148525" y="5158442"/>
                </a:lnTo>
                <a:lnTo>
                  <a:pt x="6148187" y="5158573"/>
                </a:lnTo>
                <a:cubicBezTo>
                  <a:pt x="6146292" y="5158370"/>
                  <a:pt x="6143916" y="5157611"/>
                  <a:pt x="6140686" y="5156032"/>
                </a:cubicBezTo>
                <a:lnTo>
                  <a:pt x="6136260" y="5153413"/>
                </a:lnTo>
                <a:lnTo>
                  <a:pt x="6123208" y="5148061"/>
                </a:lnTo>
                <a:lnTo>
                  <a:pt x="6117367" y="5147451"/>
                </a:lnTo>
                <a:lnTo>
                  <a:pt x="5957305" y="5146062"/>
                </a:lnTo>
                <a:cubicBezTo>
                  <a:pt x="5920540" y="5140405"/>
                  <a:pt x="5887096" y="5142015"/>
                  <a:pt x="5857259" y="5132052"/>
                </a:cubicBezTo>
                <a:cubicBezTo>
                  <a:pt x="5843335" y="5135303"/>
                  <a:pt x="5830921" y="5135493"/>
                  <a:pt x="5821375" y="5125606"/>
                </a:cubicBezTo>
                <a:cubicBezTo>
                  <a:pt x="5786501" y="5122615"/>
                  <a:pt x="5775399" y="5132648"/>
                  <a:pt x="5755916" y="5120171"/>
                </a:cubicBezTo>
                <a:cubicBezTo>
                  <a:pt x="5732132" y="5135438"/>
                  <a:pt x="5732735" y="5128211"/>
                  <a:pt x="5725007" y="5121437"/>
                </a:cubicBezTo>
                <a:lnTo>
                  <a:pt x="5723810" y="5120848"/>
                </a:lnTo>
                <a:lnTo>
                  <a:pt x="5720531" y="5123048"/>
                </a:lnTo>
                <a:lnTo>
                  <a:pt x="5714794" y="5123371"/>
                </a:lnTo>
                <a:lnTo>
                  <a:pt x="5700141" y="5120131"/>
                </a:lnTo>
                <a:lnTo>
                  <a:pt x="5694799" y="5118234"/>
                </a:lnTo>
                <a:cubicBezTo>
                  <a:pt x="5691058" y="5117179"/>
                  <a:pt x="5688491" y="5116804"/>
                  <a:pt x="5686627" y="5116903"/>
                </a:cubicBezTo>
                <a:lnTo>
                  <a:pt x="5686371" y="5117086"/>
                </a:lnTo>
                <a:lnTo>
                  <a:pt x="5678818" y="5115416"/>
                </a:lnTo>
                <a:cubicBezTo>
                  <a:pt x="5666199" y="5112102"/>
                  <a:pt x="5654035" y="5108410"/>
                  <a:pt x="5642547" y="5104511"/>
                </a:cubicBezTo>
                <a:cubicBezTo>
                  <a:pt x="5629444" y="5114945"/>
                  <a:pt x="5588783" y="5093343"/>
                  <a:pt x="5587979" y="5116963"/>
                </a:cubicBezTo>
                <a:cubicBezTo>
                  <a:pt x="5572317" y="5112380"/>
                  <a:pt x="5564904" y="5101292"/>
                  <a:pt x="5566635" y="5117158"/>
                </a:cubicBezTo>
                <a:cubicBezTo>
                  <a:pt x="5561375" y="5116079"/>
                  <a:pt x="5557787" y="5116811"/>
                  <a:pt x="5554952" y="5118417"/>
                </a:cubicBezTo>
                <a:lnTo>
                  <a:pt x="5554039" y="5119241"/>
                </a:lnTo>
                <a:lnTo>
                  <a:pt x="5514253" y="5109018"/>
                </a:lnTo>
                <a:lnTo>
                  <a:pt x="5492156" y="5099904"/>
                </a:lnTo>
                <a:lnTo>
                  <a:pt x="5480446" y="5096385"/>
                </a:lnTo>
                <a:lnTo>
                  <a:pt x="5477744" y="5092939"/>
                </a:lnTo>
                <a:cubicBezTo>
                  <a:pt x="5474490" y="5090581"/>
                  <a:pt x="5469391" y="5088951"/>
                  <a:pt x="5460150" y="5088988"/>
                </a:cubicBezTo>
                <a:lnTo>
                  <a:pt x="5457901" y="5089459"/>
                </a:lnTo>
                <a:lnTo>
                  <a:pt x="5444243" y="5082761"/>
                </a:lnTo>
                <a:cubicBezTo>
                  <a:pt x="5439993" y="5080007"/>
                  <a:pt x="5436418" y="5076805"/>
                  <a:pt x="5433825" y="5072992"/>
                </a:cubicBezTo>
                <a:cubicBezTo>
                  <a:pt x="5379442" y="5082090"/>
                  <a:pt x="5336110" y="5058382"/>
                  <a:pt x="5280996" y="5052402"/>
                </a:cubicBezTo>
                <a:cubicBezTo>
                  <a:pt x="5250806" y="5043777"/>
                  <a:pt x="5168599" y="5048109"/>
                  <a:pt x="5161582" y="5019668"/>
                </a:cubicBezTo>
                <a:cubicBezTo>
                  <a:pt x="5121870" y="5011383"/>
                  <a:pt x="5095637" y="5009222"/>
                  <a:pt x="5042717" y="5002692"/>
                </a:cubicBezTo>
                <a:cubicBezTo>
                  <a:pt x="4991136" y="4972487"/>
                  <a:pt x="4902282" y="4979360"/>
                  <a:pt x="4840514" y="4959306"/>
                </a:cubicBezTo>
                <a:cubicBezTo>
                  <a:pt x="4799904" y="4976415"/>
                  <a:pt x="4824087" y="4958371"/>
                  <a:pt x="4786778" y="4956661"/>
                </a:cubicBezTo>
                <a:cubicBezTo>
                  <a:pt x="4801901" y="4937231"/>
                  <a:pt x="4739845" y="4961208"/>
                  <a:pt x="4743741" y="4937104"/>
                </a:cubicBezTo>
                <a:cubicBezTo>
                  <a:pt x="4736829" y="4937557"/>
                  <a:pt x="4730010" y="4938753"/>
                  <a:pt x="4723136" y="4940138"/>
                </a:cubicBezTo>
                <a:lnTo>
                  <a:pt x="4719535" y="4940850"/>
                </a:lnTo>
                <a:lnTo>
                  <a:pt x="4706143" y="4939586"/>
                </a:lnTo>
                <a:lnTo>
                  <a:pt x="4701098" y="4944372"/>
                </a:lnTo>
                <a:lnTo>
                  <a:pt x="4680034" y="4946157"/>
                </a:lnTo>
                <a:cubicBezTo>
                  <a:pt x="4672339" y="4946029"/>
                  <a:pt x="4664292" y="4944964"/>
                  <a:pt x="4655740" y="4942396"/>
                </a:cubicBezTo>
                <a:cubicBezTo>
                  <a:pt x="4636359" y="4929384"/>
                  <a:pt x="4599700" y="4935346"/>
                  <a:pt x="4569298" y="4929596"/>
                </a:cubicBezTo>
                <a:lnTo>
                  <a:pt x="4555977" y="4924356"/>
                </a:lnTo>
                <a:lnTo>
                  <a:pt x="4508949" y="4921648"/>
                </a:lnTo>
                <a:cubicBezTo>
                  <a:pt x="4495668" y="4920437"/>
                  <a:pt x="4482007" y="4918694"/>
                  <a:pt x="4467838" y="4915993"/>
                </a:cubicBezTo>
                <a:lnTo>
                  <a:pt x="4441948" y="4909300"/>
                </a:lnTo>
                <a:lnTo>
                  <a:pt x="4394719" y="4901820"/>
                </a:lnTo>
                <a:lnTo>
                  <a:pt x="4356810" y="4905146"/>
                </a:lnTo>
                <a:lnTo>
                  <a:pt x="4222144" y="4909117"/>
                </a:lnTo>
                <a:cubicBezTo>
                  <a:pt x="4202488" y="4913903"/>
                  <a:pt x="4184742" y="4933491"/>
                  <a:pt x="4160481" y="4923474"/>
                </a:cubicBezTo>
                <a:cubicBezTo>
                  <a:pt x="4165854" y="4934564"/>
                  <a:pt x="4131661" y="4919946"/>
                  <a:pt x="4124879" y="4929303"/>
                </a:cubicBezTo>
                <a:cubicBezTo>
                  <a:pt x="4120895" y="4937086"/>
                  <a:pt x="4109593" y="4934464"/>
                  <a:pt x="4100114" y="4936007"/>
                </a:cubicBezTo>
                <a:cubicBezTo>
                  <a:pt x="4091835" y="4943256"/>
                  <a:pt x="4045978" y="4943549"/>
                  <a:pt x="4030957" y="4939826"/>
                </a:cubicBezTo>
                <a:cubicBezTo>
                  <a:pt x="3989825" y="4924453"/>
                  <a:pt x="3946860" y="4952050"/>
                  <a:pt x="3913764" y="4940618"/>
                </a:cubicBezTo>
                <a:cubicBezTo>
                  <a:pt x="3904534" y="4939906"/>
                  <a:pt x="3896577" y="4940543"/>
                  <a:pt x="3889457" y="4942017"/>
                </a:cubicBezTo>
                <a:lnTo>
                  <a:pt x="3871115" y="4948115"/>
                </a:lnTo>
                <a:lnTo>
                  <a:pt x="3869086" y="4953796"/>
                </a:lnTo>
                <a:lnTo>
                  <a:pt x="3856124" y="4955351"/>
                </a:lnTo>
                <a:lnTo>
                  <a:pt x="3835967" y="4964002"/>
                </a:lnTo>
                <a:cubicBezTo>
                  <a:pt x="3826465" y="4939857"/>
                  <a:pt x="3782586" y="4975947"/>
                  <a:pt x="3785910" y="4953998"/>
                </a:cubicBezTo>
                <a:cubicBezTo>
                  <a:pt x="3750785" y="4960085"/>
                  <a:pt x="3699033" y="4941571"/>
                  <a:pt x="3671085" y="4966563"/>
                </a:cubicBezTo>
                <a:cubicBezTo>
                  <a:pt x="3621255" y="4971431"/>
                  <a:pt x="3562637" y="4982991"/>
                  <a:pt x="3486928" y="4983204"/>
                </a:cubicBezTo>
                <a:cubicBezTo>
                  <a:pt x="3446030" y="4983424"/>
                  <a:pt x="3343460" y="4965124"/>
                  <a:pt x="3280956" y="4963864"/>
                </a:cubicBezTo>
                <a:cubicBezTo>
                  <a:pt x="3227193" y="4969510"/>
                  <a:pt x="3256481" y="4962609"/>
                  <a:pt x="3211563" y="4982704"/>
                </a:cubicBezTo>
                <a:cubicBezTo>
                  <a:pt x="3207119" y="4979549"/>
                  <a:pt x="3170070" y="4977192"/>
                  <a:pt x="3164681" y="4975408"/>
                </a:cubicBezTo>
                <a:lnTo>
                  <a:pt x="3127171" y="4968229"/>
                </a:lnTo>
                <a:lnTo>
                  <a:pt x="3096889" y="4965619"/>
                </a:lnTo>
                <a:cubicBezTo>
                  <a:pt x="3088441" y="4967572"/>
                  <a:pt x="3082883" y="4967054"/>
                  <a:pt x="3078620" y="4965444"/>
                </a:cubicBezTo>
                <a:lnTo>
                  <a:pt x="3074275" y="4962670"/>
                </a:lnTo>
                <a:lnTo>
                  <a:pt x="3036436" y="4957455"/>
                </a:lnTo>
                <a:lnTo>
                  <a:pt x="3031995" y="4958829"/>
                </a:lnTo>
                <a:lnTo>
                  <a:pt x="2994028" y="4956800"/>
                </a:lnTo>
                <a:cubicBezTo>
                  <a:pt x="2992299" y="4958944"/>
                  <a:pt x="2989407" y="4960397"/>
                  <a:pt x="2984001" y="4960444"/>
                </a:cubicBezTo>
                <a:cubicBezTo>
                  <a:pt x="2994191" y="4975446"/>
                  <a:pt x="2981386" y="4966249"/>
                  <a:pt x="2964542" y="4965062"/>
                </a:cubicBezTo>
                <a:cubicBezTo>
                  <a:pt x="2976613" y="4988096"/>
                  <a:pt x="2927627" y="4975618"/>
                  <a:pt x="2921274" y="4988440"/>
                </a:cubicBezTo>
                <a:cubicBezTo>
                  <a:pt x="2908629" y="4987050"/>
                  <a:pt x="2895476" y="4985998"/>
                  <a:pt x="2882111" y="4985411"/>
                </a:cubicBezTo>
                <a:lnTo>
                  <a:pt x="2874282" y="4985361"/>
                </a:lnTo>
                <a:cubicBezTo>
                  <a:pt x="2874237" y="4985437"/>
                  <a:pt x="2874193" y="4985514"/>
                  <a:pt x="2874147" y="4985591"/>
                </a:cubicBezTo>
                <a:cubicBezTo>
                  <a:pt x="2872492" y="4986074"/>
                  <a:pt x="2869935" y="4986243"/>
                  <a:pt x="2865932" y="4985999"/>
                </a:cubicBezTo>
                <a:lnTo>
                  <a:pt x="2860008" y="4985269"/>
                </a:lnTo>
                <a:lnTo>
                  <a:pt x="2844819" y="4985172"/>
                </a:lnTo>
                <a:lnTo>
                  <a:pt x="2839735" y="4986676"/>
                </a:lnTo>
                <a:lnTo>
                  <a:pt x="2837922" y="4989488"/>
                </a:lnTo>
                <a:lnTo>
                  <a:pt x="2836507" y="4989165"/>
                </a:lnTo>
                <a:cubicBezTo>
                  <a:pt x="2825749" y="4984209"/>
                  <a:pt x="2822382" y="4977089"/>
                  <a:pt x="2808859" y="4996804"/>
                </a:cubicBezTo>
                <a:cubicBezTo>
                  <a:pt x="2784233" y="4988767"/>
                  <a:pt x="2779499" y="5000786"/>
                  <a:pt x="2745907" y="5005126"/>
                </a:cubicBezTo>
                <a:cubicBezTo>
                  <a:pt x="2731796" y="4997536"/>
                  <a:pt x="2720518" y="5000295"/>
                  <a:pt x="2709519" y="5006333"/>
                </a:cubicBezTo>
                <a:cubicBezTo>
                  <a:pt x="2676766" y="5002878"/>
                  <a:pt x="2646981" y="5011377"/>
                  <a:pt x="2610212" y="5013529"/>
                </a:cubicBezTo>
                <a:cubicBezTo>
                  <a:pt x="2570359" y="5003730"/>
                  <a:pt x="2550109" y="5021491"/>
                  <a:pt x="2510814" y="5023713"/>
                </a:cubicBezTo>
                <a:cubicBezTo>
                  <a:pt x="2476639" y="5006722"/>
                  <a:pt x="2482834" y="5038639"/>
                  <a:pt x="2462736" y="5045398"/>
                </a:cubicBezTo>
                <a:lnTo>
                  <a:pt x="2457050" y="5046022"/>
                </a:lnTo>
                <a:lnTo>
                  <a:pt x="2442184" y="5043549"/>
                </a:lnTo>
                <a:lnTo>
                  <a:pt x="2436703" y="5041929"/>
                </a:lnTo>
                <a:cubicBezTo>
                  <a:pt x="2432888" y="5041072"/>
                  <a:pt x="2430299" y="5040830"/>
                  <a:pt x="2428451" y="5041027"/>
                </a:cubicBezTo>
                <a:lnTo>
                  <a:pt x="2420551" y="5039949"/>
                </a:lnTo>
                <a:cubicBezTo>
                  <a:pt x="2407700" y="5037296"/>
                  <a:pt x="2395274" y="5034239"/>
                  <a:pt x="2383501" y="5030941"/>
                </a:cubicBezTo>
                <a:cubicBezTo>
                  <a:pt x="2362992" y="5032521"/>
                  <a:pt x="2317884" y="5047662"/>
                  <a:pt x="2297493" y="5049431"/>
                </a:cubicBezTo>
                <a:lnTo>
                  <a:pt x="2261156" y="5041558"/>
                </a:lnTo>
                <a:lnTo>
                  <a:pt x="2200581" y="5024964"/>
                </a:lnTo>
                <a:lnTo>
                  <a:pt x="2198380" y="5025550"/>
                </a:lnTo>
                <a:lnTo>
                  <a:pt x="2116066" y="5019568"/>
                </a:lnTo>
                <a:cubicBezTo>
                  <a:pt x="2111600" y="5017036"/>
                  <a:pt x="2059664" y="5006071"/>
                  <a:pt x="2056754" y="5002394"/>
                </a:cubicBezTo>
                <a:cubicBezTo>
                  <a:pt x="2003393" y="5014336"/>
                  <a:pt x="1998298" y="5008800"/>
                  <a:pt x="1942916" y="5005703"/>
                </a:cubicBezTo>
                <a:cubicBezTo>
                  <a:pt x="1882138" y="4994708"/>
                  <a:pt x="1836966" y="4976630"/>
                  <a:pt x="1796717" y="4970423"/>
                </a:cubicBezTo>
                <a:cubicBezTo>
                  <a:pt x="1724075" y="4959337"/>
                  <a:pt x="1636218" y="4936339"/>
                  <a:pt x="1583222" y="4931235"/>
                </a:cubicBezTo>
                <a:cubicBezTo>
                  <a:pt x="1544265" y="4950469"/>
                  <a:pt x="1556109" y="4927628"/>
                  <a:pt x="1518821" y="4927872"/>
                </a:cubicBezTo>
                <a:cubicBezTo>
                  <a:pt x="1497291" y="4925112"/>
                  <a:pt x="1483221" y="4916728"/>
                  <a:pt x="1471837" y="4914678"/>
                </a:cubicBezTo>
                <a:lnTo>
                  <a:pt x="1450515" y="4915578"/>
                </a:lnTo>
                <a:lnTo>
                  <a:pt x="1437078" y="4915016"/>
                </a:lnTo>
                <a:lnTo>
                  <a:pt x="1432462" y="4920065"/>
                </a:lnTo>
                <a:lnTo>
                  <a:pt x="1411645" y="4922952"/>
                </a:lnTo>
                <a:cubicBezTo>
                  <a:pt x="1384856" y="4920079"/>
                  <a:pt x="1306656" y="4907389"/>
                  <a:pt x="1271729" y="4902828"/>
                </a:cubicBezTo>
                <a:cubicBezTo>
                  <a:pt x="1258697" y="4896954"/>
                  <a:pt x="1213546" y="4890036"/>
                  <a:pt x="1202076" y="4895589"/>
                </a:cubicBezTo>
                <a:cubicBezTo>
                  <a:pt x="1192059" y="4895561"/>
                  <a:pt x="1182171" y="4891311"/>
                  <a:pt x="1174670" y="4898040"/>
                </a:cubicBezTo>
                <a:cubicBezTo>
                  <a:pt x="1163701" y="4905820"/>
                  <a:pt x="1136874" y="4886643"/>
                  <a:pt x="1137035" y="4897965"/>
                </a:cubicBezTo>
                <a:cubicBezTo>
                  <a:pt x="1117838" y="4884693"/>
                  <a:pt x="1091386" y="4900421"/>
                  <a:pt x="1069882" y="4901859"/>
                </a:cubicBezTo>
                <a:cubicBezTo>
                  <a:pt x="1055589" y="4889467"/>
                  <a:pt x="1024570" y="4904705"/>
                  <a:pt x="980935" y="4900090"/>
                </a:cubicBezTo>
                <a:cubicBezTo>
                  <a:pt x="947614" y="4895538"/>
                  <a:pt x="913224" y="4886405"/>
                  <a:pt x="869960" y="4874547"/>
                </a:cubicBezTo>
                <a:cubicBezTo>
                  <a:pt x="819114" y="4845820"/>
                  <a:pt x="768074" y="4839770"/>
                  <a:pt x="721345" y="4828937"/>
                </a:cubicBezTo>
                <a:cubicBezTo>
                  <a:pt x="667944" y="4819060"/>
                  <a:pt x="698286" y="4848426"/>
                  <a:pt x="635428" y="4819153"/>
                </a:cubicBezTo>
                <a:cubicBezTo>
                  <a:pt x="626286" y="4826707"/>
                  <a:pt x="617638" y="4825980"/>
                  <a:pt x="604106" y="4819994"/>
                </a:cubicBezTo>
                <a:cubicBezTo>
                  <a:pt x="583276" y="4822237"/>
                  <a:pt x="539859" y="4835097"/>
                  <a:pt x="510451" y="4832608"/>
                </a:cubicBezTo>
                <a:cubicBezTo>
                  <a:pt x="489781" y="4829929"/>
                  <a:pt x="443867" y="4807857"/>
                  <a:pt x="427656" y="4805062"/>
                </a:cubicBezTo>
                <a:cubicBezTo>
                  <a:pt x="424088" y="4806479"/>
                  <a:pt x="419580" y="4809736"/>
                  <a:pt x="413184" y="4815837"/>
                </a:cubicBezTo>
                <a:cubicBezTo>
                  <a:pt x="387673" y="4805882"/>
                  <a:pt x="379855" y="4817328"/>
                  <a:pt x="341772" y="4818825"/>
                </a:cubicBezTo>
                <a:cubicBezTo>
                  <a:pt x="327795" y="4810179"/>
                  <a:pt x="314729" y="4811964"/>
                  <a:pt x="301266" y="4817000"/>
                </a:cubicBezTo>
                <a:cubicBezTo>
                  <a:pt x="265781" y="4810886"/>
                  <a:pt x="231017" y="4816794"/>
                  <a:pt x="189886" y="4815871"/>
                </a:cubicBezTo>
                <a:cubicBezTo>
                  <a:pt x="147910" y="4802917"/>
                  <a:pt x="121702" y="4818738"/>
                  <a:pt x="77762" y="4817675"/>
                </a:cubicBezTo>
                <a:cubicBezTo>
                  <a:pt x="38733" y="4795315"/>
                  <a:pt x="44308" y="4840244"/>
                  <a:pt x="8164" y="4835320"/>
                </a:cubicBezTo>
                <a:lnTo>
                  <a:pt x="0" y="4832771"/>
                </a:lnTo>
                <a:close/>
              </a:path>
            </a:pathLst>
          </a:cu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ED978E0C-56CB-8702-5834-24D3D2BBF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00" y="5436000"/>
            <a:ext cx="6931319" cy="1186800"/>
          </a:xfrm>
        </p:spPr>
        <p:txBody>
          <a:bodyPr anchor="b">
            <a:normAutofit/>
          </a:bodyPr>
          <a:lstStyle/>
          <a:p>
            <a:pPr algn="l"/>
            <a:r>
              <a:rPr lang="hu-HU" sz="7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Érettségizzünk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DACBAC8F-E494-96E9-EB07-7EAD3100305C}"/>
              </a:ext>
            </a:extLst>
          </p:cNvPr>
          <p:cNvSpPr/>
          <p:nvPr/>
        </p:nvSpPr>
        <p:spPr>
          <a:xfrm>
            <a:off x="8116646" y="0"/>
            <a:ext cx="4064400" cy="7200000"/>
          </a:xfrm>
          <a:prstGeom prst="rect">
            <a:avLst/>
          </a:prstGeom>
          <a:solidFill>
            <a:srgbClr val="00C7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611D00F8-65BD-B410-4B3A-899036C4ECA8}"/>
              </a:ext>
            </a:extLst>
          </p:cNvPr>
          <p:cNvSpPr txBox="1"/>
          <p:nvPr/>
        </p:nvSpPr>
        <p:spPr>
          <a:xfrm>
            <a:off x="8891322" y="3136612"/>
            <a:ext cx="251504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Lipták Dárius</a:t>
            </a:r>
          </a:p>
        </p:txBody>
      </p:sp>
      <p:pic>
        <p:nvPicPr>
          <p:cNvPr id="14" name="Kép 13" descr="A képen képernyőkép, fekete, tervezés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0AEAFB13-5BF2-A5FB-A77B-5C2C3FE07D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517" y="1876612"/>
            <a:ext cx="1478655" cy="1260000"/>
          </a:xfrm>
          <a:prstGeom prst="rect">
            <a:avLst/>
          </a:prstGeom>
          <a:ln>
            <a:noFill/>
          </a:ln>
        </p:spPr>
      </p:pic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15CD3AA9-C65D-F75B-2BB2-A9E0186D3D81}"/>
              </a:ext>
            </a:extLst>
          </p:cNvPr>
          <p:cNvGrpSpPr/>
          <p:nvPr/>
        </p:nvGrpSpPr>
        <p:grpSpPr>
          <a:xfrm>
            <a:off x="-1" y="0"/>
            <a:ext cx="4064400" cy="7200000"/>
            <a:chOff x="-1" y="0"/>
            <a:chExt cx="4064400" cy="7200000"/>
          </a:xfrm>
        </p:grpSpPr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C2E9EECB-C60B-2C4A-8AA1-B8C7248F20AE}"/>
                </a:ext>
              </a:extLst>
            </p:cNvPr>
            <p:cNvSpPr/>
            <p:nvPr/>
          </p:nvSpPr>
          <p:spPr>
            <a:xfrm>
              <a:off x="-1" y="0"/>
              <a:ext cx="4064400" cy="7200000"/>
            </a:xfrm>
            <a:prstGeom prst="rect">
              <a:avLst/>
            </a:prstGeom>
            <a:solidFill>
              <a:srgbClr val="65E6F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Szövegdoboz 7">
              <a:extLst>
                <a:ext uri="{FF2B5EF4-FFF2-40B4-BE49-F238E27FC236}">
                  <a16:creationId xmlns:a16="http://schemas.microsoft.com/office/drawing/2014/main" id="{0C1225DC-0983-BB17-E912-02B6007FCFCE}"/>
                </a:ext>
              </a:extLst>
            </p:cNvPr>
            <p:cNvSpPr txBox="1"/>
            <p:nvPr/>
          </p:nvSpPr>
          <p:spPr>
            <a:xfrm>
              <a:off x="796083" y="3136612"/>
              <a:ext cx="24869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Bernát Olivér</a:t>
              </a:r>
            </a:p>
          </p:txBody>
        </p:sp>
        <p:pic>
          <p:nvPicPr>
            <p:cNvPr id="13" name="Kép 12" descr="A képen fekete, sötétség látható&#10;&#10;Előfordulhat, hogy a mesterséges intelligencia által létrehozott tartalom helytelen.">
              <a:extLst>
                <a:ext uri="{FF2B5EF4-FFF2-40B4-BE49-F238E27FC236}">
                  <a16:creationId xmlns:a16="http://schemas.microsoft.com/office/drawing/2014/main" id="{1BE53998-26B8-8AB8-E352-C7F76711C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9564" y="1876612"/>
              <a:ext cx="1260000" cy="1260000"/>
            </a:xfrm>
            <a:prstGeom prst="rect">
              <a:avLst/>
            </a:prstGeom>
          </p:spPr>
        </p:pic>
      </p:grpSp>
      <p:sp>
        <p:nvSpPr>
          <p:cNvPr id="6" name="Téglalap 5">
            <a:extLst>
              <a:ext uri="{FF2B5EF4-FFF2-40B4-BE49-F238E27FC236}">
                <a16:creationId xmlns:a16="http://schemas.microsoft.com/office/drawing/2014/main" id="{9F1B4A41-5376-808B-728D-761C32304E41}"/>
              </a:ext>
            </a:extLst>
          </p:cNvPr>
          <p:cNvSpPr/>
          <p:nvPr/>
        </p:nvSpPr>
        <p:spPr>
          <a:xfrm>
            <a:off x="2" y="-1"/>
            <a:ext cx="12191998" cy="7200000"/>
          </a:xfrm>
          <a:prstGeom prst="rect">
            <a:avLst/>
          </a:prstGeom>
          <a:solidFill>
            <a:srgbClr val="33DC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9CADC46A-52D0-5F3F-C652-D7BF9592C5E1}"/>
              </a:ext>
            </a:extLst>
          </p:cNvPr>
          <p:cNvSpPr txBox="1"/>
          <p:nvPr/>
        </p:nvSpPr>
        <p:spPr>
          <a:xfrm>
            <a:off x="113654" y="1382767"/>
            <a:ext cx="229421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Gáspár Zsolt</a:t>
            </a:r>
          </a:p>
        </p:txBody>
      </p:sp>
      <p:pic>
        <p:nvPicPr>
          <p:cNvPr id="15" name="Kép 14" descr="A képen fekete, sötétség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01E55031-0F3F-9A58-8248-6179A03D25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122767"/>
            <a:ext cx="1797049" cy="1260000"/>
          </a:xfrm>
          <a:prstGeom prst="rect">
            <a:avLst/>
          </a:prstGeom>
          <a:ln>
            <a:noFill/>
          </a:ln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62E9B939-39E9-F935-14D2-A662496C136B}"/>
              </a:ext>
            </a:extLst>
          </p:cNvPr>
          <p:cNvSpPr txBox="1"/>
          <p:nvPr/>
        </p:nvSpPr>
        <p:spPr>
          <a:xfrm>
            <a:off x="3469812" y="288000"/>
            <a:ext cx="2483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/>
              <a:t>Fő feladatok: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104E795E-4039-04C9-DF8B-158059D3F8A8}"/>
              </a:ext>
            </a:extLst>
          </p:cNvPr>
          <p:cNvSpPr txBox="1"/>
          <p:nvPr/>
        </p:nvSpPr>
        <p:spPr>
          <a:xfrm>
            <a:off x="6096001" y="288000"/>
            <a:ext cx="59532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/>
              <a:t>Frontend teljes körű kidolgozása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A68A6E6D-F262-139A-169A-82DFC8E6578B}"/>
              </a:ext>
            </a:extLst>
          </p:cNvPr>
          <p:cNvSpPr txBox="1"/>
          <p:nvPr/>
        </p:nvSpPr>
        <p:spPr>
          <a:xfrm>
            <a:off x="662841" y="2551836"/>
            <a:ext cx="27534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/>
              <a:t>Bejelentkezés:</a:t>
            </a:r>
          </a:p>
        </p:txBody>
      </p:sp>
      <p:pic>
        <p:nvPicPr>
          <p:cNvPr id="18" name="Kép 17">
            <a:extLst>
              <a:ext uri="{FF2B5EF4-FFF2-40B4-BE49-F238E27FC236}">
                <a16:creationId xmlns:a16="http://schemas.microsoft.com/office/drawing/2014/main" id="{1EEFA55E-D8E6-A0D0-1DA3-DD074E8546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5659" y="9950402"/>
            <a:ext cx="832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03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97819-0275-756A-831C-5371F60A7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szöveg, kék látható&#10;&#10;Automatikusan generált leírás">
            <a:extLst>
              <a:ext uri="{FF2B5EF4-FFF2-40B4-BE49-F238E27FC236}">
                <a16:creationId xmlns:a16="http://schemas.microsoft.com/office/drawing/2014/main" id="{8E993DCB-9D72-995B-8F15-9A45B4E61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6" b="4965"/>
          <a:stretch/>
        </p:blipFill>
        <p:spPr>
          <a:xfrm>
            <a:off x="1" y="1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12191999" h="6842601">
                <a:moveTo>
                  <a:pt x="0" y="0"/>
                </a:moveTo>
                <a:lnTo>
                  <a:pt x="12191999" y="0"/>
                </a:lnTo>
                <a:lnTo>
                  <a:pt x="12191999" y="6842601"/>
                </a:lnTo>
                <a:lnTo>
                  <a:pt x="10316981" y="6842601"/>
                </a:lnTo>
                <a:cubicBezTo>
                  <a:pt x="10312796" y="6835189"/>
                  <a:pt x="10163183" y="6730124"/>
                  <a:pt x="10158998" y="6722712"/>
                </a:cubicBezTo>
                <a:cubicBezTo>
                  <a:pt x="10120278" y="6678190"/>
                  <a:pt x="10156462" y="6716223"/>
                  <a:pt x="10090349" y="6671420"/>
                </a:cubicBezTo>
                <a:cubicBezTo>
                  <a:pt x="10043032" y="6655694"/>
                  <a:pt x="9995855" y="6551879"/>
                  <a:pt x="9955425" y="6498018"/>
                </a:cubicBezTo>
                <a:cubicBezTo>
                  <a:pt x="9939618" y="6480021"/>
                  <a:pt x="9915110" y="6461677"/>
                  <a:pt x="9891265" y="6454528"/>
                </a:cubicBezTo>
                <a:cubicBezTo>
                  <a:pt x="9868239" y="6464957"/>
                  <a:pt x="9865423" y="6431640"/>
                  <a:pt x="9848227" y="6426063"/>
                </a:cubicBezTo>
                <a:cubicBezTo>
                  <a:pt x="9838059" y="6433162"/>
                  <a:pt x="9815047" y="6410348"/>
                  <a:pt x="9812354" y="6399604"/>
                </a:cubicBezTo>
                <a:cubicBezTo>
                  <a:pt x="9825285" y="6377997"/>
                  <a:pt x="9725923" y="6372757"/>
                  <a:pt x="9725915" y="6356381"/>
                </a:cubicBezTo>
                <a:cubicBezTo>
                  <a:pt x="9696279" y="6348066"/>
                  <a:pt x="9591199" y="6354143"/>
                  <a:pt x="9575033" y="6325258"/>
                </a:cubicBezTo>
                <a:cubicBezTo>
                  <a:pt x="9516434" y="6303128"/>
                  <a:pt x="9441613" y="6276805"/>
                  <a:pt x="9415626" y="6271777"/>
                </a:cubicBezTo>
                <a:cubicBezTo>
                  <a:pt x="9378293" y="6313495"/>
                  <a:pt x="9281935" y="6171365"/>
                  <a:pt x="9171493" y="6150430"/>
                </a:cubicBezTo>
                <a:cubicBezTo>
                  <a:pt x="9155426" y="6152396"/>
                  <a:pt x="9147439" y="6151015"/>
                  <a:pt x="9146018" y="6139864"/>
                </a:cubicBezTo>
                <a:cubicBezTo>
                  <a:pt x="9112029" y="6132441"/>
                  <a:pt x="9087339" y="6101138"/>
                  <a:pt x="9059635" y="6109957"/>
                </a:cubicBezTo>
                <a:cubicBezTo>
                  <a:pt x="9024424" y="6092144"/>
                  <a:pt x="9043048" y="6078417"/>
                  <a:pt x="9010911" y="6064789"/>
                </a:cubicBezTo>
                <a:lnTo>
                  <a:pt x="8866811" y="6028191"/>
                </a:lnTo>
                <a:cubicBezTo>
                  <a:pt x="8846465" y="6021172"/>
                  <a:pt x="8825221" y="6000527"/>
                  <a:pt x="8804584" y="5994237"/>
                </a:cubicBezTo>
                <a:lnTo>
                  <a:pt x="8783071" y="5990448"/>
                </a:lnTo>
                <a:lnTo>
                  <a:pt x="8770456" y="5978060"/>
                </a:lnTo>
                <a:cubicBezTo>
                  <a:pt x="8764772" y="5975259"/>
                  <a:pt x="8757695" y="5974720"/>
                  <a:pt x="8748297" y="5978070"/>
                </a:cubicBezTo>
                <a:cubicBezTo>
                  <a:pt x="8730344" y="5973495"/>
                  <a:pt x="8679808" y="5955894"/>
                  <a:pt x="8662742" y="5950603"/>
                </a:cubicBezTo>
                <a:lnTo>
                  <a:pt x="8645902" y="5946326"/>
                </a:lnTo>
                <a:lnTo>
                  <a:pt x="8638176" y="5938358"/>
                </a:lnTo>
                <a:cubicBezTo>
                  <a:pt x="8625897" y="5932642"/>
                  <a:pt x="8594811" y="5922073"/>
                  <a:pt x="8572224" y="5912032"/>
                </a:cubicBezTo>
                <a:cubicBezTo>
                  <a:pt x="8553809" y="5897782"/>
                  <a:pt x="8529845" y="5886100"/>
                  <a:pt x="8502655" y="5878114"/>
                </a:cubicBezTo>
                <a:cubicBezTo>
                  <a:pt x="8496990" y="5883034"/>
                  <a:pt x="8489611" y="5872566"/>
                  <a:pt x="8485159" y="5869819"/>
                </a:cubicBezTo>
                <a:cubicBezTo>
                  <a:pt x="8483457" y="5873482"/>
                  <a:pt x="8471232" y="5872664"/>
                  <a:pt x="8468539" y="5868711"/>
                </a:cubicBezTo>
                <a:cubicBezTo>
                  <a:pt x="8389167" y="5836352"/>
                  <a:pt x="8421742" y="5881497"/>
                  <a:pt x="8379810" y="5849376"/>
                </a:cubicBezTo>
                <a:cubicBezTo>
                  <a:pt x="8371729" y="5846373"/>
                  <a:pt x="8364483" y="5846766"/>
                  <a:pt x="8357758" y="5848601"/>
                </a:cubicBezTo>
                <a:lnTo>
                  <a:pt x="8315264" y="5836192"/>
                </a:lnTo>
                <a:cubicBezTo>
                  <a:pt x="8299077" y="5829531"/>
                  <a:pt x="8281671" y="5824011"/>
                  <a:pt x="8263455" y="5819793"/>
                </a:cubicBezTo>
                <a:cubicBezTo>
                  <a:pt x="8257386" y="5826849"/>
                  <a:pt x="8245582" y="5813448"/>
                  <a:pt x="8239287" y="5810141"/>
                </a:cubicBezTo>
                <a:cubicBezTo>
                  <a:pt x="8237965" y="5815186"/>
                  <a:pt x="8222226" y="5815108"/>
                  <a:pt x="8217888" y="5810039"/>
                </a:cubicBezTo>
                <a:cubicBezTo>
                  <a:pt x="8109447" y="5773303"/>
                  <a:pt x="8161302" y="5831037"/>
                  <a:pt x="8100547" y="5791517"/>
                </a:cubicBezTo>
                <a:cubicBezTo>
                  <a:pt x="8089574" y="5788167"/>
                  <a:pt x="8080448" y="5789295"/>
                  <a:pt x="8072316" y="5792309"/>
                </a:cubicBezTo>
                <a:lnTo>
                  <a:pt x="8056967" y="5800648"/>
                </a:lnTo>
                <a:lnTo>
                  <a:pt x="8047885" y="5795270"/>
                </a:lnTo>
                <a:cubicBezTo>
                  <a:pt x="8010204" y="5788738"/>
                  <a:pt x="7996426" y="5797608"/>
                  <a:pt x="7977128" y="5783189"/>
                </a:cubicBezTo>
                <a:cubicBezTo>
                  <a:pt x="7943466" y="5775577"/>
                  <a:pt x="7904823" y="5770953"/>
                  <a:pt x="7874392" y="5763715"/>
                </a:cubicBezTo>
                <a:cubicBezTo>
                  <a:pt x="7860337" y="5743777"/>
                  <a:pt x="7817541" y="5748989"/>
                  <a:pt x="7794543" y="5739759"/>
                </a:cubicBezTo>
                <a:cubicBezTo>
                  <a:pt x="7784688" y="5731467"/>
                  <a:pt x="7776709" y="5729004"/>
                  <a:pt x="7763762" y="5734031"/>
                </a:cubicBezTo>
                <a:cubicBezTo>
                  <a:pt x="7718781" y="5694154"/>
                  <a:pt x="7732231" y="5727368"/>
                  <a:pt x="7685889" y="5707234"/>
                </a:cubicBezTo>
                <a:cubicBezTo>
                  <a:pt x="7646521" y="5687607"/>
                  <a:pt x="7600389" y="5671470"/>
                  <a:pt x="7566744" y="5634586"/>
                </a:cubicBezTo>
                <a:cubicBezTo>
                  <a:pt x="7561306" y="5624813"/>
                  <a:pt x="7543589" y="5618525"/>
                  <a:pt x="7527170" y="5620542"/>
                </a:cubicBezTo>
                <a:cubicBezTo>
                  <a:pt x="7524343" y="5620889"/>
                  <a:pt x="7521664" y="5621475"/>
                  <a:pt x="7519214" y="5622280"/>
                </a:cubicBezTo>
                <a:cubicBezTo>
                  <a:pt x="7500062" y="5596964"/>
                  <a:pt x="7480476" y="5604337"/>
                  <a:pt x="7473157" y="5588143"/>
                </a:cubicBezTo>
                <a:cubicBezTo>
                  <a:pt x="7433415" y="5574859"/>
                  <a:pt x="7395118" y="5582388"/>
                  <a:pt x="7388000" y="5568063"/>
                </a:cubicBezTo>
                <a:cubicBezTo>
                  <a:pt x="7366403" y="5564920"/>
                  <a:pt x="7332262" y="5573848"/>
                  <a:pt x="7320876" y="5557698"/>
                </a:cubicBezTo>
                <a:cubicBezTo>
                  <a:pt x="7314891" y="5568111"/>
                  <a:pt x="7299319" y="5544964"/>
                  <a:pt x="7284480" y="5549820"/>
                </a:cubicBezTo>
                <a:cubicBezTo>
                  <a:pt x="7273570" y="5554430"/>
                  <a:pt x="7266301" y="5548483"/>
                  <a:pt x="7256619" y="5546379"/>
                </a:cubicBezTo>
                <a:cubicBezTo>
                  <a:pt x="7242503" y="5549088"/>
                  <a:pt x="7202543" y="5533379"/>
                  <a:pt x="7193112" y="5525289"/>
                </a:cubicBezTo>
                <a:cubicBezTo>
                  <a:pt x="7172259" y="5499151"/>
                  <a:pt x="7108617" y="5505485"/>
                  <a:pt x="7090943" y="5485177"/>
                </a:cubicBezTo>
                <a:cubicBezTo>
                  <a:pt x="7083637" y="5481419"/>
                  <a:pt x="7076140" y="5479148"/>
                  <a:pt x="7068566" y="5477809"/>
                </a:cubicBezTo>
                <a:lnTo>
                  <a:pt x="7023035" y="5476595"/>
                </a:lnTo>
                <a:lnTo>
                  <a:pt x="7001197" y="5476163"/>
                </a:lnTo>
                <a:cubicBezTo>
                  <a:pt x="7016126" y="5454256"/>
                  <a:pt x="6943549" y="5466815"/>
                  <a:pt x="6967472" y="5451057"/>
                </a:cubicBezTo>
                <a:cubicBezTo>
                  <a:pt x="6931240" y="5443544"/>
                  <a:pt x="6920843" y="5429649"/>
                  <a:pt x="6883334" y="5418880"/>
                </a:cubicBezTo>
                <a:lnTo>
                  <a:pt x="6742417" y="5386446"/>
                </a:lnTo>
                <a:cubicBezTo>
                  <a:pt x="6690532" y="5366095"/>
                  <a:pt x="6665174" y="5364632"/>
                  <a:pt x="6618315" y="5353085"/>
                </a:cubicBezTo>
                <a:cubicBezTo>
                  <a:pt x="6581698" y="5304210"/>
                  <a:pt x="6547395" y="5315779"/>
                  <a:pt x="6521050" y="5283194"/>
                </a:cubicBezTo>
                <a:cubicBezTo>
                  <a:pt x="6469114" y="5268862"/>
                  <a:pt x="6472597" y="5253957"/>
                  <a:pt x="6414460" y="5253832"/>
                </a:cubicBezTo>
                <a:lnTo>
                  <a:pt x="6362535" y="5220502"/>
                </a:lnTo>
                <a:cubicBezTo>
                  <a:pt x="6350866" y="5213881"/>
                  <a:pt x="6347641" y="5215777"/>
                  <a:pt x="6344443" y="5214103"/>
                </a:cubicBezTo>
                <a:lnTo>
                  <a:pt x="6343344" y="5210454"/>
                </a:lnTo>
                <a:lnTo>
                  <a:pt x="6333344" y="5205307"/>
                </a:lnTo>
                <a:lnTo>
                  <a:pt x="6315602" y="5193288"/>
                </a:lnTo>
                <a:lnTo>
                  <a:pt x="6310442" y="5192802"/>
                </a:lnTo>
                <a:lnTo>
                  <a:pt x="6280815" y="5177420"/>
                </a:lnTo>
                <a:lnTo>
                  <a:pt x="6279533" y="5178045"/>
                </a:lnTo>
                <a:cubicBezTo>
                  <a:pt x="6275980" y="5179097"/>
                  <a:pt x="6272084" y="5179212"/>
                  <a:pt x="6267362" y="5177370"/>
                </a:cubicBezTo>
                <a:cubicBezTo>
                  <a:pt x="6261796" y="5192470"/>
                  <a:pt x="6259530" y="5180933"/>
                  <a:pt x="6246095" y="5174167"/>
                </a:cubicBezTo>
                <a:lnTo>
                  <a:pt x="6155252" y="5161201"/>
                </a:lnTo>
                <a:lnTo>
                  <a:pt x="6148525" y="5158442"/>
                </a:lnTo>
                <a:lnTo>
                  <a:pt x="6148187" y="5158573"/>
                </a:lnTo>
                <a:cubicBezTo>
                  <a:pt x="6146292" y="5158370"/>
                  <a:pt x="6143916" y="5157611"/>
                  <a:pt x="6140686" y="5156032"/>
                </a:cubicBezTo>
                <a:lnTo>
                  <a:pt x="6136260" y="5153413"/>
                </a:lnTo>
                <a:lnTo>
                  <a:pt x="6123208" y="5148061"/>
                </a:lnTo>
                <a:lnTo>
                  <a:pt x="6117367" y="5147451"/>
                </a:lnTo>
                <a:lnTo>
                  <a:pt x="5957305" y="5146062"/>
                </a:lnTo>
                <a:cubicBezTo>
                  <a:pt x="5920540" y="5140405"/>
                  <a:pt x="5887096" y="5142015"/>
                  <a:pt x="5857259" y="5132052"/>
                </a:cubicBezTo>
                <a:cubicBezTo>
                  <a:pt x="5843335" y="5135303"/>
                  <a:pt x="5830921" y="5135493"/>
                  <a:pt x="5821375" y="5125606"/>
                </a:cubicBezTo>
                <a:cubicBezTo>
                  <a:pt x="5786501" y="5122615"/>
                  <a:pt x="5775399" y="5132648"/>
                  <a:pt x="5755916" y="5120171"/>
                </a:cubicBezTo>
                <a:cubicBezTo>
                  <a:pt x="5732132" y="5135438"/>
                  <a:pt x="5732735" y="5128211"/>
                  <a:pt x="5725007" y="5121437"/>
                </a:cubicBezTo>
                <a:lnTo>
                  <a:pt x="5723810" y="5120848"/>
                </a:lnTo>
                <a:lnTo>
                  <a:pt x="5720531" y="5123048"/>
                </a:lnTo>
                <a:lnTo>
                  <a:pt x="5714794" y="5123371"/>
                </a:lnTo>
                <a:lnTo>
                  <a:pt x="5700141" y="5120131"/>
                </a:lnTo>
                <a:lnTo>
                  <a:pt x="5694799" y="5118234"/>
                </a:lnTo>
                <a:cubicBezTo>
                  <a:pt x="5691058" y="5117179"/>
                  <a:pt x="5688491" y="5116804"/>
                  <a:pt x="5686627" y="5116903"/>
                </a:cubicBezTo>
                <a:lnTo>
                  <a:pt x="5686371" y="5117086"/>
                </a:lnTo>
                <a:lnTo>
                  <a:pt x="5678818" y="5115416"/>
                </a:lnTo>
                <a:cubicBezTo>
                  <a:pt x="5666199" y="5112102"/>
                  <a:pt x="5654035" y="5108410"/>
                  <a:pt x="5642547" y="5104511"/>
                </a:cubicBezTo>
                <a:cubicBezTo>
                  <a:pt x="5629444" y="5114945"/>
                  <a:pt x="5588783" y="5093343"/>
                  <a:pt x="5587979" y="5116963"/>
                </a:cubicBezTo>
                <a:cubicBezTo>
                  <a:pt x="5572317" y="5112380"/>
                  <a:pt x="5564904" y="5101292"/>
                  <a:pt x="5566635" y="5117158"/>
                </a:cubicBezTo>
                <a:cubicBezTo>
                  <a:pt x="5561375" y="5116079"/>
                  <a:pt x="5557787" y="5116811"/>
                  <a:pt x="5554952" y="5118417"/>
                </a:cubicBezTo>
                <a:lnTo>
                  <a:pt x="5554039" y="5119241"/>
                </a:lnTo>
                <a:lnTo>
                  <a:pt x="5514253" y="5109018"/>
                </a:lnTo>
                <a:lnTo>
                  <a:pt x="5492156" y="5099904"/>
                </a:lnTo>
                <a:lnTo>
                  <a:pt x="5480446" y="5096385"/>
                </a:lnTo>
                <a:lnTo>
                  <a:pt x="5477744" y="5092939"/>
                </a:lnTo>
                <a:cubicBezTo>
                  <a:pt x="5474490" y="5090581"/>
                  <a:pt x="5469391" y="5088951"/>
                  <a:pt x="5460150" y="5088988"/>
                </a:cubicBezTo>
                <a:lnTo>
                  <a:pt x="5457901" y="5089459"/>
                </a:lnTo>
                <a:lnTo>
                  <a:pt x="5444243" y="5082761"/>
                </a:lnTo>
                <a:cubicBezTo>
                  <a:pt x="5439993" y="5080007"/>
                  <a:pt x="5436418" y="5076805"/>
                  <a:pt x="5433825" y="5072992"/>
                </a:cubicBezTo>
                <a:cubicBezTo>
                  <a:pt x="5379442" y="5082090"/>
                  <a:pt x="5336110" y="5058382"/>
                  <a:pt x="5280996" y="5052402"/>
                </a:cubicBezTo>
                <a:cubicBezTo>
                  <a:pt x="5250806" y="5043777"/>
                  <a:pt x="5168599" y="5048109"/>
                  <a:pt x="5161582" y="5019668"/>
                </a:cubicBezTo>
                <a:cubicBezTo>
                  <a:pt x="5121870" y="5011383"/>
                  <a:pt x="5095637" y="5009222"/>
                  <a:pt x="5042717" y="5002692"/>
                </a:cubicBezTo>
                <a:cubicBezTo>
                  <a:pt x="4991136" y="4972487"/>
                  <a:pt x="4902282" y="4979360"/>
                  <a:pt x="4840514" y="4959306"/>
                </a:cubicBezTo>
                <a:cubicBezTo>
                  <a:pt x="4799904" y="4976415"/>
                  <a:pt x="4824087" y="4958371"/>
                  <a:pt x="4786778" y="4956661"/>
                </a:cubicBezTo>
                <a:cubicBezTo>
                  <a:pt x="4801901" y="4937231"/>
                  <a:pt x="4739845" y="4961208"/>
                  <a:pt x="4743741" y="4937104"/>
                </a:cubicBezTo>
                <a:cubicBezTo>
                  <a:pt x="4736829" y="4937557"/>
                  <a:pt x="4730010" y="4938753"/>
                  <a:pt x="4723136" y="4940138"/>
                </a:cubicBezTo>
                <a:lnTo>
                  <a:pt x="4719535" y="4940850"/>
                </a:lnTo>
                <a:lnTo>
                  <a:pt x="4706143" y="4939586"/>
                </a:lnTo>
                <a:lnTo>
                  <a:pt x="4701098" y="4944372"/>
                </a:lnTo>
                <a:lnTo>
                  <a:pt x="4680034" y="4946157"/>
                </a:lnTo>
                <a:cubicBezTo>
                  <a:pt x="4672339" y="4946029"/>
                  <a:pt x="4664292" y="4944964"/>
                  <a:pt x="4655740" y="4942396"/>
                </a:cubicBezTo>
                <a:cubicBezTo>
                  <a:pt x="4636359" y="4929384"/>
                  <a:pt x="4599700" y="4935346"/>
                  <a:pt x="4569298" y="4929596"/>
                </a:cubicBezTo>
                <a:lnTo>
                  <a:pt x="4555977" y="4924356"/>
                </a:lnTo>
                <a:lnTo>
                  <a:pt x="4508949" y="4921648"/>
                </a:lnTo>
                <a:cubicBezTo>
                  <a:pt x="4495668" y="4920437"/>
                  <a:pt x="4482007" y="4918694"/>
                  <a:pt x="4467838" y="4915993"/>
                </a:cubicBezTo>
                <a:lnTo>
                  <a:pt x="4441948" y="4909300"/>
                </a:lnTo>
                <a:lnTo>
                  <a:pt x="4394719" y="4901820"/>
                </a:lnTo>
                <a:lnTo>
                  <a:pt x="4356810" y="4905146"/>
                </a:lnTo>
                <a:lnTo>
                  <a:pt x="4222144" y="4909117"/>
                </a:lnTo>
                <a:cubicBezTo>
                  <a:pt x="4202488" y="4913903"/>
                  <a:pt x="4184742" y="4933491"/>
                  <a:pt x="4160481" y="4923474"/>
                </a:cubicBezTo>
                <a:cubicBezTo>
                  <a:pt x="4165854" y="4934564"/>
                  <a:pt x="4131661" y="4919946"/>
                  <a:pt x="4124879" y="4929303"/>
                </a:cubicBezTo>
                <a:cubicBezTo>
                  <a:pt x="4120895" y="4937086"/>
                  <a:pt x="4109593" y="4934464"/>
                  <a:pt x="4100114" y="4936007"/>
                </a:cubicBezTo>
                <a:cubicBezTo>
                  <a:pt x="4091835" y="4943256"/>
                  <a:pt x="4045978" y="4943549"/>
                  <a:pt x="4030957" y="4939826"/>
                </a:cubicBezTo>
                <a:cubicBezTo>
                  <a:pt x="3989825" y="4924453"/>
                  <a:pt x="3946860" y="4952050"/>
                  <a:pt x="3913764" y="4940618"/>
                </a:cubicBezTo>
                <a:cubicBezTo>
                  <a:pt x="3904534" y="4939906"/>
                  <a:pt x="3896577" y="4940543"/>
                  <a:pt x="3889457" y="4942017"/>
                </a:cubicBezTo>
                <a:lnTo>
                  <a:pt x="3871115" y="4948115"/>
                </a:lnTo>
                <a:lnTo>
                  <a:pt x="3869086" y="4953796"/>
                </a:lnTo>
                <a:lnTo>
                  <a:pt x="3856124" y="4955351"/>
                </a:lnTo>
                <a:lnTo>
                  <a:pt x="3835967" y="4964002"/>
                </a:lnTo>
                <a:cubicBezTo>
                  <a:pt x="3826465" y="4939857"/>
                  <a:pt x="3782586" y="4975947"/>
                  <a:pt x="3785910" y="4953998"/>
                </a:cubicBezTo>
                <a:cubicBezTo>
                  <a:pt x="3750785" y="4960085"/>
                  <a:pt x="3699033" y="4941571"/>
                  <a:pt x="3671085" y="4966563"/>
                </a:cubicBezTo>
                <a:cubicBezTo>
                  <a:pt x="3621255" y="4971431"/>
                  <a:pt x="3562637" y="4982991"/>
                  <a:pt x="3486928" y="4983204"/>
                </a:cubicBezTo>
                <a:cubicBezTo>
                  <a:pt x="3446030" y="4983424"/>
                  <a:pt x="3343460" y="4965124"/>
                  <a:pt x="3280956" y="4963864"/>
                </a:cubicBezTo>
                <a:cubicBezTo>
                  <a:pt x="3227193" y="4969510"/>
                  <a:pt x="3256481" y="4962609"/>
                  <a:pt x="3211563" y="4982704"/>
                </a:cubicBezTo>
                <a:cubicBezTo>
                  <a:pt x="3207119" y="4979549"/>
                  <a:pt x="3170070" y="4977192"/>
                  <a:pt x="3164681" y="4975408"/>
                </a:cubicBezTo>
                <a:lnTo>
                  <a:pt x="3127171" y="4968229"/>
                </a:lnTo>
                <a:lnTo>
                  <a:pt x="3096889" y="4965619"/>
                </a:lnTo>
                <a:cubicBezTo>
                  <a:pt x="3088441" y="4967572"/>
                  <a:pt x="3082883" y="4967054"/>
                  <a:pt x="3078620" y="4965444"/>
                </a:cubicBezTo>
                <a:lnTo>
                  <a:pt x="3074275" y="4962670"/>
                </a:lnTo>
                <a:lnTo>
                  <a:pt x="3036436" y="4957455"/>
                </a:lnTo>
                <a:lnTo>
                  <a:pt x="3031995" y="4958829"/>
                </a:lnTo>
                <a:lnTo>
                  <a:pt x="2994028" y="4956800"/>
                </a:lnTo>
                <a:cubicBezTo>
                  <a:pt x="2992299" y="4958944"/>
                  <a:pt x="2989407" y="4960397"/>
                  <a:pt x="2984001" y="4960444"/>
                </a:cubicBezTo>
                <a:cubicBezTo>
                  <a:pt x="2994191" y="4975446"/>
                  <a:pt x="2981386" y="4966249"/>
                  <a:pt x="2964542" y="4965062"/>
                </a:cubicBezTo>
                <a:cubicBezTo>
                  <a:pt x="2976613" y="4988096"/>
                  <a:pt x="2927627" y="4975618"/>
                  <a:pt x="2921274" y="4988440"/>
                </a:cubicBezTo>
                <a:cubicBezTo>
                  <a:pt x="2908629" y="4987050"/>
                  <a:pt x="2895476" y="4985998"/>
                  <a:pt x="2882111" y="4985411"/>
                </a:cubicBezTo>
                <a:lnTo>
                  <a:pt x="2874282" y="4985361"/>
                </a:lnTo>
                <a:cubicBezTo>
                  <a:pt x="2874237" y="4985437"/>
                  <a:pt x="2874193" y="4985514"/>
                  <a:pt x="2874147" y="4985591"/>
                </a:cubicBezTo>
                <a:cubicBezTo>
                  <a:pt x="2872492" y="4986074"/>
                  <a:pt x="2869935" y="4986243"/>
                  <a:pt x="2865932" y="4985999"/>
                </a:cubicBezTo>
                <a:lnTo>
                  <a:pt x="2860008" y="4985269"/>
                </a:lnTo>
                <a:lnTo>
                  <a:pt x="2844819" y="4985172"/>
                </a:lnTo>
                <a:lnTo>
                  <a:pt x="2839735" y="4986676"/>
                </a:lnTo>
                <a:lnTo>
                  <a:pt x="2837922" y="4989488"/>
                </a:lnTo>
                <a:lnTo>
                  <a:pt x="2836507" y="4989165"/>
                </a:lnTo>
                <a:cubicBezTo>
                  <a:pt x="2825749" y="4984209"/>
                  <a:pt x="2822382" y="4977089"/>
                  <a:pt x="2808859" y="4996804"/>
                </a:cubicBezTo>
                <a:cubicBezTo>
                  <a:pt x="2784233" y="4988767"/>
                  <a:pt x="2779499" y="5000786"/>
                  <a:pt x="2745907" y="5005126"/>
                </a:cubicBezTo>
                <a:cubicBezTo>
                  <a:pt x="2731796" y="4997536"/>
                  <a:pt x="2720518" y="5000295"/>
                  <a:pt x="2709519" y="5006333"/>
                </a:cubicBezTo>
                <a:cubicBezTo>
                  <a:pt x="2676766" y="5002878"/>
                  <a:pt x="2646981" y="5011377"/>
                  <a:pt x="2610212" y="5013529"/>
                </a:cubicBezTo>
                <a:cubicBezTo>
                  <a:pt x="2570359" y="5003730"/>
                  <a:pt x="2550109" y="5021491"/>
                  <a:pt x="2510814" y="5023713"/>
                </a:cubicBezTo>
                <a:cubicBezTo>
                  <a:pt x="2476639" y="5006722"/>
                  <a:pt x="2482834" y="5038639"/>
                  <a:pt x="2462736" y="5045398"/>
                </a:cubicBezTo>
                <a:lnTo>
                  <a:pt x="2457050" y="5046022"/>
                </a:lnTo>
                <a:lnTo>
                  <a:pt x="2442184" y="5043549"/>
                </a:lnTo>
                <a:lnTo>
                  <a:pt x="2436703" y="5041929"/>
                </a:lnTo>
                <a:cubicBezTo>
                  <a:pt x="2432888" y="5041072"/>
                  <a:pt x="2430299" y="5040830"/>
                  <a:pt x="2428451" y="5041027"/>
                </a:cubicBezTo>
                <a:lnTo>
                  <a:pt x="2420551" y="5039949"/>
                </a:lnTo>
                <a:cubicBezTo>
                  <a:pt x="2407700" y="5037296"/>
                  <a:pt x="2395274" y="5034239"/>
                  <a:pt x="2383501" y="5030941"/>
                </a:cubicBezTo>
                <a:cubicBezTo>
                  <a:pt x="2362992" y="5032521"/>
                  <a:pt x="2317884" y="5047662"/>
                  <a:pt x="2297493" y="5049431"/>
                </a:cubicBezTo>
                <a:lnTo>
                  <a:pt x="2261156" y="5041558"/>
                </a:lnTo>
                <a:lnTo>
                  <a:pt x="2200581" y="5024964"/>
                </a:lnTo>
                <a:lnTo>
                  <a:pt x="2198380" y="5025550"/>
                </a:lnTo>
                <a:lnTo>
                  <a:pt x="2116066" y="5019568"/>
                </a:lnTo>
                <a:cubicBezTo>
                  <a:pt x="2111600" y="5017036"/>
                  <a:pt x="2059664" y="5006071"/>
                  <a:pt x="2056754" y="5002394"/>
                </a:cubicBezTo>
                <a:cubicBezTo>
                  <a:pt x="2003393" y="5014336"/>
                  <a:pt x="1998298" y="5008800"/>
                  <a:pt x="1942916" y="5005703"/>
                </a:cubicBezTo>
                <a:cubicBezTo>
                  <a:pt x="1882138" y="4994708"/>
                  <a:pt x="1836966" y="4976630"/>
                  <a:pt x="1796717" y="4970423"/>
                </a:cubicBezTo>
                <a:cubicBezTo>
                  <a:pt x="1724075" y="4959337"/>
                  <a:pt x="1636218" y="4936339"/>
                  <a:pt x="1583222" y="4931235"/>
                </a:cubicBezTo>
                <a:cubicBezTo>
                  <a:pt x="1544265" y="4950469"/>
                  <a:pt x="1556109" y="4927628"/>
                  <a:pt x="1518821" y="4927872"/>
                </a:cubicBezTo>
                <a:cubicBezTo>
                  <a:pt x="1497291" y="4925112"/>
                  <a:pt x="1483221" y="4916728"/>
                  <a:pt x="1471837" y="4914678"/>
                </a:cubicBezTo>
                <a:lnTo>
                  <a:pt x="1450515" y="4915578"/>
                </a:lnTo>
                <a:lnTo>
                  <a:pt x="1437078" y="4915016"/>
                </a:lnTo>
                <a:lnTo>
                  <a:pt x="1432462" y="4920065"/>
                </a:lnTo>
                <a:lnTo>
                  <a:pt x="1411645" y="4922952"/>
                </a:lnTo>
                <a:cubicBezTo>
                  <a:pt x="1384856" y="4920079"/>
                  <a:pt x="1306656" y="4907389"/>
                  <a:pt x="1271729" y="4902828"/>
                </a:cubicBezTo>
                <a:cubicBezTo>
                  <a:pt x="1258697" y="4896954"/>
                  <a:pt x="1213546" y="4890036"/>
                  <a:pt x="1202076" y="4895589"/>
                </a:cubicBezTo>
                <a:cubicBezTo>
                  <a:pt x="1192059" y="4895561"/>
                  <a:pt x="1182171" y="4891311"/>
                  <a:pt x="1174670" y="4898040"/>
                </a:cubicBezTo>
                <a:cubicBezTo>
                  <a:pt x="1163701" y="4905820"/>
                  <a:pt x="1136874" y="4886643"/>
                  <a:pt x="1137035" y="4897965"/>
                </a:cubicBezTo>
                <a:cubicBezTo>
                  <a:pt x="1117838" y="4884693"/>
                  <a:pt x="1091386" y="4900421"/>
                  <a:pt x="1069882" y="4901859"/>
                </a:cubicBezTo>
                <a:cubicBezTo>
                  <a:pt x="1055589" y="4889467"/>
                  <a:pt x="1024570" y="4904705"/>
                  <a:pt x="980935" y="4900090"/>
                </a:cubicBezTo>
                <a:cubicBezTo>
                  <a:pt x="947614" y="4895538"/>
                  <a:pt x="913224" y="4886405"/>
                  <a:pt x="869960" y="4874547"/>
                </a:cubicBezTo>
                <a:cubicBezTo>
                  <a:pt x="819114" y="4845820"/>
                  <a:pt x="768074" y="4839770"/>
                  <a:pt x="721345" y="4828937"/>
                </a:cubicBezTo>
                <a:cubicBezTo>
                  <a:pt x="667944" y="4819060"/>
                  <a:pt x="698286" y="4848426"/>
                  <a:pt x="635428" y="4819153"/>
                </a:cubicBezTo>
                <a:cubicBezTo>
                  <a:pt x="626286" y="4826707"/>
                  <a:pt x="617638" y="4825980"/>
                  <a:pt x="604106" y="4819994"/>
                </a:cubicBezTo>
                <a:cubicBezTo>
                  <a:pt x="583276" y="4822237"/>
                  <a:pt x="539859" y="4835097"/>
                  <a:pt x="510451" y="4832608"/>
                </a:cubicBezTo>
                <a:cubicBezTo>
                  <a:pt x="489781" y="4829929"/>
                  <a:pt x="443867" y="4807857"/>
                  <a:pt x="427656" y="4805062"/>
                </a:cubicBezTo>
                <a:cubicBezTo>
                  <a:pt x="424088" y="4806479"/>
                  <a:pt x="419580" y="4809736"/>
                  <a:pt x="413184" y="4815837"/>
                </a:cubicBezTo>
                <a:cubicBezTo>
                  <a:pt x="387673" y="4805882"/>
                  <a:pt x="379855" y="4817328"/>
                  <a:pt x="341772" y="4818825"/>
                </a:cubicBezTo>
                <a:cubicBezTo>
                  <a:pt x="327795" y="4810179"/>
                  <a:pt x="314729" y="4811964"/>
                  <a:pt x="301266" y="4817000"/>
                </a:cubicBezTo>
                <a:cubicBezTo>
                  <a:pt x="265781" y="4810886"/>
                  <a:pt x="231017" y="4816794"/>
                  <a:pt x="189886" y="4815871"/>
                </a:cubicBezTo>
                <a:cubicBezTo>
                  <a:pt x="147910" y="4802917"/>
                  <a:pt x="121702" y="4818738"/>
                  <a:pt x="77762" y="4817675"/>
                </a:cubicBezTo>
                <a:cubicBezTo>
                  <a:pt x="38733" y="4795315"/>
                  <a:pt x="44308" y="4840244"/>
                  <a:pt x="8164" y="4835320"/>
                </a:cubicBezTo>
                <a:lnTo>
                  <a:pt x="0" y="4832771"/>
                </a:lnTo>
                <a:close/>
              </a:path>
            </a:pathLst>
          </a:cu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90280474-8379-C6AE-BF07-A8B68DB02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00" y="5436000"/>
            <a:ext cx="6931319" cy="1186800"/>
          </a:xfrm>
        </p:spPr>
        <p:txBody>
          <a:bodyPr anchor="b">
            <a:normAutofit/>
          </a:bodyPr>
          <a:lstStyle/>
          <a:p>
            <a:pPr algn="l"/>
            <a:r>
              <a:rPr lang="hu-HU" sz="7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Érettségizzünk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8C850DC4-6CA9-7AC8-8C77-A0FEEA495FDD}"/>
              </a:ext>
            </a:extLst>
          </p:cNvPr>
          <p:cNvSpPr/>
          <p:nvPr/>
        </p:nvSpPr>
        <p:spPr>
          <a:xfrm>
            <a:off x="8116646" y="0"/>
            <a:ext cx="4064400" cy="7200000"/>
          </a:xfrm>
          <a:prstGeom prst="rect">
            <a:avLst/>
          </a:prstGeom>
          <a:solidFill>
            <a:srgbClr val="00C7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71D7A4EB-FA39-550B-8254-A8B5829B741A}"/>
              </a:ext>
            </a:extLst>
          </p:cNvPr>
          <p:cNvSpPr txBox="1"/>
          <p:nvPr/>
        </p:nvSpPr>
        <p:spPr>
          <a:xfrm>
            <a:off x="8891322" y="3136612"/>
            <a:ext cx="251504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Lipták Dárius</a:t>
            </a:r>
          </a:p>
        </p:txBody>
      </p:sp>
      <p:pic>
        <p:nvPicPr>
          <p:cNvPr id="14" name="Kép 13" descr="A képen képernyőkép, fekete, tervezés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ACB961CB-22D6-EA17-14E7-254C40ABD1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517" y="1876612"/>
            <a:ext cx="1478655" cy="1260000"/>
          </a:xfrm>
          <a:prstGeom prst="rect">
            <a:avLst/>
          </a:prstGeom>
          <a:ln>
            <a:noFill/>
          </a:ln>
        </p:spPr>
      </p:pic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94C88BCD-9926-C5BA-214E-ED97D410A326}"/>
              </a:ext>
            </a:extLst>
          </p:cNvPr>
          <p:cNvGrpSpPr/>
          <p:nvPr/>
        </p:nvGrpSpPr>
        <p:grpSpPr>
          <a:xfrm>
            <a:off x="-1" y="0"/>
            <a:ext cx="4064400" cy="7200000"/>
            <a:chOff x="-1" y="0"/>
            <a:chExt cx="4064400" cy="7200000"/>
          </a:xfrm>
        </p:grpSpPr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E1D99F75-C6BB-8436-11F3-445B308944AC}"/>
                </a:ext>
              </a:extLst>
            </p:cNvPr>
            <p:cNvSpPr/>
            <p:nvPr/>
          </p:nvSpPr>
          <p:spPr>
            <a:xfrm>
              <a:off x="-1" y="0"/>
              <a:ext cx="4064400" cy="7200000"/>
            </a:xfrm>
            <a:prstGeom prst="rect">
              <a:avLst/>
            </a:prstGeom>
            <a:solidFill>
              <a:srgbClr val="65E6F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Szövegdoboz 7">
              <a:extLst>
                <a:ext uri="{FF2B5EF4-FFF2-40B4-BE49-F238E27FC236}">
                  <a16:creationId xmlns:a16="http://schemas.microsoft.com/office/drawing/2014/main" id="{6B7472D4-739B-4C11-5022-E75D0FCD3DCB}"/>
                </a:ext>
              </a:extLst>
            </p:cNvPr>
            <p:cNvSpPr txBox="1"/>
            <p:nvPr/>
          </p:nvSpPr>
          <p:spPr>
            <a:xfrm>
              <a:off x="796083" y="3136612"/>
              <a:ext cx="24869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Bernát Olivér</a:t>
              </a:r>
            </a:p>
          </p:txBody>
        </p:sp>
        <p:pic>
          <p:nvPicPr>
            <p:cNvPr id="13" name="Kép 12" descr="A képen fekete, sötétség látható&#10;&#10;Előfordulhat, hogy a mesterséges intelligencia által létrehozott tartalom helytelen.">
              <a:extLst>
                <a:ext uri="{FF2B5EF4-FFF2-40B4-BE49-F238E27FC236}">
                  <a16:creationId xmlns:a16="http://schemas.microsoft.com/office/drawing/2014/main" id="{88AEA314-D9B1-D215-AC67-DD6A9A910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9564" y="1876612"/>
              <a:ext cx="1260000" cy="1260000"/>
            </a:xfrm>
            <a:prstGeom prst="rect">
              <a:avLst/>
            </a:prstGeom>
          </p:spPr>
        </p:pic>
      </p:grpSp>
      <p:sp>
        <p:nvSpPr>
          <p:cNvPr id="6" name="Téglalap 5">
            <a:extLst>
              <a:ext uri="{FF2B5EF4-FFF2-40B4-BE49-F238E27FC236}">
                <a16:creationId xmlns:a16="http://schemas.microsoft.com/office/drawing/2014/main" id="{13E54B4C-3AB3-958B-451B-B2BFBE1B69EA}"/>
              </a:ext>
            </a:extLst>
          </p:cNvPr>
          <p:cNvSpPr/>
          <p:nvPr/>
        </p:nvSpPr>
        <p:spPr>
          <a:xfrm>
            <a:off x="2" y="-1"/>
            <a:ext cx="12191998" cy="7200000"/>
          </a:xfrm>
          <a:prstGeom prst="rect">
            <a:avLst/>
          </a:prstGeom>
          <a:solidFill>
            <a:srgbClr val="33DC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1F7E6FBA-B10C-9F30-A77A-099BAE9AFEFB}"/>
              </a:ext>
            </a:extLst>
          </p:cNvPr>
          <p:cNvSpPr txBox="1"/>
          <p:nvPr/>
        </p:nvSpPr>
        <p:spPr>
          <a:xfrm>
            <a:off x="113654" y="1382767"/>
            <a:ext cx="229421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Gáspár Zsolt</a:t>
            </a:r>
          </a:p>
        </p:txBody>
      </p:sp>
      <p:pic>
        <p:nvPicPr>
          <p:cNvPr id="15" name="Kép 14" descr="A képen fekete, sötétség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426F7E91-888A-3CA1-588A-D3447F7968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122767"/>
            <a:ext cx="1797049" cy="1260000"/>
          </a:xfrm>
          <a:prstGeom prst="rect">
            <a:avLst/>
          </a:prstGeom>
          <a:ln>
            <a:noFill/>
          </a:ln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8C108E26-D19C-4153-9348-A0E39F52B15C}"/>
              </a:ext>
            </a:extLst>
          </p:cNvPr>
          <p:cNvSpPr txBox="1"/>
          <p:nvPr/>
        </p:nvSpPr>
        <p:spPr>
          <a:xfrm>
            <a:off x="3469812" y="288000"/>
            <a:ext cx="2483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/>
              <a:t>Fő feladatok: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C2E83C1D-A441-F895-9BB3-A074FB177966}"/>
              </a:ext>
            </a:extLst>
          </p:cNvPr>
          <p:cNvSpPr txBox="1"/>
          <p:nvPr/>
        </p:nvSpPr>
        <p:spPr>
          <a:xfrm>
            <a:off x="6096001" y="288000"/>
            <a:ext cx="59532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/>
              <a:t>Frontend teljes körű kidolgozása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2001B03-947A-3030-5D41-1452D23A0C6F}"/>
              </a:ext>
            </a:extLst>
          </p:cNvPr>
          <p:cNvSpPr txBox="1"/>
          <p:nvPr/>
        </p:nvSpPr>
        <p:spPr>
          <a:xfrm>
            <a:off x="662841" y="2551836"/>
            <a:ext cx="27534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/>
              <a:t>Bejelentkezés:</a:t>
            </a:r>
          </a:p>
        </p:txBody>
      </p:sp>
      <p:pic>
        <p:nvPicPr>
          <p:cNvPr id="18" name="Kép 17">
            <a:extLst>
              <a:ext uri="{FF2B5EF4-FFF2-40B4-BE49-F238E27FC236}">
                <a16:creationId xmlns:a16="http://schemas.microsoft.com/office/drawing/2014/main" id="{8A34E375-9249-03F7-6E32-A995E0F516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5659" y="2178002"/>
            <a:ext cx="8320000" cy="4680000"/>
          </a:xfrm>
          <a:prstGeom prst="rect">
            <a:avLst/>
          </a:prstGeom>
        </p:spPr>
      </p:pic>
      <p:pic>
        <p:nvPicPr>
          <p:cNvPr id="19" name="Kép 18">
            <a:extLst>
              <a:ext uri="{FF2B5EF4-FFF2-40B4-BE49-F238E27FC236}">
                <a16:creationId xmlns:a16="http://schemas.microsoft.com/office/drawing/2014/main" id="{F3C3A632-C273-0003-0DA4-A8A1DED131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2001" y="8775241"/>
            <a:ext cx="8319999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53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6AEF9-D858-65DF-8C14-538A8CC82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szöveg, kék látható&#10;&#10;Automatikusan generált leírás">
            <a:extLst>
              <a:ext uri="{FF2B5EF4-FFF2-40B4-BE49-F238E27FC236}">
                <a16:creationId xmlns:a16="http://schemas.microsoft.com/office/drawing/2014/main" id="{D631F263-F3B7-457C-BAB0-A6B2E17E5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6" b="4965"/>
          <a:stretch/>
        </p:blipFill>
        <p:spPr>
          <a:xfrm>
            <a:off x="1" y="1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12191999" h="6842601">
                <a:moveTo>
                  <a:pt x="0" y="0"/>
                </a:moveTo>
                <a:lnTo>
                  <a:pt x="12191999" y="0"/>
                </a:lnTo>
                <a:lnTo>
                  <a:pt x="12191999" y="6842601"/>
                </a:lnTo>
                <a:lnTo>
                  <a:pt x="10316981" y="6842601"/>
                </a:lnTo>
                <a:cubicBezTo>
                  <a:pt x="10312796" y="6835189"/>
                  <a:pt x="10163183" y="6730124"/>
                  <a:pt x="10158998" y="6722712"/>
                </a:cubicBezTo>
                <a:cubicBezTo>
                  <a:pt x="10120278" y="6678190"/>
                  <a:pt x="10156462" y="6716223"/>
                  <a:pt x="10090349" y="6671420"/>
                </a:cubicBezTo>
                <a:cubicBezTo>
                  <a:pt x="10043032" y="6655694"/>
                  <a:pt x="9995855" y="6551879"/>
                  <a:pt x="9955425" y="6498018"/>
                </a:cubicBezTo>
                <a:cubicBezTo>
                  <a:pt x="9939618" y="6480021"/>
                  <a:pt x="9915110" y="6461677"/>
                  <a:pt x="9891265" y="6454528"/>
                </a:cubicBezTo>
                <a:cubicBezTo>
                  <a:pt x="9868239" y="6464957"/>
                  <a:pt x="9865423" y="6431640"/>
                  <a:pt x="9848227" y="6426063"/>
                </a:cubicBezTo>
                <a:cubicBezTo>
                  <a:pt x="9838059" y="6433162"/>
                  <a:pt x="9815047" y="6410348"/>
                  <a:pt x="9812354" y="6399604"/>
                </a:cubicBezTo>
                <a:cubicBezTo>
                  <a:pt x="9825285" y="6377997"/>
                  <a:pt x="9725923" y="6372757"/>
                  <a:pt x="9725915" y="6356381"/>
                </a:cubicBezTo>
                <a:cubicBezTo>
                  <a:pt x="9696279" y="6348066"/>
                  <a:pt x="9591199" y="6354143"/>
                  <a:pt x="9575033" y="6325258"/>
                </a:cubicBezTo>
                <a:cubicBezTo>
                  <a:pt x="9516434" y="6303128"/>
                  <a:pt x="9441613" y="6276805"/>
                  <a:pt x="9415626" y="6271777"/>
                </a:cubicBezTo>
                <a:cubicBezTo>
                  <a:pt x="9378293" y="6313495"/>
                  <a:pt x="9281935" y="6171365"/>
                  <a:pt x="9171493" y="6150430"/>
                </a:cubicBezTo>
                <a:cubicBezTo>
                  <a:pt x="9155426" y="6152396"/>
                  <a:pt x="9147439" y="6151015"/>
                  <a:pt x="9146018" y="6139864"/>
                </a:cubicBezTo>
                <a:cubicBezTo>
                  <a:pt x="9112029" y="6132441"/>
                  <a:pt x="9087339" y="6101138"/>
                  <a:pt x="9059635" y="6109957"/>
                </a:cubicBezTo>
                <a:cubicBezTo>
                  <a:pt x="9024424" y="6092144"/>
                  <a:pt x="9043048" y="6078417"/>
                  <a:pt x="9010911" y="6064789"/>
                </a:cubicBezTo>
                <a:lnTo>
                  <a:pt x="8866811" y="6028191"/>
                </a:lnTo>
                <a:cubicBezTo>
                  <a:pt x="8846465" y="6021172"/>
                  <a:pt x="8825221" y="6000527"/>
                  <a:pt x="8804584" y="5994237"/>
                </a:cubicBezTo>
                <a:lnTo>
                  <a:pt x="8783071" y="5990448"/>
                </a:lnTo>
                <a:lnTo>
                  <a:pt x="8770456" y="5978060"/>
                </a:lnTo>
                <a:cubicBezTo>
                  <a:pt x="8764772" y="5975259"/>
                  <a:pt x="8757695" y="5974720"/>
                  <a:pt x="8748297" y="5978070"/>
                </a:cubicBezTo>
                <a:cubicBezTo>
                  <a:pt x="8730344" y="5973495"/>
                  <a:pt x="8679808" y="5955894"/>
                  <a:pt x="8662742" y="5950603"/>
                </a:cubicBezTo>
                <a:lnTo>
                  <a:pt x="8645902" y="5946326"/>
                </a:lnTo>
                <a:lnTo>
                  <a:pt x="8638176" y="5938358"/>
                </a:lnTo>
                <a:cubicBezTo>
                  <a:pt x="8625897" y="5932642"/>
                  <a:pt x="8594811" y="5922073"/>
                  <a:pt x="8572224" y="5912032"/>
                </a:cubicBezTo>
                <a:cubicBezTo>
                  <a:pt x="8553809" y="5897782"/>
                  <a:pt x="8529845" y="5886100"/>
                  <a:pt x="8502655" y="5878114"/>
                </a:cubicBezTo>
                <a:cubicBezTo>
                  <a:pt x="8496990" y="5883034"/>
                  <a:pt x="8489611" y="5872566"/>
                  <a:pt x="8485159" y="5869819"/>
                </a:cubicBezTo>
                <a:cubicBezTo>
                  <a:pt x="8483457" y="5873482"/>
                  <a:pt x="8471232" y="5872664"/>
                  <a:pt x="8468539" y="5868711"/>
                </a:cubicBezTo>
                <a:cubicBezTo>
                  <a:pt x="8389167" y="5836352"/>
                  <a:pt x="8421742" y="5881497"/>
                  <a:pt x="8379810" y="5849376"/>
                </a:cubicBezTo>
                <a:cubicBezTo>
                  <a:pt x="8371729" y="5846373"/>
                  <a:pt x="8364483" y="5846766"/>
                  <a:pt x="8357758" y="5848601"/>
                </a:cubicBezTo>
                <a:lnTo>
                  <a:pt x="8315264" y="5836192"/>
                </a:lnTo>
                <a:cubicBezTo>
                  <a:pt x="8299077" y="5829531"/>
                  <a:pt x="8281671" y="5824011"/>
                  <a:pt x="8263455" y="5819793"/>
                </a:cubicBezTo>
                <a:cubicBezTo>
                  <a:pt x="8257386" y="5826849"/>
                  <a:pt x="8245582" y="5813448"/>
                  <a:pt x="8239287" y="5810141"/>
                </a:cubicBezTo>
                <a:cubicBezTo>
                  <a:pt x="8237965" y="5815186"/>
                  <a:pt x="8222226" y="5815108"/>
                  <a:pt x="8217888" y="5810039"/>
                </a:cubicBezTo>
                <a:cubicBezTo>
                  <a:pt x="8109447" y="5773303"/>
                  <a:pt x="8161302" y="5831037"/>
                  <a:pt x="8100547" y="5791517"/>
                </a:cubicBezTo>
                <a:cubicBezTo>
                  <a:pt x="8089574" y="5788167"/>
                  <a:pt x="8080448" y="5789295"/>
                  <a:pt x="8072316" y="5792309"/>
                </a:cubicBezTo>
                <a:lnTo>
                  <a:pt x="8056967" y="5800648"/>
                </a:lnTo>
                <a:lnTo>
                  <a:pt x="8047885" y="5795270"/>
                </a:lnTo>
                <a:cubicBezTo>
                  <a:pt x="8010204" y="5788738"/>
                  <a:pt x="7996426" y="5797608"/>
                  <a:pt x="7977128" y="5783189"/>
                </a:cubicBezTo>
                <a:cubicBezTo>
                  <a:pt x="7943466" y="5775577"/>
                  <a:pt x="7904823" y="5770953"/>
                  <a:pt x="7874392" y="5763715"/>
                </a:cubicBezTo>
                <a:cubicBezTo>
                  <a:pt x="7860337" y="5743777"/>
                  <a:pt x="7817541" y="5748989"/>
                  <a:pt x="7794543" y="5739759"/>
                </a:cubicBezTo>
                <a:cubicBezTo>
                  <a:pt x="7784688" y="5731467"/>
                  <a:pt x="7776709" y="5729004"/>
                  <a:pt x="7763762" y="5734031"/>
                </a:cubicBezTo>
                <a:cubicBezTo>
                  <a:pt x="7718781" y="5694154"/>
                  <a:pt x="7732231" y="5727368"/>
                  <a:pt x="7685889" y="5707234"/>
                </a:cubicBezTo>
                <a:cubicBezTo>
                  <a:pt x="7646521" y="5687607"/>
                  <a:pt x="7600389" y="5671470"/>
                  <a:pt x="7566744" y="5634586"/>
                </a:cubicBezTo>
                <a:cubicBezTo>
                  <a:pt x="7561306" y="5624813"/>
                  <a:pt x="7543589" y="5618525"/>
                  <a:pt x="7527170" y="5620542"/>
                </a:cubicBezTo>
                <a:cubicBezTo>
                  <a:pt x="7524343" y="5620889"/>
                  <a:pt x="7521664" y="5621475"/>
                  <a:pt x="7519214" y="5622280"/>
                </a:cubicBezTo>
                <a:cubicBezTo>
                  <a:pt x="7500062" y="5596964"/>
                  <a:pt x="7480476" y="5604337"/>
                  <a:pt x="7473157" y="5588143"/>
                </a:cubicBezTo>
                <a:cubicBezTo>
                  <a:pt x="7433415" y="5574859"/>
                  <a:pt x="7395118" y="5582388"/>
                  <a:pt x="7388000" y="5568063"/>
                </a:cubicBezTo>
                <a:cubicBezTo>
                  <a:pt x="7366403" y="5564920"/>
                  <a:pt x="7332262" y="5573848"/>
                  <a:pt x="7320876" y="5557698"/>
                </a:cubicBezTo>
                <a:cubicBezTo>
                  <a:pt x="7314891" y="5568111"/>
                  <a:pt x="7299319" y="5544964"/>
                  <a:pt x="7284480" y="5549820"/>
                </a:cubicBezTo>
                <a:cubicBezTo>
                  <a:pt x="7273570" y="5554430"/>
                  <a:pt x="7266301" y="5548483"/>
                  <a:pt x="7256619" y="5546379"/>
                </a:cubicBezTo>
                <a:cubicBezTo>
                  <a:pt x="7242503" y="5549088"/>
                  <a:pt x="7202543" y="5533379"/>
                  <a:pt x="7193112" y="5525289"/>
                </a:cubicBezTo>
                <a:cubicBezTo>
                  <a:pt x="7172259" y="5499151"/>
                  <a:pt x="7108617" y="5505485"/>
                  <a:pt x="7090943" y="5485177"/>
                </a:cubicBezTo>
                <a:cubicBezTo>
                  <a:pt x="7083637" y="5481419"/>
                  <a:pt x="7076140" y="5479148"/>
                  <a:pt x="7068566" y="5477809"/>
                </a:cubicBezTo>
                <a:lnTo>
                  <a:pt x="7023035" y="5476595"/>
                </a:lnTo>
                <a:lnTo>
                  <a:pt x="7001197" y="5476163"/>
                </a:lnTo>
                <a:cubicBezTo>
                  <a:pt x="7016126" y="5454256"/>
                  <a:pt x="6943549" y="5466815"/>
                  <a:pt x="6967472" y="5451057"/>
                </a:cubicBezTo>
                <a:cubicBezTo>
                  <a:pt x="6931240" y="5443544"/>
                  <a:pt x="6920843" y="5429649"/>
                  <a:pt x="6883334" y="5418880"/>
                </a:cubicBezTo>
                <a:lnTo>
                  <a:pt x="6742417" y="5386446"/>
                </a:lnTo>
                <a:cubicBezTo>
                  <a:pt x="6690532" y="5366095"/>
                  <a:pt x="6665174" y="5364632"/>
                  <a:pt x="6618315" y="5353085"/>
                </a:cubicBezTo>
                <a:cubicBezTo>
                  <a:pt x="6581698" y="5304210"/>
                  <a:pt x="6547395" y="5315779"/>
                  <a:pt x="6521050" y="5283194"/>
                </a:cubicBezTo>
                <a:cubicBezTo>
                  <a:pt x="6469114" y="5268862"/>
                  <a:pt x="6472597" y="5253957"/>
                  <a:pt x="6414460" y="5253832"/>
                </a:cubicBezTo>
                <a:lnTo>
                  <a:pt x="6362535" y="5220502"/>
                </a:lnTo>
                <a:cubicBezTo>
                  <a:pt x="6350866" y="5213881"/>
                  <a:pt x="6347641" y="5215777"/>
                  <a:pt x="6344443" y="5214103"/>
                </a:cubicBezTo>
                <a:lnTo>
                  <a:pt x="6343344" y="5210454"/>
                </a:lnTo>
                <a:lnTo>
                  <a:pt x="6333344" y="5205307"/>
                </a:lnTo>
                <a:lnTo>
                  <a:pt x="6315602" y="5193288"/>
                </a:lnTo>
                <a:lnTo>
                  <a:pt x="6310442" y="5192802"/>
                </a:lnTo>
                <a:lnTo>
                  <a:pt x="6280815" y="5177420"/>
                </a:lnTo>
                <a:lnTo>
                  <a:pt x="6279533" y="5178045"/>
                </a:lnTo>
                <a:cubicBezTo>
                  <a:pt x="6275980" y="5179097"/>
                  <a:pt x="6272084" y="5179212"/>
                  <a:pt x="6267362" y="5177370"/>
                </a:cubicBezTo>
                <a:cubicBezTo>
                  <a:pt x="6261796" y="5192470"/>
                  <a:pt x="6259530" y="5180933"/>
                  <a:pt x="6246095" y="5174167"/>
                </a:cubicBezTo>
                <a:lnTo>
                  <a:pt x="6155252" y="5161201"/>
                </a:lnTo>
                <a:lnTo>
                  <a:pt x="6148525" y="5158442"/>
                </a:lnTo>
                <a:lnTo>
                  <a:pt x="6148187" y="5158573"/>
                </a:lnTo>
                <a:cubicBezTo>
                  <a:pt x="6146292" y="5158370"/>
                  <a:pt x="6143916" y="5157611"/>
                  <a:pt x="6140686" y="5156032"/>
                </a:cubicBezTo>
                <a:lnTo>
                  <a:pt x="6136260" y="5153413"/>
                </a:lnTo>
                <a:lnTo>
                  <a:pt x="6123208" y="5148061"/>
                </a:lnTo>
                <a:lnTo>
                  <a:pt x="6117367" y="5147451"/>
                </a:lnTo>
                <a:lnTo>
                  <a:pt x="5957305" y="5146062"/>
                </a:lnTo>
                <a:cubicBezTo>
                  <a:pt x="5920540" y="5140405"/>
                  <a:pt x="5887096" y="5142015"/>
                  <a:pt x="5857259" y="5132052"/>
                </a:cubicBezTo>
                <a:cubicBezTo>
                  <a:pt x="5843335" y="5135303"/>
                  <a:pt x="5830921" y="5135493"/>
                  <a:pt x="5821375" y="5125606"/>
                </a:cubicBezTo>
                <a:cubicBezTo>
                  <a:pt x="5786501" y="5122615"/>
                  <a:pt x="5775399" y="5132648"/>
                  <a:pt x="5755916" y="5120171"/>
                </a:cubicBezTo>
                <a:cubicBezTo>
                  <a:pt x="5732132" y="5135438"/>
                  <a:pt x="5732735" y="5128211"/>
                  <a:pt x="5725007" y="5121437"/>
                </a:cubicBezTo>
                <a:lnTo>
                  <a:pt x="5723810" y="5120848"/>
                </a:lnTo>
                <a:lnTo>
                  <a:pt x="5720531" y="5123048"/>
                </a:lnTo>
                <a:lnTo>
                  <a:pt x="5714794" y="5123371"/>
                </a:lnTo>
                <a:lnTo>
                  <a:pt x="5700141" y="5120131"/>
                </a:lnTo>
                <a:lnTo>
                  <a:pt x="5694799" y="5118234"/>
                </a:lnTo>
                <a:cubicBezTo>
                  <a:pt x="5691058" y="5117179"/>
                  <a:pt x="5688491" y="5116804"/>
                  <a:pt x="5686627" y="5116903"/>
                </a:cubicBezTo>
                <a:lnTo>
                  <a:pt x="5686371" y="5117086"/>
                </a:lnTo>
                <a:lnTo>
                  <a:pt x="5678818" y="5115416"/>
                </a:lnTo>
                <a:cubicBezTo>
                  <a:pt x="5666199" y="5112102"/>
                  <a:pt x="5654035" y="5108410"/>
                  <a:pt x="5642547" y="5104511"/>
                </a:cubicBezTo>
                <a:cubicBezTo>
                  <a:pt x="5629444" y="5114945"/>
                  <a:pt x="5588783" y="5093343"/>
                  <a:pt x="5587979" y="5116963"/>
                </a:cubicBezTo>
                <a:cubicBezTo>
                  <a:pt x="5572317" y="5112380"/>
                  <a:pt x="5564904" y="5101292"/>
                  <a:pt x="5566635" y="5117158"/>
                </a:cubicBezTo>
                <a:cubicBezTo>
                  <a:pt x="5561375" y="5116079"/>
                  <a:pt x="5557787" y="5116811"/>
                  <a:pt x="5554952" y="5118417"/>
                </a:cubicBezTo>
                <a:lnTo>
                  <a:pt x="5554039" y="5119241"/>
                </a:lnTo>
                <a:lnTo>
                  <a:pt x="5514253" y="5109018"/>
                </a:lnTo>
                <a:lnTo>
                  <a:pt x="5492156" y="5099904"/>
                </a:lnTo>
                <a:lnTo>
                  <a:pt x="5480446" y="5096385"/>
                </a:lnTo>
                <a:lnTo>
                  <a:pt x="5477744" y="5092939"/>
                </a:lnTo>
                <a:cubicBezTo>
                  <a:pt x="5474490" y="5090581"/>
                  <a:pt x="5469391" y="5088951"/>
                  <a:pt x="5460150" y="5088988"/>
                </a:cubicBezTo>
                <a:lnTo>
                  <a:pt x="5457901" y="5089459"/>
                </a:lnTo>
                <a:lnTo>
                  <a:pt x="5444243" y="5082761"/>
                </a:lnTo>
                <a:cubicBezTo>
                  <a:pt x="5439993" y="5080007"/>
                  <a:pt x="5436418" y="5076805"/>
                  <a:pt x="5433825" y="5072992"/>
                </a:cubicBezTo>
                <a:cubicBezTo>
                  <a:pt x="5379442" y="5082090"/>
                  <a:pt x="5336110" y="5058382"/>
                  <a:pt x="5280996" y="5052402"/>
                </a:cubicBezTo>
                <a:cubicBezTo>
                  <a:pt x="5250806" y="5043777"/>
                  <a:pt x="5168599" y="5048109"/>
                  <a:pt x="5161582" y="5019668"/>
                </a:cubicBezTo>
                <a:cubicBezTo>
                  <a:pt x="5121870" y="5011383"/>
                  <a:pt x="5095637" y="5009222"/>
                  <a:pt x="5042717" y="5002692"/>
                </a:cubicBezTo>
                <a:cubicBezTo>
                  <a:pt x="4991136" y="4972487"/>
                  <a:pt x="4902282" y="4979360"/>
                  <a:pt x="4840514" y="4959306"/>
                </a:cubicBezTo>
                <a:cubicBezTo>
                  <a:pt x="4799904" y="4976415"/>
                  <a:pt x="4824087" y="4958371"/>
                  <a:pt x="4786778" y="4956661"/>
                </a:cubicBezTo>
                <a:cubicBezTo>
                  <a:pt x="4801901" y="4937231"/>
                  <a:pt x="4739845" y="4961208"/>
                  <a:pt x="4743741" y="4937104"/>
                </a:cubicBezTo>
                <a:cubicBezTo>
                  <a:pt x="4736829" y="4937557"/>
                  <a:pt x="4730010" y="4938753"/>
                  <a:pt x="4723136" y="4940138"/>
                </a:cubicBezTo>
                <a:lnTo>
                  <a:pt x="4719535" y="4940850"/>
                </a:lnTo>
                <a:lnTo>
                  <a:pt x="4706143" y="4939586"/>
                </a:lnTo>
                <a:lnTo>
                  <a:pt x="4701098" y="4944372"/>
                </a:lnTo>
                <a:lnTo>
                  <a:pt x="4680034" y="4946157"/>
                </a:lnTo>
                <a:cubicBezTo>
                  <a:pt x="4672339" y="4946029"/>
                  <a:pt x="4664292" y="4944964"/>
                  <a:pt x="4655740" y="4942396"/>
                </a:cubicBezTo>
                <a:cubicBezTo>
                  <a:pt x="4636359" y="4929384"/>
                  <a:pt x="4599700" y="4935346"/>
                  <a:pt x="4569298" y="4929596"/>
                </a:cubicBezTo>
                <a:lnTo>
                  <a:pt x="4555977" y="4924356"/>
                </a:lnTo>
                <a:lnTo>
                  <a:pt x="4508949" y="4921648"/>
                </a:lnTo>
                <a:cubicBezTo>
                  <a:pt x="4495668" y="4920437"/>
                  <a:pt x="4482007" y="4918694"/>
                  <a:pt x="4467838" y="4915993"/>
                </a:cubicBezTo>
                <a:lnTo>
                  <a:pt x="4441948" y="4909300"/>
                </a:lnTo>
                <a:lnTo>
                  <a:pt x="4394719" y="4901820"/>
                </a:lnTo>
                <a:lnTo>
                  <a:pt x="4356810" y="4905146"/>
                </a:lnTo>
                <a:lnTo>
                  <a:pt x="4222144" y="4909117"/>
                </a:lnTo>
                <a:cubicBezTo>
                  <a:pt x="4202488" y="4913903"/>
                  <a:pt x="4184742" y="4933491"/>
                  <a:pt x="4160481" y="4923474"/>
                </a:cubicBezTo>
                <a:cubicBezTo>
                  <a:pt x="4165854" y="4934564"/>
                  <a:pt x="4131661" y="4919946"/>
                  <a:pt x="4124879" y="4929303"/>
                </a:cubicBezTo>
                <a:cubicBezTo>
                  <a:pt x="4120895" y="4937086"/>
                  <a:pt x="4109593" y="4934464"/>
                  <a:pt x="4100114" y="4936007"/>
                </a:cubicBezTo>
                <a:cubicBezTo>
                  <a:pt x="4091835" y="4943256"/>
                  <a:pt x="4045978" y="4943549"/>
                  <a:pt x="4030957" y="4939826"/>
                </a:cubicBezTo>
                <a:cubicBezTo>
                  <a:pt x="3989825" y="4924453"/>
                  <a:pt x="3946860" y="4952050"/>
                  <a:pt x="3913764" y="4940618"/>
                </a:cubicBezTo>
                <a:cubicBezTo>
                  <a:pt x="3904534" y="4939906"/>
                  <a:pt x="3896577" y="4940543"/>
                  <a:pt x="3889457" y="4942017"/>
                </a:cubicBezTo>
                <a:lnTo>
                  <a:pt x="3871115" y="4948115"/>
                </a:lnTo>
                <a:lnTo>
                  <a:pt x="3869086" y="4953796"/>
                </a:lnTo>
                <a:lnTo>
                  <a:pt x="3856124" y="4955351"/>
                </a:lnTo>
                <a:lnTo>
                  <a:pt x="3835967" y="4964002"/>
                </a:lnTo>
                <a:cubicBezTo>
                  <a:pt x="3826465" y="4939857"/>
                  <a:pt x="3782586" y="4975947"/>
                  <a:pt x="3785910" y="4953998"/>
                </a:cubicBezTo>
                <a:cubicBezTo>
                  <a:pt x="3750785" y="4960085"/>
                  <a:pt x="3699033" y="4941571"/>
                  <a:pt x="3671085" y="4966563"/>
                </a:cubicBezTo>
                <a:cubicBezTo>
                  <a:pt x="3621255" y="4971431"/>
                  <a:pt x="3562637" y="4982991"/>
                  <a:pt x="3486928" y="4983204"/>
                </a:cubicBezTo>
                <a:cubicBezTo>
                  <a:pt x="3446030" y="4983424"/>
                  <a:pt x="3343460" y="4965124"/>
                  <a:pt x="3280956" y="4963864"/>
                </a:cubicBezTo>
                <a:cubicBezTo>
                  <a:pt x="3227193" y="4969510"/>
                  <a:pt x="3256481" y="4962609"/>
                  <a:pt x="3211563" y="4982704"/>
                </a:cubicBezTo>
                <a:cubicBezTo>
                  <a:pt x="3207119" y="4979549"/>
                  <a:pt x="3170070" y="4977192"/>
                  <a:pt x="3164681" y="4975408"/>
                </a:cubicBezTo>
                <a:lnTo>
                  <a:pt x="3127171" y="4968229"/>
                </a:lnTo>
                <a:lnTo>
                  <a:pt x="3096889" y="4965619"/>
                </a:lnTo>
                <a:cubicBezTo>
                  <a:pt x="3088441" y="4967572"/>
                  <a:pt x="3082883" y="4967054"/>
                  <a:pt x="3078620" y="4965444"/>
                </a:cubicBezTo>
                <a:lnTo>
                  <a:pt x="3074275" y="4962670"/>
                </a:lnTo>
                <a:lnTo>
                  <a:pt x="3036436" y="4957455"/>
                </a:lnTo>
                <a:lnTo>
                  <a:pt x="3031995" y="4958829"/>
                </a:lnTo>
                <a:lnTo>
                  <a:pt x="2994028" y="4956800"/>
                </a:lnTo>
                <a:cubicBezTo>
                  <a:pt x="2992299" y="4958944"/>
                  <a:pt x="2989407" y="4960397"/>
                  <a:pt x="2984001" y="4960444"/>
                </a:cubicBezTo>
                <a:cubicBezTo>
                  <a:pt x="2994191" y="4975446"/>
                  <a:pt x="2981386" y="4966249"/>
                  <a:pt x="2964542" y="4965062"/>
                </a:cubicBezTo>
                <a:cubicBezTo>
                  <a:pt x="2976613" y="4988096"/>
                  <a:pt x="2927627" y="4975618"/>
                  <a:pt x="2921274" y="4988440"/>
                </a:cubicBezTo>
                <a:cubicBezTo>
                  <a:pt x="2908629" y="4987050"/>
                  <a:pt x="2895476" y="4985998"/>
                  <a:pt x="2882111" y="4985411"/>
                </a:cubicBezTo>
                <a:lnTo>
                  <a:pt x="2874282" y="4985361"/>
                </a:lnTo>
                <a:cubicBezTo>
                  <a:pt x="2874237" y="4985437"/>
                  <a:pt x="2874193" y="4985514"/>
                  <a:pt x="2874147" y="4985591"/>
                </a:cubicBezTo>
                <a:cubicBezTo>
                  <a:pt x="2872492" y="4986074"/>
                  <a:pt x="2869935" y="4986243"/>
                  <a:pt x="2865932" y="4985999"/>
                </a:cubicBezTo>
                <a:lnTo>
                  <a:pt x="2860008" y="4985269"/>
                </a:lnTo>
                <a:lnTo>
                  <a:pt x="2844819" y="4985172"/>
                </a:lnTo>
                <a:lnTo>
                  <a:pt x="2839735" y="4986676"/>
                </a:lnTo>
                <a:lnTo>
                  <a:pt x="2837922" y="4989488"/>
                </a:lnTo>
                <a:lnTo>
                  <a:pt x="2836507" y="4989165"/>
                </a:lnTo>
                <a:cubicBezTo>
                  <a:pt x="2825749" y="4984209"/>
                  <a:pt x="2822382" y="4977089"/>
                  <a:pt x="2808859" y="4996804"/>
                </a:cubicBezTo>
                <a:cubicBezTo>
                  <a:pt x="2784233" y="4988767"/>
                  <a:pt x="2779499" y="5000786"/>
                  <a:pt x="2745907" y="5005126"/>
                </a:cubicBezTo>
                <a:cubicBezTo>
                  <a:pt x="2731796" y="4997536"/>
                  <a:pt x="2720518" y="5000295"/>
                  <a:pt x="2709519" y="5006333"/>
                </a:cubicBezTo>
                <a:cubicBezTo>
                  <a:pt x="2676766" y="5002878"/>
                  <a:pt x="2646981" y="5011377"/>
                  <a:pt x="2610212" y="5013529"/>
                </a:cubicBezTo>
                <a:cubicBezTo>
                  <a:pt x="2570359" y="5003730"/>
                  <a:pt x="2550109" y="5021491"/>
                  <a:pt x="2510814" y="5023713"/>
                </a:cubicBezTo>
                <a:cubicBezTo>
                  <a:pt x="2476639" y="5006722"/>
                  <a:pt x="2482834" y="5038639"/>
                  <a:pt x="2462736" y="5045398"/>
                </a:cubicBezTo>
                <a:lnTo>
                  <a:pt x="2457050" y="5046022"/>
                </a:lnTo>
                <a:lnTo>
                  <a:pt x="2442184" y="5043549"/>
                </a:lnTo>
                <a:lnTo>
                  <a:pt x="2436703" y="5041929"/>
                </a:lnTo>
                <a:cubicBezTo>
                  <a:pt x="2432888" y="5041072"/>
                  <a:pt x="2430299" y="5040830"/>
                  <a:pt x="2428451" y="5041027"/>
                </a:cubicBezTo>
                <a:lnTo>
                  <a:pt x="2420551" y="5039949"/>
                </a:lnTo>
                <a:cubicBezTo>
                  <a:pt x="2407700" y="5037296"/>
                  <a:pt x="2395274" y="5034239"/>
                  <a:pt x="2383501" y="5030941"/>
                </a:cubicBezTo>
                <a:cubicBezTo>
                  <a:pt x="2362992" y="5032521"/>
                  <a:pt x="2317884" y="5047662"/>
                  <a:pt x="2297493" y="5049431"/>
                </a:cubicBezTo>
                <a:lnTo>
                  <a:pt x="2261156" y="5041558"/>
                </a:lnTo>
                <a:lnTo>
                  <a:pt x="2200581" y="5024964"/>
                </a:lnTo>
                <a:lnTo>
                  <a:pt x="2198380" y="5025550"/>
                </a:lnTo>
                <a:lnTo>
                  <a:pt x="2116066" y="5019568"/>
                </a:lnTo>
                <a:cubicBezTo>
                  <a:pt x="2111600" y="5017036"/>
                  <a:pt x="2059664" y="5006071"/>
                  <a:pt x="2056754" y="5002394"/>
                </a:cubicBezTo>
                <a:cubicBezTo>
                  <a:pt x="2003393" y="5014336"/>
                  <a:pt x="1998298" y="5008800"/>
                  <a:pt x="1942916" y="5005703"/>
                </a:cubicBezTo>
                <a:cubicBezTo>
                  <a:pt x="1882138" y="4994708"/>
                  <a:pt x="1836966" y="4976630"/>
                  <a:pt x="1796717" y="4970423"/>
                </a:cubicBezTo>
                <a:cubicBezTo>
                  <a:pt x="1724075" y="4959337"/>
                  <a:pt x="1636218" y="4936339"/>
                  <a:pt x="1583222" y="4931235"/>
                </a:cubicBezTo>
                <a:cubicBezTo>
                  <a:pt x="1544265" y="4950469"/>
                  <a:pt x="1556109" y="4927628"/>
                  <a:pt x="1518821" y="4927872"/>
                </a:cubicBezTo>
                <a:cubicBezTo>
                  <a:pt x="1497291" y="4925112"/>
                  <a:pt x="1483221" y="4916728"/>
                  <a:pt x="1471837" y="4914678"/>
                </a:cubicBezTo>
                <a:lnTo>
                  <a:pt x="1450515" y="4915578"/>
                </a:lnTo>
                <a:lnTo>
                  <a:pt x="1437078" y="4915016"/>
                </a:lnTo>
                <a:lnTo>
                  <a:pt x="1432462" y="4920065"/>
                </a:lnTo>
                <a:lnTo>
                  <a:pt x="1411645" y="4922952"/>
                </a:lnTo>
                <a:cubicBezTo>
                  <a:pt x="1384856" y="4920079"/>
                  <a:pt x="1306656" y="4907389"/>
                  <a:pt x="1271729" y="4902828"/>
                </a:cubicBezTo>
                <a:cubicBezTo>
                  <a:pt x="1258697" y="4896954"/>
                  <a:pt x="1213546" y="4890036"/>
                  <a:pt x="1202076" y="4895589"/>
                </a:cubicBezTo>
                <a:cubicBezTo>
                  <a:pt x="1192059" y="4895561"/>
                  <a:pt x="1182171" y="4891311"/>
                  <a:pt x="1174670" y="4898040"/>
                </a:cubicBezTo>
                <a:cubicBezTo>
                  <a:pt x="1163701" y="4905820"/>
                  <a:pt x="1136874" y="4886643"/>
                  <a:pt x="1137035" y="4897965"/>
                </a:cubicBezTo>
                <a:cubicBezTo>
                  <a:pt x="1117838" y="4884693"/>
                  <a:pt x="1091386" y="4900421"/>
                  <a:pt x="1069882" y="4901859"/>
                </a:cubicBezTo>
                <a:cubicBezTo>
                  <a:pt x="1055589" y="4889467"/>
                  <a:pt x="1024570" y="4904705"/>
                  <a:pt x="980935" y="4900090"/>
                </a:cubicBezTo>
                <a:cubicBezTo>
                  <a:pt x="947614" y="4895538"/>
                  <a:pt x="913224" y="4886405"/>
                  <a:pt x="869960" y="4874547"/>
                </a:cubicBezTo>
                <a:cubicBezTo>
                  <a:pt x="819114" y="4845820"/>
                  <a:pt x="768074" y="4839770"/>
                  <a:pt x="721345" y="4828937"/>
                </a:cubicBezTo>
                <a:cubicBezTo>
                  <a:pt x="667944" y="4819060"/>
                  <a:pt x="698286" y="4848426"/>
                  <a:pt x="635428" y="4819153"/>
                </a:cubicBezTo>
                <a:cubicBezTo>
                  <a:pt x="626286" y="4826707"/>
                  <a:pt x="617638" y="4825980"/>
                  <a:pt x="604106" y="4819994"/>
                </a:cubicBezTo>
                <a:cubicBezTo>
                  <a:pt x="583276" y="4822237"/>
                  <a:pt x="539859" y="4835097"/>
                  <a:pt x="510451" y="4832608"/>
                </a:cubicBezTo>
                <a:cubicBezTo>
                  <a:pt x="489781" y="4829929"/>
                  <a:pt x="443867" y="4807857"/>
                  <a:pt x="427656" y="4805062"/>
                </a:cubicBezTo>
                <a:cubicBezTo>
                  <a:pt x="424088" y="4806479"/>
                  <a:pt x="419580" y="4809736"/>
                  <a:pt x="413184" y="4815837"/>
                </a:cubicBezTo>
                <a:cubicBezTo>
                  <a:pt x="387673" y="4805882"/>
                  <a:pt x="379855" y="4817328"/>
                  <a:pt x="341772" y="4818825"/>
                </a:cubicBezTo>
                <a:cubicBezTo>
                  <a:pt x="327795" y="4810179"/>
                  <a:pt x="314729" y="4811964"/>
                  <a:pt x="301266" y="4817000"/>
                </a:cubicBezTo>
                <a:cubicBezTo>
                  <a:pt x="265781" y="4810886"/>
                  <a:pt x="231017" y="4816794"/>
                  <a:pt x="189886" y="4815871"/>
                </a:cubicBezTo>
                <a:cubicBezTo>
                  <a:pt x="147910" y="4802917"/>
                  <a:pt x="121702" y="4818738"/>
                  <a:pt x="77762" y="4817675"/>
                </a:cubicBezTo>
                <a:cubicBezTo>
                  <a:pt x="38733" y="4795315"/>
                  <a:pt x="44308" y="4840244"/>
                  <a:pt x="8164" y="4835320"/>
                </a:cubicBezTo>
                <a:lnTo>
                  <a:pt x="0" y="4832771"/>
                </a:lnTo>
                <a:close/>
              </a:path>
            </a:pathLst>
          </a:cu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04259921-2DEE-8A8C-F79E-310C3BEBD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/>
          <a:p>
            <a:r>
              <a:rPr lang="hu-HU" dirty="0"/>
              <a:t>Érettségizzünk</a:t>
            </a:r>
          </a:p>
        </p:txBody>
      </p:sp>
      <p:sp>
        <p:nvSpPr>
          <p:cNvPr id="20" name="Alcím 19">
            <a:extLst>
              <a:ext uri="{FF2B5EF4-FFF2-40B4-BE49-F238E27FC236}">
                <a16:creationId xmlns:a16="http://schemas.microsoft.com/office/drawing/2014/main" id="{174EE145-7443-0B13-D6F9-6BAEE296C7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grpSp>
        <p:nvGrpSpPr>
          <p:cNvPr id="21" name="Csoportba foglalás 20">
            <a:extLst>
              <a:ext uri="{FF2B5EF4-FFF2-40B4-BE49-F238E27FC236}">
                <a16:creationId xmlns:a16="http://schemas.microsoft.com/office/drawing/2014/main" id="{1D7C42A6-BADF-9294-F8A4-2E014CF74560}"/>
              </a:ext>
            </a:extLst>
          </p:cNvPr>
          <p:cNvGrpSpPr/>
          <p:nvPr/>
        </p:nvGrpSpPr>
        <p:grpSpPr>
          <a:xfrm>
            <a:off x="8116646" y="0"/>
            <a:ext cx="4064400" cy="7200000"/>
            <a:chOff x="8116646" y="12018504"/>
            <a:chExt cx="4064400" cy="7200000"/>
          </a:xfrm>
        </p:grpSpPr>
        <p:sp>
          <p:nvSpPr>
            <p:cNvPr id="7" name="Téglalap 6">
              <a:extLst>
                <a:ext uri="{FF2B5EF4-FFF2-40B4-BE49-F238E27FC236}">
                  <a16:creationId xmlns:a16="http://schemas.microsoft.com/office/drawing/2014/main" id="{0757EA85-DAA4-8459-A785-EF6491F87C8A}"/>
                </a:ext>
              </a:extLst>
            </p:cNvPr>
            <p:cNvSpPr/>
            <p:nvPr/>
          </p:nvSpPr>
          <p:spPr>
            <a:xfrm>
              <a:off x="8116646" y="12018504"/>
              <a:ext cx="4064400" cy="7200000"/>
            </a:xfrm>
            <a:prstGeom prst="rect">
              <a:avLst/>
            </a:prstGeom>
            <a:solidFill>
              <a:srgbClr val="00C7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Szövegdoboz 11">
              <a:extLst>
                <a:ext uri="{FF2B5EF4-FFF2-40B4-BE49-F238E27FC236}">
                  <a16:creationId xmlns:a16="http://schemas.microsoft.com/office/drawing/2014/main" id="{26658DD2-BB66-59CC-2B83-063BF1AFA706}"/>
                </a:ext>
              </a:extLst>
            </p:cNvPr>
            <p:cNvSpPr txBox="1"/>
            <p:nvPr/>
          </p:nvSpPr>
          <p:spPr>
            <a:xfrm>
              <a:off x="8891322" y="15155116"/>
              <a:ext cx="2515047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u-HU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Lipták Dárius</a:t>
              </a:r>
            </a:p>
          </p:txBody>
        </p:sp>
        <p:pic>
          <p:nvPicPr>
            <p:cNvPr id="14" name="Kép 13" descr="A képen képernyőkép, fekete, tervezés látható&#10;&#10;Előfordulhat, hogy a mesterséges intelligencia által létrehozott tartalom helytelen.">
              <a:extLst>
                <a:ext uri="{FF2B5EF4-FFF2-40B4-BE49-F238E27FC236}">
                  <a16:creationId xmlns:a16="http://schemas.microsoft.com/office/drawing/2014/main" id="{132B682F-5E1F-308F-1AD9-E1CD1320D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9517" y="13895116"/>
              <a:ext cx="1478655" cy="12600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1102596A-6F46-67A5-1DFD-76A80C4E22D3}"/>
              </a:ext>
            </a:extLst>
          </p:cNvPr>
          <p:cNvGrpSpPr/>
          <p:nvPr/>
        </p:nvGrpSpPr>
        <p:grpSpPr>
          <a:xfrm>
            <a:off x="-1" y="0"/>
            <a:ext cx="4064400" cy="7200000"/>
            <a:chOff x="-1" y="0"/>
            <a:chExt cx="4064400" cy="7200000"/>
          </a:xfrm>
        </p:grpSpPr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85FF03EC-2EBA-4955-F820-C987D2ABC92E}"/>
                </a:ext>
              </a:extLst>
            </p:cNvPr>
            <p:cNvSpPr/>
            <p:nvPr/>
          </p:nvSpPr>
          <p:spPr>
            <a:xfrm>
              <a:off x="-1" y="0"/>
              <a:ext cx="4064400" cy="7200000"/>
            </a:xfrm>
            <a:prstGeom prst="rect">
              <a:avLst/>
            </a:prstGeom>
            <a:solidFill>
              <a:srgbClr val="65E6F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Szövegdoboz 7">
              <a:extLst>
                <a:ext uri="{FF2B5EF4-FFF2-40B4-BE49-F238E27FC236}">
                  <a16:creationId xmlns:a16="http://schemas.microsoft.com/office/drawing/2014/main" id="{A5774B26-2F9A-ED28-8601-7CEE745976EB}"/>
                </a:ext>
              </a:extLst>
            </p:cNvPr>
            <p:cNvSpPr txBox="1"/>
            <p:nvPr/>
          </p:nvSpPr>
          <p:spPr>
            <a:xfrm>
              <a:off x="796083" y="3136612"/>
              <a:ext cx="24869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Bernát Olivér</a:t>
              </a:r>
            </a:p>
          </p:txBody>
        </p:sp>
        <p:pic>
          <p:nvPicPr>
            <p:cNvPr id="13" name="Kép 12" descr="A képen fekete, sötétség látható&#10;&#10;Előfordulhat, hogy a mesterséges intelligencia által létrehozott tartalom helytelen.">
              <a:extLst>
                <a:ext uri="{FF2B5EF4-FFF2-40B4-BE49-F238E27FC236}">
                  <a16:creationId xmlns:a16="http://schemas.microsoft.com/office/drawing/2014/main" id="{26A87727-367E-B31D-3201-96E4F1542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9564" y="1876612"/>
              <a:ext cx="1260000" cy="1260000"/>
            </a:xfrm>
            <a:prstGeom prst="rect">
              <a:avLst/>
            </a:prstGeom>
          </p:spPr>
        </p:pic>
      </p:grpSp>
      <p:sp>
        <p:nvSpPr>
          <p:cNvPr id="6" name="Téglalap 5">
            <a:extLst>
              <a:ext uri="{FF2B5EF4-FFF2-40B4-BE49-F238E27FC236}">
                <a16:creationId xmlns:a16="http://schemas.microsoft.com/office/drawing/2014/main" id="{C32057AA-800A-17DC-ACB4-D96DFB9333B9}"/>
              </a:ext>
            </a:extLst>
          </p:cNvPr>
          <p:cNvSpPr/>
          <p:nvPr/>
        </p:nvSpPr>
        <p:spPr>
          <a:xfrm>
            <a:off x="-10955" y="0"/>
            <a:ext cx="12191998" cy="7200000"/>
          </a:xfrm>
          <a:prstGeom prst="rect">
            <a:avLst/>
          </a:prstGeom>
          <a:solidFill>
            <a:srgbClr val="33DC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BAB943BD-91F6-170C-F8CE-C739D2FE288F}"/>
              </a:ext>
            </a:extLst>
          </p:cNvPr>
          <p:cNvSpPr txBox="1"/>
          <p:nvPr/>
        </p:nvSpPr>
        <p:spPr>
          <a:xfrm>
            <a:off x="113654" y="1382767"/>
            <a:ext cx="229421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Gáspár Zsolt</a:t>
            </a:r>
          </a:p>
        </p:txBody>
      </p:sp>
      <p:pic>
        <p:nvPicPr>
          <p:cNvPr id="15" name="Kép 14" descr="A képen fekete, sötétség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C6BC729F-B00E-2D6E-7216-9B3156D25C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122767"/>
            <a:ext cx="1797049" cy="1260000"/>
          </a:xfrm>
          <a:prstGeom prst="rect">
            <a:avLst/>
          </a:prstGeom>
          <a:ln>
            <a:noFill/>
          </a:ln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204B6C0E-369F-7665-B1A1-270A6A9DC02A}"/>
              </a:ext>
            </a:extLst>
          </p:cNvPr>
          <p:cNvSpPr txBox="1"/>
          <p:nvPr/>
        </p:nvSpPr>
        <p:spPr>
          <a:xfrm>
            <a:off x="3469812" y="288000"/>
            <a:ext cx="2483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/>
              <a:t>Fő feladatok: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D5BF1E68-014B-6035-9EBA-749AA011A1F5}"/>
              </a:ext>
            </a:extLst>
          </p:cNvPr>
          <p:cNvSpPr txBox="1"/>
          <p:nvPr/>
        </p:nvSpPr>
        <p:spPr>
          <a:xfrm>
            <a:off x="6096001" y="288000"/>
            <a:ext cx="59532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/>
              <a:t>Frontend teljes körű kidolgozása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D037C4D4-763D-8222-2DAF-7130440941DF}"/>
              </a:ext>
            </a:extLst>
          </p:cNvPr>
          <p:cNvSpPr txBox="1"/>
          <p:nvPr/>
        </p:nvSpPr>
        <p:spPr>
          <a:xfrm>
            <a:off x="1350720" y="2505129"/>
            <a:ext cx="1758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/>
              <a:t>Főmenü:</a:t>
            </a:r>
          </a:p>
        </p:txBody>
      </p:sp>
      <p:pic>
        <p:nvPicPr>
          <p:cNvPr id="18" name="Kép 17">
            <a:extLst>
              <a:ext uri="{FF2B5EF4-FFF2-40B4-BE49-F238E27FC236}">
                <a16:creationId xmlns:a16="http://schemas.microsoft.com/office/drawing/2014/main" id="{8E7C6478-DE12-D318-64B4-160F725C8A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1045" y="2178002"/>
            <a:ext cx="8319999" cy="4680000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C8ACF4A1-E262-C6D9-BFD8-C54BF55006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5347" y="8598808"/>
            <a:ext cx="8320001" cy="4680000"/>
          </a:xfrm>
          <a:prstGeom prst="rect">
            <a:avLst/>
          </a:prstGeom>
        </p:spPr>
      </p:pic>
      <p:pic>
        <p:nvPicPr>
          <p:cNvPr id="19" name="Kép 18">
            <a:extLst>
              <a:ext uri="{FF2B5EF4-FFF2-40B4-BE49-F238E27FC236}">
                <a16:creationId xmlns:a16="http://schemas.microsoft.com/office/drawing/2014/main" id="{880B000C-DA99-C35E-8401-587A6C8959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5347" y="-5248035"/>
            <a:ext cx="832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921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D44B6B-14BD-DA29-008B-58C6B3AF40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szöveg, kék látható&#10;&#10;Automatikusan generált leírás">
            <a:extLst>
              <a:ext uri="{FF2B5EF4-FFF2-40B4-BE49-F238E27FC236}">
                <a16:creationId xmlns:a16="http://schemas.microsoft.com/office/drawing/2014/main" id="{584E3F0A-A882-5001-58DD-75D4A2F77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6" b="4965"/>
          <a:stretch/>
        </p:blipFill>
        <p:spPr>
          <a:xfrm>
            <a:off x="1" y="1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12191999" h="6842601">
                <a:moveTo>
                  <a:pt x="0" y="0"/>
                </a:moveTo>
                <a:lnTo>
                  <a:pt x="12191999" y="0"/>
                </a:lnTo>
                <a:lnTo>
                  <a:pt x="12191999" y="6842601"/>
                </a:lnTo>
                <a:lnTo>
                  <a:pt x="10316981" y="6842601"/>
                </a:lnTo>
                <a:cubicBezTo>
                  <a:pt x="10312796" y="6835189"/>
                  <a:pt x="10163183" y="6730124"/>
                  <a:pt x="10158998" y="6722712"/>
                </a:cubicBezTo>
                <a:cubicBezTo>
                  <a:pt x="10120278" y="6678190"/>
                  <a:pt x="10156462" y="6716223"/>
                  <a:pt x="10090349" y="6671420"/>
                </a:cubicBezTo>
                <a:cubicBezTo>
                  <a:pt x="10043032" y="6655694"/>
                  <a:pt x="9995855" y="6551879"/>
                  <a:pt x="9955425" y="6498018"/>
                </a:cubicBezTo>
                <a:cubicBezTo>
                  <a:pt x="9939618" y="6480021"/>
                  <a:pt x="9915110" y="6461677"/>
                  <a:pt x="9891265" y="6454528"/>
                </a:cubicBezTo>
                <a:cubicBezTo>
                  <a:pt x="9868239" y="6464957"/>
                  <a:pt x="9865423" y="6431640"/>
                  <a:pt x="9848227" y="6426063"/>
                </a:cubicBezTo>
                <a:cubicBezTo>
                  <a:pt x="9838059" y="6433162"/>
                  <a:pt x="9815047" y="6410348"/>
                  <a:pt x="9812354" y="6399604"/>
                </a:cubicBezTo>
                <a:cubicBezTo>
                  <a:pt x="9825285" y="6377997"/>
                  <a:pt x="9725923" y="6372757"/>
                  <a:pt x="9725915" y="6356381"/>
                </a:cubicBezTo>
                <a:cubicBezTo>
                  <a:pt x="9696279" y="6348066"/>
                  <a:pt x="9591199" y="6354143"/>
                  <a:pt x="9575033" y="6325258"/>
                </a:cubicBezTo>
                <a:cubicBezTo>
                  <a:pt x="9516434" y="6303128"/>
                  <a:pt x="9441613" y="6276805"/>
                  <a:pt x="9415626" y="6271777"/>
                </a:cubicBezTo>
                <a:cubicBezTo>
                  <a:pt x="9378293" y="6313495"/>
                  <a:pt x="9281935" y="6171365"/>
                  <a:pt x="9171493" y="6150430"/>
                </a:cubicBezTo>
                <a:cubicBezTo>
                  <a:pt x="9155426" y="6152396"/>
                  <a:pt x="9147439" y="6151015"/>
                  <a:pt x="9146018" y="6139864"/>
                </a:cubicBezTo>
                <a:cubicBezTo>
                  <a:pt x="9112029" y="6132441"/>
                  <a:pt x="9087339" y="6101138"/>
                  <a:pt x="9059635" y="6109957"/>
                </a:cubicBezTo>
                <a:cubicBezTo>
                  <a:pt x="9024424" y="6092144"/>
                  <a:pt x="9043048" y="6078417"/>
                  <a:pt x="9010911" y="6064789"/>
                </a:cubicBezTo>
                <a:lnTo>
                  <a:pt x="8866811" y="6028191"/>
                </a:lnTo>
                <a:cubicBezTo>
                  <a:pt x="8846465" y="6021172"/>
                  <a:pt x="8825221" y="6000527"/>
                  <a:pt x="8804584" y="5994237"/>
                </a:cubicBezTo>
                <a:lnTo>
                  <a:pt x="8783071" y="5990448"/>
                </a:lnTo>
                <a:lnTo>
                  <a:pt x="8770456" y="5978060"/>
                </a:lnTo>
                <a:cubicBezTo>
                  <a:pt x="8764772" y="5975259"/>
                  <a:pt x="8757695" y="5974720"/>
                  <a:pt x="8748297" y="5978070"/>
                </a:cubicBezTo>
                <a:cubicBezTo>
                  <a:pt x="8730344" y="5973495"/>
                  <a:pt x="8679808" y="5955894"/>
                  <a:pt x="8662742" y="5950603"/>
                </a:cubicBezTo>
                <a:lnTo>
                  <a:pt x="8645902" y="5946326"/>
                </a:lnTo>
                <a:lnTo>
                  <a:pt x="8638176" y="5938358"/>
                </a:lnTo>
                <a:cubicBezTo>
                  <a:pt x="8625897" y="5932642"/>
                  <a:pt x="8594811" y="5922073"/>
                  <a:pt x="8572224" y="5912032"/>
                </a:cubicBezTo>
                <a:cubicBezTo>
                  <a:pt x="8553809" y="5897782"/>
                  <a:pt x="8529845" y="5886100"/>
                  <a:pt x="8502655" y="5878114"/>
                </a:cubicBezTo>
                <a:cubicBezTo>
                  <a:pt x="8496990" y="5883034"/>
                  <a:pt x="8489611" y="5872566"/>
                  <a:pt x="8485159" y="5869819"/>
                </a:cubicBezTo>
                <a:cubicBezTo>
                  <a:pt x="8483457" y="5873482"/>
                  <a:pt x="8471232" y="5872664"/>
                  <a:pt x="8468539" y="5868711"/>
                </a:cubicBezTo>
                <a:cubicBezTo>
                  <a:pt x="8389167" y="5836352"/>
                  <a:pt x="8421742" y="5881497"/>
                  <a:pt x="8379810" y="5849376"/>
                </a:cubicBezTo>
                <a:cubicBezTo>
                  <a:pt x="8371729" y="5846373"/>
                  <a:pt x="8364483" y="5846766"/>
                  <a:pt x="8357758" y="5848601"/>
                </a:cubicBezTo>
                <a:lnTo>
                  <a:pt x="8315264" y="5836192"/>
                </a:lnTo>
                <a:cubicBezTo>
                  <a:pt x="8299077" y="5829531"/>
                  <a:pt x="8281671" y="5824011"/>
                  <a:pt x="8263455" y="5819793"/>
                </a:cubicBezTo>
                <a:cubicBezTo>
                  <a:pt x="8257386" y="5826849"/>
                  <a:pt x="8245582" y="5813448"/>
                  <a:pt x="8239287" y="5810141"/>
                </a:cubicBezTo>
                <a:cubicBezTo>
                  <a:pt x="8237965" y="5815186"/>
                  <a:pt x="8222226" y="5815108"/>
                  <a:pt x="8217888" y="5810039"/>
                </a:cubicBezTo>
                <a:cubicBezTo>
                  <a:pt x="8109447" y="5773303"/>
                  <a:pt x="8161302" y="5831037"/>
                  <a:pt x="8100547" y="5791517"/>
                </a:cubicBezTo>
                <a:cubicBezTo>
                  <a:pt x="8089574" y="5788167"/>
                  <a:pt x="8080448" y="5789295"/>
                  <a:pt x="8072316" y="5792309"/>
                </a:cubicBezTo>
                <a:lnTo>
                  <a:pt x="8056967" y="5800648"/>
                </a:lnTo>
                <a:lnTo>
                  <a:pt x="8047885" y="5795270"/>
                </a:lnTo>
                <a:cubicBezTo>
                  <a:pt x="8010204" y="5788738"/>
                  <a:pt x="7996426" y="5797608"/>
                  <a:pt x="7977128" y="5783189"/>
                </a:cubicBezTo>
                <a:cubicBezTo>
                  <a:pt x="7943466" y="5775577"/>
                  <a:pt x="7904823" y="5770953"/>
                  <a:pt x="7874392" y="5763715"/>
                </a:cubicBezTo>
                <a:cubicBezTo>
                  <a:pt x="7860337" y="5743777"/>
                  <a:pt x="7817541" y="5748989"/>
                  <a:pt x="7794543" y="5739759"/>
                </a:cubicBezTo>
                <a:cubicBezTo>
                  <a:pt x="7784688" y="5731467"/>
                  <a:pt x="7776709" y="5729004"/>
                  <a:pt x="7763762" y="5734031"/>
                </a:cubicBezTo>
                <a:cubicBezTo>
                  <a:pt x="7718781" y="5694154"/>
                  <a:pt x="7732231" y="5727368"/>
                  <a:pt x="7685889" y="5707234"/>
                </a:cubicBezTo>
                <a:cubicBezTo>
                  <a:pt x="7646521" y="5687607"/>
                  <a:pt x="7600389" y="5671470"/>
                  <a:pt x="7566744" y="5634586"/>
                </a:cubicBezTo>
                <a:cubicBezTo>
                  <a:pt x="7561306" y="5624813"/>
                  <a:pt x="7543589" y="5618525"/>
                  <a:pt x="7527170" y="5620542"/>
                </a:cubicBezTo>
                <a:cubicBezTo>
                  <a:pt x="7524343" y="5620889"/>
                  <a:pt x="7521664" y="5621475"/>
                  <a:pt x="7519214" y="5622280"/>
                </a:cubicBezTo>
                <a:cubicBezTo>
                  <a:pt x="7500062" y="5596964"/>
                  <a:pt x="7480476" y="5604337"/>
                  <a:pt x="7473157" y="5588143"/>
                </a:cubicBezTo>
                <a:cubicBezTo>
                  <a:pt x="7433415" y="5574859"/>
                  <a:pt x="7395118" y="5582388"/>
                  <a:pt x="7388000" y="5568063"/>
                </a:cubicBezTo>
                <a:cubicBezTo>
                  <a:pt x="7366403" y="5564920"/>
                  <a:pt x="7332262" y="5573848"/>
                  <a:pt x="7320876" y="5557698"/>
                </a:cubicBezTo>
                <a:cubicBezTo>
                  <a:pt x="7314891" y="5568111"/>
                  <a:pt x="7299319" y="5544964"/>
                  <a:pt x="7284480" y="5549820"/>
                </a:cubicBezTo>
                <a:cubicBezTo>
                  <a:pt x="7273570" y="5554430"/>
                  <a:pt x="7266301" y="5548483"/>
                  <a:pt x="7256619" y="5546379"/>
                </a:cubicBezTo>
                <a:cubicBezTo>
                  <a:pt x="7242503" y="5549088"/>
                  <a:pt x="7202543" y="5533379"/>
                  <a:pt x="7193112" y="5525289"/>
                </a:cubicBezTo>
                <a:cubicBezTo>
                  <a:pt x="7172259" y="5499151"/>
                  <a:pt x="7108617" y="5505485"/>
                  <a:pt x="7090943" y="5485177"/>
                </a:cubicBezTo>
                <a:cubicBezTo>
                  <a:pt x="7083637" y="5481419"/>
                  <a:pt x="7076140" y="5479148"/>
                  <a:pt x="7068566" y="5477809"/>
                </a:cubicBezTo>
                <a:lnTo>
                  <a:pt x="7023035" y="5476595"/>
                </a:lnTo>
                <a:lnTo>
                  <a:pt x="7001197" y="5476163"/>
                </a:lnTo>
                <a:cubicBezTo>
                  <a:pt x="7016126" y="5454256"/>
                  <a:pt x="6943549" y="5466815"/>
                  <a:pt x="6967472" y="5451057"/>
                </a:cubicBezTo>
                <a:cubicBezTo>
                  <a:pt x="6931240" y="5443544"/>
                  <a:pt x="6920843" y="5429649"/>
                  <a:pt x="6883334" y="5418880"/>
                </a:cubicBezTo>
                <a:lnTo>
                  <a:pt x="6742417" y="5386446"/>
                </a:lnTo>
                <a:cubicBezTo>
                  <a:pt x="6690532" y="5366095"/>
                  <a:pt x="6665174" y="5364632"/>
                  <a:pt x="6618315" y="5353085"/>
                </a:cubicBezTo>
                <a:cubicBezTo>
                  <a:pt x="6581698" y="5304210"/>
                  <a:pt x="6547395" y="5315779"/>
                  <a:pt x="6521050" y="5283194"/>
                </a:cubicBezTo>
                <a:cubicBezTo>
                  <a:pt x="6469114" y="5268862"/>
                  <a:pt x="6472597" y="5253957"/>
                  <a:pt x="6414460" y="5253832"/>
                </a:cubicBezTo>
                <a:lnTo>
                  <a:pt x="6362535" y="5220502"/>
                </a:lnTo>
                <a:cubicBezTo>
                  <a:pt x="6350866" y="5213881"/>
                  <a:pt x="6347641" y="5215777"/>
                  <a:pt x="6344443" y="5214103"/>
                </a:cubicBezTo>
                <a:lnTo>
                  <a:pt x="6343344" y="5210454"/>
                </a:lnTo>
                <a:lnTo>
                  <a:pt x="6333344" y="5205307"/>
                </a:lnTo>
                <a:lnTo>
                  <a:pt x="6315602" y="5193288"/>
                </a:lnTo>
                <a:lnTo>
                  <a:pt x="6310442" y="5192802"/>
                </a:lnTo>
                <a:lnTo>
                  <a:pt x="6280815" y="5177420"/>
                </a:lnTo>
                <a:lnTo>
                  <a:pt x="6279533" y="5178045"/>
                </a:lnTo>
                <a:cubicBezTo>
                  <a:pt x="6275980" y="5179097"/>
                  <a:pt x="6272084" y="5179212"/>
                  <a:pt x="6267362" y="5177370"/>
                </a:cubicBezTo>
                <a:cubicBezTo>
                  <a:pt x="6261796" y="5192470"/>
                  <a:pt x="6259530" y="5180933"/>
                  <a:pt x="6246095" y="5174167"/>
                </a:cubicBezTo>
                <a:lnTo>
                  <a:pt x="6155252" y="5161201"/>
                </a:lnTo>
                <a:lnTo>
                  <a:pt x="6148525" y="5158442"/>
                </a:lnTo>
                <a:lnTo>
                  <a:pt x="6148187" y="5158573"/>
                </a:lnTo>
                <a:cubicBezTo>
                  <a:pt x="6146292" y="5158370"/>
                  <a:pt x="6143916" y="5157611"/>
                  <a:pt x="6140686" y="5156032"/>
                </a:cubicBezTo>
                <a:lnTo>
                  <a:pt x="6136260" y="5153413"/>
                </a:lnTo>
                <a:lnTo>
                  <a:pt x="6123208" y="5148061"/>
                </a:lnTo>
                <a:lnTo>
                  <a:pt x="6117367" y="5147451"/>
                </a:lnTo>
                <a:lnTo>
                  <a:pt x="5957305" y="5146062"/>
                </a:lnTo>
                <a:cubicBezTo>
                  <a:pt x="5920540" y="5140405"/>
                  <a:pt x="5887096" y="5142015"/>
                  <a:pt x="5857259" y="5132052"/>
                </a:cubicBezTo>
                <a:cubicBezTo>
                  <a:pt x="5843335" y="5135303"/>
                  <a:pt x="5830921" y="5135493"/>
                  <a:pt x="5821375" y="5125606"/>
                </a:cubicBezTo>
                <a:cubicBezTo>
                  <a:pt x="5786501" y="5122615"/>
                  <a:pt x="5775399" y="5132648"/>
                  <a:pt x="5755916" y="5120171"/>
                </a:cubicBezTo>
                <a:cubicBezTo>
                  <a:pt x="5732132" y="5135438"/>
                  <a:pt x="5732735" y="5128211"/>
                  <a:pt x="5725007" y="5121437"/>
                </a:cubicBezTo>
                <a:lnTo>
                  <a:pt x="5723810" y="5120848"/>
                </a:lnTo>
                <a:lnTo>
                  <a:pt x="5720531" y="5123048"/>
                </a:lnTo>
                <a:lnTo>
                  <a:pt x="5714794" y="5123371"/>
                </a:lnTo>
                <a:lnTo>
                  <a:pt x="5700141" y="5120131"/>
                </a:lnTo>
                <a:lnTo>
                  <a:pt x="5694799" y="5118234"/>
                </a:lnTo>
                <a:cubicBezTo>
                  <a:pt x="5691058" y="5117179"/>
                  <a:pt x="5688491" y="5116804"/>
                  <a:pt x="5686627" y="5116903"/>
                </a:cubicBezTo>
                <a:lnTo>
                  <a:pt x="5686371" y="5117086"/>
                </a:lnTo>
                <a:lnTo>
                  <a:pt x="5678818" y="5115416"/>
                </a:lnTo>
                <a:cubicBezTo>
                  <a:pt x="5666199" y="5112102"/>
                  <a:pt x="5654035" y="5108410"/>
                  <a:pt x="5642547" y="5104511"/>
                </a:cubicBezTo>
                <a:cubicBezTo>
                  <a:pt x="5629444" y="5114945"/>
                  <a:pt x="5588783" y="5093343"/>
                  <a:pt x="5587979" y="5116963"/>
                </a:cubicBezTo>
                <a:cubicBezTo>
                  <a:pt x="5572317" y="5112380"/>
                  <a:pt x="5564904" y="5101292"/>
                  <a:pt x="5566635" y="5117158"/>
                </a:cubicBezTo>
                <a:cubicBezTo>
                  <a:pt x="5561375" y="5116079"/>
                  <a:pt x="5557787" y="5116811"/>
                  <a:pt x="5554952" y="5118417"/>
                </a:cubicBezTo>
                <a:lnTo>
                  <a:pt x="5554039" y="5119241"/>
                </a:lnTo>
                <a:lnTo>
                  <a:pt x="5514253" y="5109018"/>
                </a:lnTo>
                <a:lnTo>
                  <a:pt x="5492156" y="5099904"/>
                </a:lnTo>
                <a:lnTo>
                  <a:pt x="5480446" y="5096385"/>
                </a:lnTo>
                <a:lnTo>
                  <a:pt x="5477744" y="5092939"/>
                </a:lnTo>
                <a:cubicBezTo>
                  <a:pt x="5474490" y="5090581"/>
                  <a:pt x="5469391" y="5088951"/>
                  <a:pt x="5460150" y="5088988"/>
                </a:cubicBezTo>
                <a:lnTo>
                  <a:pt x="5457901" y="5089459"/>
                </a:lnTo>
                <a:lnTo>
                  <a:pt x="5444243" y="5082761"/>
                </a:lnTo>
                <a:cubicBezTo>
                  <a:pt x="5439993" y="5080007"/>
                  <a:pt x="5436418" y="5076805"/>
                  <a:pt x="5433825" y="5072992"/>
                </a:cubicBezTo>
                <a:cubicBezTo>
                  <a:pt x="5379442" y="5082090"/>
                  <a:pt x="5336110" y="5058382"/>
                  <a:pt x="5280996" y="5052402"/>
                </a:cubicBezTo>
                <a:cubicBezTo>
                  <a:pt x="5250806" y="5043777"/>
                  <a:pt x="5168599" y="5048109"/>
                  <a:pt x="5161582" y="5019668"/>
                </a:cubicBezTo>
                <a:cubicBezTo>
                  <a:pt x="5121870" y="5011383"/>
                  <a:pt x="5095637" y="5009222"/>
                  <a:pt x="5042717" y="5002692"/>
                </a:cubicBezTo>
                <a:cubicBezTo>
                  <a:pt x="4991136" y="4972487"/>
                  <a:pt x="4902282" y="4979360"/>
                  <a:pt x="4840514" y="4959306"/>
                </a:cubicBezTo>
                <a:cubicBezTo>
                  <a:pt x="4799904" y="4976415"/>
                  <a:pt x="4824087" y="4958371"/>
                  <a:pt x="4786778" y="4956661"/>
                </a:cubicBezTo>
                <a:cubicBezTo>
                  <a:pt x="4801901" y="4937231"/>
                  <a:pt x="4739845" y="4961208"/>
                  <a:pt x="4743741" y="4937104"/>
                </a:cubicBezTo>
                <a:cubicBezTo>
                  <a:pt x="4736829" y="4937557"/>
                  <a:pt x="4730010" y="4938753"/>
                  <a:pt x="4723136" y="4940138"/>
                </a:cubicBezTo>
                <a:lnTo>
                  <a:pt x="4719535" y="4940850"/>
                </a:lnTo>
                <a:lnTo>
                  <a:pt x="4706143" y="4939586"/>
                </a:lnTo>
                <a:lnTo>
                  <a:pt x="4701098" y="4944372"/>
                </a:lnTo>
                <a:lnTo>
                  <a:pt x="4680034" y="4946157"/>
                </a:lnTo>
                <a:cubicBezTo>
                  <a:pt x="4672339" y="4946029"/>
                  <a:pt x="4664292" y="4944964"/>
                  <a:pt x="4655740" y="4942396"/>
                </a:cubicBezTo>
                <a:cubicBezTo>
                  <a:pt x="4636359" y="4929384"/>
                  <a:pt x="4599700" y="4935346"/>
                  <a:pt x="4569298" y="4929596"/>
                </a:cubicBezTo>
                <a:lnTo>
                  <a:pt x="4555977" y="4924356"/>
                </a:lnTo>
                <a:lnTo>
                  <a:pt x="4508949" y="4921648"/>
                </a:lnTo>
                <a:cubicBezTo>
                  <a:pt x="4495668" y="4920437"/>
                  <a:pt x="4482007" y="4918694"/>
                  <a:pt x="4467838" y="4915993"/>
                </a:cubicBezTo>
                <a:lnTo>
                  <a:pt x="4441948" y="4909300"/>
                </a:lnTo>
                <a:lnTo>
                  <a:pt x="4394719" y="4901820"/>
                </a:lnTo>
                <a:lnTo>
                  <a:pt x="4356810" y="4905146"/>
                </a:lnTo>
                <a:lnTo>
                  <a:pt x="4222144" y="4909117"/>
                </a:lnTo>
                <a:cubicBezTo>
                  <a:pt x="4202488" y="4913903"/>
                  <a:pt x="4184742" y="4933491"/>
                  <a:pt x="4160481" y="4923474"/>
                </a:cubicBezTo>
                <a:cubicBezTo>
                  <a:pt x="4165854" y="4934564"/>
                  <a:pt x="4131661" y="4919946"/>
                  <a:pt x="4124879" y="4929303"/>
                </a:cubicBezTo>
                <a:cubicBezTo>
                  <a:pt x="4120895" y="4937086"/>
                  <a:pt x="4109593" y="4934464"/>
                  <a:pt x="4100114" y="4936007"/>
                </a:cubicBezTo>
                <a:cubicBezTo>
                  <a:pt x="4091835" y="4943256"/>
                  <a:pt x="4045978" y="4943549"/>
                  <a:pt x="4030957" y="4939826"/>
                </a:cubicBezTo>
                <a:cubicBezTo>
                  <a:pt x="3989825" y="4924453"/>
                  <a:pt x="3946860" y="4952050"/>
                  <a:pt x="3913764" y="4940618"/>
                </a:cubicBezTo>
                <a:cubicBezTo>
                  <a:pt x="3904534" y="4939906"/>
                  <a:pt x="3896577" y="4940543"/>
                  <a:pt x="3889457" y="4942017"/>
                </a:cubicBezTo>
                <a:lnTo>
                  <a:pt x="3871115" y="4948115"/>
                </a:lnTo>
                <a:lnTo>
                  <a:pt x="3869086" y="4953796"/>
                </a:lnTo>
                <a:lnTo>
                  <a:pt x="3856124" y="4955351"/>
                </a:lnTo>
                <a:lnTo>
                  <a:pt x="3835967" y="4964002"/>
                </a:lnTo>
                <a:cubicBezTo>
                  <a:pt x="3826465" y="4939857"/>
                  <a:pt x="3782586" y="4975947"/>
                  <a:pt x="3785910" y="4953998"/>
                </a:cubicBezTo>
                <a:cubicBezTo>
                  <a:pt x="3750785" y="4960085"/>
                  <a:pt x="3699033" y="4941571"/>
                  <a:pt x="3671085" y="4966563"/>
                </a:cubicBezTo>
                <a:cubicBezTo>
                  <a:pt x="3621255" y="4971431"/>
                  <a:pt x="3562637" y="4982991"/>
                  <a:pt x="3486928" y="4983204"/>
                </a:cubicBezTo>
                <a:cubicBezTo>
                  <a:pt x="3446030" y="4983424"/>
                  <a:pt x="3343460" y="4965124"/>
                  <a:pt x="3280956" y="4963864"/>
                </a:cubicBezTo>
                <a:cubicBezTo>
                  <a:pt x="3227193" y="4969510"/>
                  <a:pt x="3256481" y="4962609"/>
                  <a:pt x="3211563" y="4982704"/>
                </a:cubicBezTo>
                <a:cubicBezTo>
                  <a:pt x="3207119" y="4979549"/>
                  <a:pt x="3170070" y="4977192"/>
                  <a:pt x="3164681" y="4975408"/>
                </a:cubicBezTo>
                <a:lnTo>
                  <a:pt x="3127171" y="4968229"/>
                </a:lnTo>
                <a:lnTo>
                  <a:pt x="3096889" y="4965619"/>
                </a:lnTo>
                <a:cubicBezTo>
                  <a:pt x="3088441" y="4967572"/>
                  <a:pt x="3082883" y="4967054"/>
                  <a:pt x="3078620" y="4965444"/>
                </a:cubicBezTo>
                <a:lnTo>
                  <a:pt x="3074275" y="4962670"/>
                </a:lnTo>
                <a:lnTo>
                  <a:pt x="3036436" y="4957455"/>
                </a:lnTo>
                <a:lnTo>
                  <a:pt x="3031995" y="4958829"/>
                </a:lnTo>
                <a:lnTo>
                  <a:pt x="2994028" y="4956800"/>
                </a:lnTo>
                <a:cubicBezTo>
                  <a:pt x="2992299" y="4958944"/>
                  <a:pt x="2989407" y="4960397"/>
                  <a:pt x="2984001" y="4960444"/>
                </a:cubicBezTo>
                <a:cubicBezTo>
                  <a:pt x="2994191" y="4975446"/>
                  <a:pt x="2981386" y="4966249"/>
                  <a:pt x="2964542" y="4965062"/>
                </a:cubicBezTo>
                <a:cubicBezTo>
                  <a:pt x="2976613" y="4988096"/>
                  <a:pt x="2927627" y="4975618"/>
                  <a:pt x="2921274" y="4988440"/>
                </a:cubicBezTo>
                <a:cubicBezTo>
                  <a:pt x="2908629" y="4987050"/>
                  <a:pt x="2895476" y="4985998"/>
                  <a:pt x="2882111" y="4985411"/>
                </a:cubicBezTo>
                <a:lnTo>
                  <a:pt x="2874282" y="4985361"/>
                </a:lnTo>
                <a:cubicBezTo>
                  <a:pt x="2874237" y="4985437"/>
                  <a:pt x="2874193" y="4985514"/>
                  <a:pt x="2874147" y="4985591"/>
                </a:cubicBezTo>
                <a:cubicBezTo>
                  <a:pt x="2872492" y="4986074"/>
                  <a:pt x="2869935" y="4986243"/>
                  <a:pt x="2865932" y="4985999"/>
                </a:cubicBezTo>
                <a:lnTo>
                  <a:pt x="2860008" y="4985269"/>
                </a:lnTo>
                <a:lnTo>
                  <a:pt x="2844819" y="4985172"/>
                </a:lnTo>
                <a:lnTo>
                  <a:pt x="2839735" y="4986676"/>
                </a:lnTo>
                <a:lnTo>
                  <a:pt x="2837922" y="4989488"/>
                </a:lnTo>
                <a:lnTo>
                  <a:pt x="2836507" y="4989165"/>
                </a:lnTo>
                <a:cubicBezTo>
                  <a:pt x="2825749" y="4984209"/>
                  <a:pt x="2822382" y="4977089"/>
                  <a:pt x="2808859" y="4996804"/>
                </a:cubicBezTo>
                <a:cubicBezTo>
                  <a:pt x="2784233" y="4988767"/>
                  <a:pt x="2779499" y="5000786"/>
                  <a:pt x="2745907" y="5005126"/>
                </a:cubicBezTo>
                <a:cubicBezTo>
                  <a:pt x="2731796" y="4997536"/>
                  <a:pt x="2720518" y="5000295"/>
                  <a:pt x="2709519" y="5006333"/>
                </a:cubicBezTo>
                <a:cubicBezTo>
                  <a:pt x="2676766" y="5002878"/>
                  <a:pt x="2646981" y="5011377"/>
                  <a:pt x="2610212" y="5013529"/>
                </a:cubicBezTo>
                <a:cubicBezTo>
                  <a:pt x="2570359" y="5003730"/>
                  <a:pt x="2550109" y="5021491"/>
                  <a:pt x="2510814" y="5023713"/>
                </a:cubicBezTo>
                <a:cubicBezTo>
                  <a:pt x="2476639" y="5006722"/>
                  <a:pt x="2482834" y="5038639"/>
                  <a:pt x="2462736" y="5045398"/>
                </a:cubicBezTo>
                <a:lnTo>
                  <a:pt x="2457050" y="5046022"/>
                </a:lnTo>
                <a:lnTo>
                  <a:pt x="2442184" y="5043549"/>
                </a:lnTo>
                <a:lnTo>
                  <a:pt x="2436703" y="5041929"/>
                </a:lnTo>
                <a:cubicBezTo>
                  <a:pt x="2432888" y="5041072"/>
                  <a:pt x="2430299" y="5040830"/>
                  <a:pt x="2428451" y="5041027"/>
                </a:cubicBezTo>
                <a:lnTo>
                  <a:pt x="2420551" y="5039949"/>
                </a:lnTo>
                <a:cubicBezTo>
                  <a:pt x="2407700" y="5037296"/>
                  <a:pt x="2395274" y="5034239"/>
                  <a:pt x="2383501" y="5030941"/>
                </a:cubicBezTo>
                <a:cubicBezTo>
                  <a:pt x="2362992" y="5032521"/>
                  <a:pt x="2317884" y="5047662"/>
                  <a:pt x="2297493" y="5049431"/>
                </a:cubicBezTo>
                <a:lnTo>
                  <a:pt x="2261156" y="5041558"/>
                </a:lnTo>
                <a:lnTo>
                  <a:pt x="2200581" y="5024964"/>
                </a:lnTo>
                <a:lnTo>
                  <a:pt x="2198380" y="5025550"/>
                </a:lnTo>
                <a:lnTo>
                  <a:pt x="2116066" y="5019568"/>
                </a:lnTo>
                <a:cubicBezTo>
                  <a:pt x="2111600" y="5017036"/>
                  <a:pt x="2059664" y="5006071"/>
                  <a:pt x="2056754" y="5002394"/>
                </a:cubicBezTo>
                <a:cubicBezTo>
                  <a:pt x="2003393" y="5014336"/>
                  <a:pt x="1998298" y="5008800"/>
                  <a:pt x="1942916" y="5005703"/>
                </a:cubicBezTo>
                <a:cubicBezTo>
                  <a:pt x="1882138" y="4994708"/>
                  <a:pt x="1836966" y="4976630"/>
                  <a:pt x="1796717" y="4970423"/>
                </a:cubicBezTo>
                <a:cubicBezTo>
                  <a:pt x="1724075" y="4959337"/>
                  <a:pt x="1636218" y="4936339"/>
                  <a:pt x="1583222" y="4931235"/>
                </a:cubicBezTo>
                <a:cubicBezTo>
                  <a:pt x="1544265" y="4950469"/>
                  <a:pt x="1556109" y="4927628"/>
                  <a:pt x="1518821" y="4927872"/>
                </a:cubicBezTo>
                <a:cubicBezTo>
                  <a:pt x="1497291" y="4925112"/>
                  <a:pt x="1483221" y="4916728"/>
                  <a:pt x="1471837" y="4914678"/>
                </a:cubicBezTo>
                <a:lnTo>
                  <a:pt x="1450515" y="4915578"/>
                </a:lnTo>
                <a:lnTo>
                  <a:pt x="1437078" y="4915016"/>
                </a:lnTo>
                <a:lnTo>
                  <a:pt x="1432462" y="4920065"/>
                </a:lnTo>
                <a:lnTo>
                  <a:pt x="1411645" y="4922952"/>
                </a:lnTo>
                <a:cubicBezTo>
                  <a:pt x="1384856" y="4920079"/>
                  <a:pt x="1306656" y="4907389"/>
                  <a:pt x="1271729" y="4902828"/>
                </a:cubicBezTo>
                <a:cubicBezTo>
                  <a:pt x="1258697" y="4896954"/>
                  <a:pt x="1213546" y="4890036"/>
                  <a:pt x="1202076" y="4895589"/>
                </a:cubicBezTo>
                <a:cubicBezTo>
                  <a:pt x="1192059" y="4895561"/>
                  <a:pt x="1182171" y="4891311"/>
                  <a:pt x="1174670" y="4898040"/>
                </a:cubicBezTo>
                <a:cubicBezTo>
                  <a:pt x="1163701" y="4905820"/>
                  <a:pt x="1136874" y="4886643"/>
                  <a:pt x="1137035" y="4897965"/>
                </a:cubicBezTo>
                <a:cubicBezTo>
                  <a:pt x="1117838" y="4884693"/>
                  <a:pt x="1091386" y="4900421"/>
                  <a:pt x="1069882" y="4901859"/>
                </a:cubicBezTo>
                <a:cubicBezTo>
                  <a:pt x="1055589" y="4889467"/>
                  <a:pt x="1024570" y="4904705"/>
                  <a:pt x="980935" y="4900090"/>
                </a:cubicBezTo>
                <a:cubicBezTo>
                  <a:pt x="947614" y="4895538"/>
                  <a:pt x="913224" y="4886405"/>
                  <a:pt x="869960" y="4874547"/>
                </a:cubicBezTo>
                <a:cubicBezTo>
                  <a:pt x="819114" y="4845820"/>
                  <a:pt x="768074" y="4839770"/>
                  <a:pt x="721345" y="4828937"/>
                </a:cubicBezTo>
                <a:cubicBezTo>
                  <a:pt x="667944" y="4819060"/>
                  <a:pt x="698286" y="4848426"/>
                  <a:pt x="635428" y="4819153"/>
                </a:cubicBezTo>
                <a:cubicBezTo>
                  <a:pt x="626286" y="4826707"/>
                  <a:pt x="617638" y="4825980"/>
                  <a:pt x="604106" y="4819994"/>
                </a:cubicBezTo>
                <a:cubicBezTo>
                  <a:pt x="583276" y="4822237"/>
                  <a:pt x="539859" y="4835097"/>
                  <a:pt x="510451" y="4832608"/>
                </a:cubicBezTo>
                <a:cubicBezTo>
                  <a:pt x="489781" y="4829929"/>
                  <a:pt x="443867" y="4807857"/>
                  <a:pt x="427656" y="4805062"/>
                </a:cubicBezTo>
                <a:cubicBezTo>
                  <a:pt x="424088" y="4806479"/>
                  <a:pt x="419580" y="4809736"/>
                  <a:pt x="413184" y="4815837"/>
                </a:cubicBezTo>
                <a:cubicBezTo>
                  <a:pt x="387673" y="4805882"/>
                  <a:pt x="379855" y="4817328"/>
                  <a:pt x="341772" y="4818825"/>
                </a:cubicBezTo>
                <a:cubicBezTo>
                  <a:pt x="327795" y="4810179"/>
                  <a:pt x="314729" y="4811964"/>
                  <a:pt x="301266" y="4817000"/>
                </a:cubicBezTo>
                <a:cubicBezTo>
                  <a:pt x="265781" y="4810886"/>
                  <a:pt x="231017" y="4816794"/>
                  <a:pt x="189886" y="4815871"/>
                </a:cubicBezTo>
                <a:cubicBezTo>
                  <a:pt x="147910" y="4802917"/>
                  <a:pt x="121702" y="4818738"/>
                  <a:pt x="77762" y="4817675"/>
                </a:cubicBezTo>
                <a:cubicBezTo>
                  <a:pt x="38733" y="4795315"/>
                  <a:pt x="44308" y="4840244"/>
                  <a:pt x="8164" y="4835320"/>
                </a:cubicBezTo>
                <a:lnTo>
                  <a:pt x="0" y="4832771"/>
                </a:lnTo>
                <a:close/>
              </a:path>
            </a:pathLst>
          </a:cu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6171CCD3-C6B4-EA50-0BC8-D78F057FC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/>
          <a:p>
            <a:r>
              <a:rPr lang="hu-HU" dirty="0"/>
              <a:t>Érettségizzünk</a:t>
            </a:r>
          </a:p>
        </p:txBody>
      </p:sp>
      <p:sp>
        <p:nvSpPr>
          <p:cNvPr id="20" name="Alcím 19">
            <a:extLst>
              <a:ext uri="{FF2B5EF4-FFF2-40B4-BE49-F238E27FC236}">
                <a16:creationId xmlns:a16="http://schemas.microsoft.com/office/drawing/2014/main" id="{05C45A18-01B0-0C95-ACC9-BD4894C0FB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grpSp>
        <p:nvGrpSpPr>
          <p:cNvPr id="21" name="Csoportba foglalás 20">
            <a:extLst>
              <a:ext uri="{FF2B5EF4-FFF2-40B4-BE49-F238E27FC236}">
                <a16:creationId xmlns:a16="http://schemas.microsoft.com/office/drawing/2014/main" id="{9129F6A4-D2A0-A94C-4D87-6BE5C88946EB}"/>
              </a:ext>
            </a:extLst>
          </p:cNvPr>
          <p:cNvGrpSpPr/>
          <p:nvPr/>
        </p:nvGrpSpPr>
        <p:grpSpPr>
          <a:xfrm>
            <a:off x="8116646" y="0"/>
            <a:ext cx="4064400" cy="7200000"/>
            <a:chOff x="8116646" y="12018504"/>
            <a:chExt cx="4064400" cy="7200000"/>
          </a:xfrm>
        </p:grpSpPr>
        <p:sp>
          <p:nvSpPr>
            <p:cNvPr id="7" name="Téglalap 6">
              <a:extLst>
                <a:ext uri="{FF2B5EF4-FFF2-40B4-BE49-F238E27FC236}">
                  <a16:creationId xmlns:a16="http://schemas.microsoft.com/office/drawing/2014/main" id="{399A9FF7-EF4A-8364-3EB3-F5C311987218}"/>
                </a:ext>
              </a:extLst>
            </p:cNvPr>
            <p:cNvSpPr/>
            <p:nvPr/>
          </p:nvSpPr>
          <p:spPr>
            <a:xfrm>
              <a:off x="8116646" y="12018504"/>
              <a:ext cx="4064400" cy="7200000"/>
            </a:xfrm>
            <a:prstGeom prst="rect">
              <a:avLst/>
            </a:prstGeom>
            <a:solidFill>
              <a:srgbClr val="00C7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Szövegdoboz 11">
              <a:extLst>
                <a:ext uri="{FF2B5EF4-FFF2-40B4-BE49-F238E27FC236}">
                  <a16:creationId xmlns:a16="http://schemas.microsoft.com/office/drawing/2014/main" id="{0AED0ED9-87EC-44DF-801D-CC9E84B41965}"/>
                </a:ext>
              </a:extLst>
            </p:cNvPr>
            <p:cNvSpPr txBox="1"/>
            <p:nvPr/>
          </p:nvSpPr>
          <p:spPr>
            <a:xfrm>
              <a:off x="8891322" y="15155116"/>
              <a:ext cx="2515047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u-HU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Lipták Dárius</a:t>
              </a:r>
            </a:p>
          </p:txBody>
        </p:sp>
        <p:pic>
          <p:nvPicPr>
            <p:cNvPr id="14" name="Kép 13" descr="A képen képernyőkép, fekete, tervezés látható&#10;&#10;Előfordulhat, hogy a mesterséges intelligencia által létrehozott tartalom helytelen.">
              <a:extLst>
                <a:ext uri="{FF2B5EF4-FFF2-40B4-BE49-F238E27FC236}">
                  <a16:creationId xmlns:a16="http://schemas.microsoft.com/office/drawing/2014/main" id="{70185D70-9B1E-199E-5A60-3759410D0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9517" y="13895116"/>
              <a:ext cx="1478655" cy="12600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40722044-0E1E-AA66-E4C3-9F847E022FB8}"/>
              </a:ext>
            </a:extLst>
          </p:cNvPr>
          <p:cNvGrpSpPr/>
          <p:nvPr/>
        </p:nvGrpSpPr>
        <p:grpSpPr>
          <a:xfrm>
            <a:off x="-1" y="0"/>
            <a:ext cx="4064400" cy="7200000"/>
            <a:chOff x="-1" y="0"/>
            <a:chExt cx="4064400" cy="7200000"/>
          </a:xfrm>
        </p:grpSpPr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F8703A02-452B-F939-34C3-EB16D5921759}"/>
                </a:ext>
              </a:extLst>
            </p:cNvPr>
            <p:cNvSpPr/>
            <p:nvPr/>
          </p:nvSpPr>
          <p:spPr>
            <a:xfrm>
              <a:off x="-1" y="0"/>
              <a:ext cx="4064400" cy="7200000"/>
            </a:xfrm>
            <a:prstGeom prst="rect">
              <a:avLst/>
            </a:prstGeom>
            <a:solidFill>
              <a:srgbClr val="65E6F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Szövegdoboz 7">
              <a:extLst>
                <a:ext uri="{FF2B5EF4-FFF2-40B4-BE49-F238E27FC236}">
                  <a16:creationId xmlns:a16="http://schemas.microsoft.com/office/drawing/2014/main" id="{3BA28ECA-0E02-7764-F871-8B46D6A35412}"/>
                </a:ext>
              </a:extLst>
            </p:cNvPr>
            <p:cNvSpPr txBox="1"/>
            <p:nvPr/>
          </p:nvSpPr>
          <p:spPr>
            <a:xfrm>
              <a:off x="796083" y="3136612"/>
              <a:ext cx="24869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Bernát Olivér</a:t>
              </a:r>
            </a:p>
          </p:txBody>
        </p:sp>
        <p:pic>
          <p:nvPicPr>
            <p:cNvPr id="13" name="Kép 12" descr="A képen fekete, sötétség látható&#10;&#10;Előfordulhat, hogy a mesterséges intelligencia által létrehozott tartalom helytelen.">
              <a:extLst>
                <a:ext uri="{FF2B5EF4-FFF2-40B4-BE49-F238E27FC236}">
                  <a16:creationId xmlns:a16="http://schemas.microsoft.com/office/drawing/2014/main" id="{DB2A204D-0393-72AD-FD8D-4720C61D3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9564" y="1876612"/>
              <a:ext cx="1260000" cy="1260000"/>
            </a:xfrm>
            <a:prstGeom prst="rect">
              <a:avLst/>
            </a:prstGeom>
          </p:spPr>
        </p:pic>
      </p:grpSp>
      <p:sp>
        <p:nvSpPr>
          <p:cNvPr id="6" name="Téglalap 5">
            <a:extLst>
              <a:ext uri="{FF2B5EF4-FFF2-40B4-BE49-F238E27FC236}">
                <a16:creationId xmlns:a16="http://schemas.microsoft.com/office/drawing/2014/main" id="{E2B57AED-7BC0-6C02-6213-E712DB1B053D}"/>
              </a:ext>
            </a:extLst>
          </p:cNvPr>
          <p:cNvSpPr/>
          <p:nvPr/>
        </p:nvSpPr>
        <p:spPr>
          <a:xfrm>
            <a:off x="0" y="0"/>
            <a:ext cx="12191998" cy="7200000"/>
          </a:xfrm>
          <a:prstGeom prst="rect">
            <a:avLst/>
          </a:prstGeom>
          <a:solidFill>
            <a:srgbClr val="33DC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0552D38C-AAD7-EF82-08E6-3B0B19C26DED}"/>
              </a:ext>
            </a:extLst>
          </p:cNvPr>
          <p:cNvSpPr txBox="1"/>
          <p:nvPr/>
        </p:nvSpPr>
        <p:spPr>
          <a:xfrm>
            <a:off x="113654" y="1382767"/>
            <a:ext cx="229421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Gáspár Zsolt</a:t>
            </a:r>
          </a:p>
        </p:txBody>
      </p:sp>
      <p:pic>
        <p:nvPicPr>
          <p:cNvPr id="15" name="Kép 14" descr="A képen fekete, sötétség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883A939C-19F2-FA8B-80D5-866A93CB6B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122767"/>
            <a:ext cx="1797049" cy="1260000"/>
          </a:xfrm>
          <a:prstGeom prst="rect">
            <a:avLst/>
          </a:prstGeom>
          <a:ln>
            <a:noFill/>
          </a:ln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A16C4FA5-4C38-34E5-2041-57E4A9FBABEA}"/>
              </a:ext>
            </a:extLst>
          </p:cNvPr>
          <p:cNvSpPr txBox="1"/>
          <p:nvPr/>
        </p:nvSpPr>
        <p:spPr>
          <a:xfrm>
            <a:off x="3469812" y="288000"/>
            <a:ext cx="2483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/>
              <a:t>Fő feladatok: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D3BC5DA0-504A-6D97-4E8D-618CBE719D1C}"/>
              </a:ext>
            </a:extLst>
          </p:cNvPr>
          <p:cNvSpPr txBox="1"/>
          <p:nvPr/>
        </p:nvSpPr>
        <p:spPr>
          <a:xfrm>
            <a:off x="6096001" y="288000"/>
            <a:ext cx="59532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/>
              <a:t>Frontend teljes körű kidolgozása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32FE11F-C56E-A456-9569-773302DA4AAE}"/>
              </a:ext>
            </a:extLst>
          </p:cNvPr>
          <p:cNvSpPr txBox="1"/>
          <p:nvPr/>
        </p:nvSpPr>
        <p:spPr>
          <a:xfrm>
            <a:off x="81350" y="2579169"/>
            <a:ext cx="37169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/>
              <a:t>Feladat választó fül:</a:t>
            </a:r>
          </a:p>
        </p:txBody>
      </p:sp>
      <p:pic>
        <p:nvPicPr>
          <p:cNvPr id="19" name="Kép 18">
            <a:extLst>
              <a:ext uri="{FF2B5EF4-FFF2-40B4-BE49-F238E27FC236}">
                <a16:creationId xmlns:a16="http://schemas.microsoft.com/office/drawing/2014/main" id="{F170E4A1-15AD-FCF7-524E-CAE43B9EBB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9826" y="2178356"/>
            <a:ext cx="8320001" cy="4680000"/>
          </a:xfrm>
          <a:prstGeom prst="rect">
            <a:avLst/>
          </a:prstGeom>
        </p:spPr>
      </p:pic>
      <p:pic>
        <p:nvPicPr>
          <p:cNvPr id="22" name="Kép 21">
            <a:extLst>
              <a:ext uri="{FF2B5EF4-FFF2-40B4-BE49-F238E27FC236}">
                <a16:creationId xmlns:a16="http://schemas.microsoft.com/office/drawing/2014/main" id="{EA9473CC-3865-1E1C-47C8-159F1ED105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5347" y="-4859738"/>
            <a:ext cx="8319999" cy="4680000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CD1B4CA3-4D50-F39D-FF70-5493867BDE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69827" y="8944249"/>
            <a:ext cx="832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685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2694F-D5D1-2366-0026-BE6848138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szöveg, kék látható&#10;&#10;Automatikusan generált leírás">
            <a:extLst>
              <a:ext uri="{FF2B5EF4-FFF2-40B4-BE49-F238E27FC236}">
                <a16:creationId xmlns:a16="http://schemas.microsoft.com/office/drawing/2014/main" id="{A19E9668-ABFE-6CC1-EA89-83766242D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6" b="4965"/>
          <a:stretch/>
        </p:blipFill>
        <p:spPr>
          <a:xfrm>
            <a:off x="1" y="1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12191999" h="6842601">
                <a:moveTo>
                  <a:pt x="0" y="0"/>
                </a:moveTo>
                <a:lnTo>
                  <a:pt x="12191999" y="0"/>
                </a:lnTo>
                <a:lnTo>
                  <a:pt x="12191999" y="6842601"/>
                </a:lnTo>
                <a:lnTo>
                  <a:pt x="10316981" y="6842601"/>
                </a:lnTo>
                <a:cubicBezTo>
                  <a:pt x="10312796" y="6835189"/>
                  <a:pt x="10163183" y="6730124"/>
                  <a:pt x="10158998" y="6722712"/>
                </a:cubicBezTo>
                <a:cubicBezTo>
                  <a:pt x="10120278" y="6678190"/>
                  <a:pt x="10156462" y="6716223"/>
                  <a:pt x="10090349" y="6671420"/>
                </a:cubicBezTo>
                <a:cubicBezTo>
                  <a:pt x="10043032" y="6655694"/>
                  <a:pt x="9995855" y="6551879"/>
                  <a:pt x="9955425" y="6498018"/>
                </a:cubicBezTo>
                <a:cubicBezTo>
                  <a:pt x="9939618" y="6480021"/>
                  <a:pt x="9915110" y="6461677"/>
                  <a:pt x="9891265" y="6454528"/>
                </a:cubicBezTo>
                <a:cubicBezTo>
                  <a:pt x="9868239" y="6464957"/>
                  <a:pt x="9865423" y="6431640"/>
                  <a:pt x="9848227" y="6426063"/>
                </a:cubicBezTo>
                <a:cubicBezTo>
                  <a:pt x="9838059" y="6433162"/>
                  <a:pt x="9815047" y="6410348"/>
                  <a:pt x="9812354" y="6399604"/>
                </a:cubicBezTo>
                <a:cubicBezTo>
                  <a:pt x="9825285" y="6377997"/>
                  <a:pt x="9725923" y="6372757"/>
                  <a:pt x="9725915" y="6356381"/>
                </a:cubicBezTo>
                <a:cubicBezTo>
                  <a:pt x="9696279" y="6348066"/>
                  <a:pt x="9591199" y="6354143"/>
                  <a:pt x="9575033" y="6325258"/>
                </a:cubicBezTo>
                <a:cubicBezTo>
                  <a:pt x="9516434" y="6303128"/>
                  <a:pt x="9441613" y="6276805"/>
                  <a:pt x="9415626" y="6271777"/>
                </a:cubicBezTo>
                <a:cubicBezTo>
                  <a:pt x="9378293" y="6313495"/>
                  <a:pt x="9281935" y="6171365"/>
                  <a:pt x="9171493" y="6150430"/>
                </a:cubicBezTo>
                <a:cubicBezTo>
                  <a:pt x="9155426" y="6152396"/>
                  <a:pt x="9147439" y="6151015"/>
                  <a:pt x="9146018" y="6139864"/>
                </a:cubicBezTo>
                <a:cubicBezTo>
                  <a:pt x="9112029" y="6132441"/>
                  <a:pt x="9087339" y="6101138"/>
                  <a:pt x="9059635" y="6109957"/>
                </a:cubicBezTo>
                <a:cubicBezTo>
                  <a:pt x="9024424" y="6092144"/>
                  <a:pt x="9043048" y="6078417"/>
                  <a:pt x="9010911" y="6064789"/>
                </a:cubicBezTo>
                <a:lnTo>
                  <a:pt x="8866811" y="6028191"/>
                </a:lnTo>
                <a:cubicBezTo>
                  <a:pt x="8846465" y="6021172"/>
                  <a:pt x="8825221" y="6000527"/>
                  <a:pt x="8804584" y="5994237"/>
                </a:cubicBezTo>
                <a:lnTo>
                  <a:pt x="8783071" y="5990448"/>
                </a:lnTo>
                <a:lnTo>
                  <a:pt x="8770456" y="5978060"/>
                </a:lnTo>
                <a:cubicBezTo>
                  <a:pt x="8764772" y="5975259"/>
                  <a:pt x="8757695" y="5974720"/>
                  <a:pt x="8748297" y="5978070"/>
                </a:cubicBezTo>
                <a:cubicBezTo>
                  <a:pt x="8730344" y="5973495"/>
                  <a:pt x="8679808" y="5955894"/>
                  <a:pt x="8662742" y="5950603"/>
                </a:cubicBezTo>
                <a:lnTo>
                  <a:pt x="8645902" y="5946326"/>
                </a:lnTo>
                <a:lnTo>
                  <a:pt x="8638176" y="5938358"/>
                </a:lnTo>
                <a:cubicBezTo>
                  <a:pt x="8625897" y="5932642"/>
                  <a:pt x="8594811" y="5922073"/>
                  <a:pt x="8572224" y="5912032"/>
                </a:cubicBezTo>
                <a:cubicBezTo>
                  <a:pt x="8553809" y="5897782"/>
                  <a:pt x="8529845" y="5886100"/>
                  <a:pt x="8502655" y="5878114"/>
                </a:cubicBezTo>
                <a:cubicBezTo>
                  <a:pt x="8496990" y="5883034"/>
                  <a:pt x="8489611" y="5872566"/>
                  <a:pt x="8485159" y="5869819"/>
                </a:cubicBezTo>
                <a:cubicBezTo>
                  <a:pt x="8483457" y="5873482"/>
                  <a:pt x="8471232" y="5872664"/>
                  <a:pt x="8468539" y="5868711"/>
                </a:cubicBezTo>
                <a:cubicBezTo>
                  <a:pt x="8389167" y="5836352"/>
                  <a:pt x="8421742" y="5881497"/>
                  <a:pt x="8379810" y="5849376"/>
                </a:cubicBezTo>
                <a:cubicBezTo>
                  <a:pt x="8371729" y="5846373"/>
                  <a:pt x="8364483" y="5846766"/>
                  <a:pt x="8357758" y="5848601"/>
                </a:cubicBezTo>
                <a:lnTo>
                  <a:pt x="8315264" y="5836192"/>
                </a:lnTo>
                <a:cubicBezTo>
                  <a:pt x="8299077" y="5829531"/>
                  <a:pt x="8281671" y="5824011"/>
                  <a:pt x="8263455" y="5819793"/>
                </a:cubicBezTo>
                <a:cubicBezTo>
                  <a:pt x="8257386" y="5826849"/>
                  <a:pt x="8245582" y="5813448"/>
                  <a:pt x="8239287" y="5810141"/>
                </a:cubicBezTo>
                <a:cubicBezTo>
                  <a:pt x="8237965" y="5815186"/>
                  <a:pt x="8222226" y="5815108"/>
                  <a:pt x="8217888" y="5810039"/>
                </a:cubicBezTo>
                <a:cubicBezTo>
                  <a:pt x="8109447" y="5773303"/>
                  <a:pt x="8161302" y="5831037"/>
                  <a:pt x="8100547" y="5791517"/>
                </a:cubicBezTo>
                <a:cubicBezTo>
                  <a:pt x="8089574" y="5788167"/>
                  <a:pt x="8080448" y="5789295"/>
                  <a:pt x="8072316" y="5792309"/>
                </a:cubicBezTo>
                <a:lnTo>
                  <a:pt x="8056967" y="5800648"/>
                </a:lnTo>
                <a:lnTo>
                  <a:pt x="8047885" y="5795270"/>
                </a:lnTo>
                <a:cubicBezTo>
                  <a:pt x="8010204" y="5788738"/>
                  <a:pt x="7996426" y="5797608"/>
                  <a:pt x="7977128" y="5783189"/>
                </a:cubicBezTo>
                <a:cubicBezTo>
                  <a:pt x="7943466" y="5775577"/>
                  <a:pt x="7904823" y="5770953"/>
                  <a:pt x="7874392" y="5763715"/>
                </a:cubicBezTo>
                <a:cubicBezTo>
                  <a:pt x="7860337" y="5743777"/>
                  <a:pt x="7817541" y="5748989"/>
                  <a:pt x="7794543" y="5739759"/>
                </a:cubicBezTo>
                <a:cubicBezTo>
                  <a:pt x="7784688" y="5731467"/>
                  <a:pt x="7776709" y="5729004"/>
                  <a:pt x="7763762" y="5734031"/>
                </a:cubicBezTo>
                <a:cubicBezTo>
                  <a:pt x="7718781" y="5694154"/>
                  <a:pt x="7732231" y="5727368"/>
                  <a:pt x="7685889" y="5707234"/>
                </a:cubicBezTo>
                <a:cubicBezTo>
                  <a:pt x="7646521" y="5687607"/>
                  <a:pt x="7600389" y="5671470"/>
                  <a:pt x="7566744" y="5634586"/>
                </a:cubicBezTo>
                <a:cubicBezTo>
                  <a:pt x="7561306" y="5624813"/>
                  <a:pt x="7543589" y="5618525"/>
                  <a:pt x="7527170" y="5620542"/>
                </a:cubicBezTo>
                <a:cubicBezTo>
                  <a:pt x="7524343" y="5620889"/>
                  <a:pt x="7521664" y="5621475"/>
                  <a:pt x="7519214" y="5622280"/>
                </a:cubicBezTo>
                <a:cubicBezTo>
                  <a:pt x="7500062" y="5596964"/>
                  <a:pt x="7480476" y="5604337"/>
                  <a:pt x="7473157" y="5588143"/>
                </a:cubicBezTo>
                <a:cubicBezTo>
                  <a:pt x="7433415" y="5574859"/>
                  <a:pt x="7395118" y="5582388"/>
                  <a:pt x="7388000" y="5568063"/>
                </a:cubicBezTo>
                <a:cubicBezTo>
                  <a:pt x="7366403" y="5564920"/>
                  <a:pt x="7332262" y="5573848"/>
                  <a:pt x="7320876" y="5557698"/>
                </a:cubicBezTo>
                <a:cubicBezTo>
                  <a:pt x="7314891" y="5568111"/>
                  <a:pt x="7299319" y="5544964"/>
                  <a:pt x="7284480" y="5549820"/>
                </a:cubicBezTo>
                <a:cubicBezTo>
                  <a:pt x="7273570" y="5554430"/>
                  <a:pt x="7266301" y="5548483"/>
                  <a:pt x="7256619" y="5546379"/>
                </a:cubicBezTo>
                <a:cubicBezTo>
                  <a:pt x="7242503" y="5549088"/>
                  <a:pt x="7202543" y="5533379"/>
                  <a:pt x="7193112" y="5525289"/>
                </a:cubicBezTo>
                <a:cubicBezTo>
                  <a:pt x="7172259" y="5499151"/>
                  <a:pt x="7108617" y="5505485"/>
                  <a:pt x="7090943" y="5485177"/>
                </a:cubicBezTo>
                <a:cubicBezTo>
                  <a:pt x="7083637" y="5481419"/>
                  <a:pt x="7076140" y="5479148"/>
                  <a:pt x="7068566" y="5477809"/>
                </a:cubicBezTo>
                <a:lnTo>
                  <a:pt x="7023035" y="5476595"/>
                </a:lnTo>
                <a:lnTo>
                  <a:pt x="7001197" y="5476163"/>
                </a:lnTo>
                <a:cubicBezTo>
                  <a:pt x="7016126" y="5454256"/>
                  <a:pt x="6943549" y="5466815"/>
                  <a:pt x="6967472" y="5451057"/>
                </a:cubicBezTo>
                <a:cubicBezTo>
                  <a:pt x="6931240" y="5443544"/>
                  <a:pt x="6920843" y="5429649"/>
                  <a:pt x="6883334" y="5418880"/>
                </a:cubicBezTo>
                <a:lnTo>
                  <a:pt x="6742417" y="5386446"/>
                </a:lnTo>
                <a:cubicBezTo>
                  <a:pt x="6690532" y="5366095"/>
                  <a:pt x="6665174" y="5364632"/>
                  <a:pt x="6618315" y="5353085"/>
                </a:cubicBezTo>
                <a:cubicBezTo>
                  <a:pt x="6581698" y="5304210"/>
                  <a:pt x="6547395" y="5315779"/>
                  <a:pt x="6521050" y="5283194"/>
                </a:cubicBezTo>
                <a:cubicBezTo>
                  <a:pt x="6469114" y="5268862"/>
                  <a:pt x="6472597" y="5253957"/>
                  <a:pt x="6414460" y="5253832"/>
                </a:cubicBezTo>
                <a:lnTo>
                  <a:pt x="6362535" y="5220502"/>
                </a:lnTo>
                <a:cubicBezTo>
                  <a:pt x="6350866" y="5213881"/>
                  <a:pt x="6347641" y="5215777"/>
                  <a:pt x="6344443" y="5214103"/>
                </a:cubicBezTo>
                <a:lnTo>
                  <a:pt x="6343344" y="5210454"/>
                </a:lnTo>
                <a:lnTo>
                  <a:pt x="6333344" y="5205307"/>
                </a:lnTo>
                <a:lnTo>
                  <a:pt x="6315602" y="5193288"/>
                </a:lnTo>
                <a:lnTo>
                  <a:pt x="6310442" y="5192802"/>
                </a:lnTo>
                <a:lnTo>
                  <a:pt x="6280815" y="5177420"/>
                </a:lnTo>
                <a:lnTo>
                  <a:pt x="6279533" y="5178045"/>
                </a:lnTo>
                <a:cubicBezTo>
                  <a:pt x="6275980" y="5179097"/>
                  <a:pt x="6272084" y="5179212"/>
                  <a:pt x="6267362" y="5177370"/>
                </a:cubicBezTo>
                <a:cubicBezTo>
                  <a:pt x="6261796" y="5192470"/>
                  <a:pt x="6259530" y="5180933"/>
                  <a:pt x="6246095" y="5174167"/>
                </a:cubicBezTo>
                <a:lnTo>
                  <a:pt x="6155252" y="5161201"/>
                </a:lnTo>
                <a:lnTo>
                  <a:pt x="6148525" y="5158442"/>
                </a:lnTo>
                <a:lnTo>
                  <a:pt x="6148187" y="5158573"/>
                </a:lnTo>
                <a:cubicBezTo>
                  <a:pt x="6146292" y="5158370"/>
                  <a:pt x="6143916" y="5157611"/>
                  <a:pt x="6140686" y="5156032"/>
                </a:cubicBezTo>
                <a:lnTo>
                  <a:pt x="6136260" y="5153413"/>
                </a:lnTo>
                <a:lnTo>
                  <a:pt x="6123208" y="5148061"/>
                </a:lnTo>
                <a:lnTo>
                  <a:pt x="6117367" y="5147451"/>
                </a:lnTo>
                <a:lnTo>
                  <a:pt x="5957305" y="5146062"/>
                </a:lnTo>
                <a:cubicBezTo>
                  <a:pt x="5920540" y="5140405"/>
                  <a:pt x="5887096" y="5142015"/>
                  <a:pt x="5857259" y="5132052"/>
                </a:cubicBezTo>
                <a:cubicBezTo>
                  <a:pt x="5843335" y="5135303"/>
                  <a:pt x="5830921" y="5135493"/>
                  <a:pt x="5821375" y="5125606"/>
                </a:cubicBezTo>
                <a:cubicBezTo>
                  <a:pt x="5786501" y="5122615"/>
                  <a:pt x="5775399" y="5132648"/>
                  <a:pt x="5755916" y="5120171"/>
                </a:cubicBezTo>
                <a:cubicBezTo>
                  <a:pt x="5732132" y="5135438"/>
                  <a:pt x="5732735" y="5128211"/>
                  <a:pt x="5725007" y="5121437"/>
                </a:cubicBezTo>
                <a:lnTo>
                  <a:pt x="5723810" y="5120848"/>
                </a:lnTo>
                <a:lnTo>
                  <a:pt x="5720531" y="5123048"/>
                </a:lnTo>
                <a:lnTo>
                  <a:pt x="5714794" y="5123371"/>
                </a:lnTo>
                <a:lnTo>
                  <a:pt x="5700141" y="5120131"/>
                </a:lnTo>
                <a:lnTo>
                  <a:pt x="5694799" y="5118234"/>
                </a:lnTo>
                <a:cubicBezTo>
                  <a:pt x="5691058" y="5117179"/>
                  <a:pt x="5688491" y="5116804"/>
                  <a:pt x="5686627" y="5116903"/>
                </a:cubicBezTo>
                <a:lnTo>
                  <a:pt x="5686371" y="5117086"/>
                </a:lnTo>
                <a:lnTo>
                  <a:pt x="5678818" y="5115416"/>
                </a:lnTo>
                <a:cubicBezTo>
                  <a:pt x="5666199" y="5112102"/>
                  <a:pt x="5654035" y="5108410"/>
                  <a:pt x="5642547" y="5104511"/>
                </a:cubicBezTo>
                <a:cubicBezTo>
                  <a:pt x="5629444" y="5114945"/>
                  <a:pt x="5588783" y="5093343"/>
                  <a:pt x="5587979" y="5116963"/>
                </a:cubicBezTo>
                <a:cubicBezTo>
                  <a:pt x="5572317" y="5112380"/>
                  <a:pt x="5564904" y="5101292"/>
                  <a:pt x="5566635" y="5117158"/>
                </a:cubicBezTo>
                <a:cubicBezTo>
                  <a:pt x="5561375" y="5116079"/>
                  <a:pt x="5557787" y="5116811"/>
                  <a:pt x="5554952" y="5118417"/>
                </a:cubicBezTo>
                <a:lnTo>
                  <a:pt x="5554039" y="5119241"/>
                </a:lnTo>
                <a:lnTo>
                  <a:pt x="5514253" y="5109018"/>
                </a:lnTo>
                <a:lnTo>
                  <a:pt x="5492156" y="5099904"/>
                </a:lnTo>
                <a:lnTo>
                  <a:pt x="5480446" y="5096385"/>
                </a:lnTo>
                <a:lnTo>
                  <a:pt x="5477744" y="5092939"/>
                </a:lnTo>
                <a:cubicBezTo>
                  <a:pt x="5474490" y="5090581"/>
                  <a:pt x="5469391" y="5088951"/>
                  <a:pt x="5460150" y="5088988"/>
                </a:cubicBezTo>
                <a:lnTo>
                  <a:pt x="5457901" y="5089459"/>
                </a:lnTo>
                <a:lnTo>
                  <a:pt x="5444243" y="5082761"/>
                </a:lnTo>
                <a:cubicBezTo>
                  <a:pt x="5439993" y="5080007"/>
                  <a:pt x="5436418" y="5076805"/>
                  <a:pt x="5433825" y="5072992"/>
                </a:cubicBezTo>
                <a:cubicBezTo>
                  <a:pt x="5379442" y="5082090"/>
                  <a:pt x="5336110" y="5058382"/>
                  <a:pt x="5280996" y="5052402"/>
                </a:cubicBezTo>
                <a:cubicBezTo>
                  <a:pt x="5250806" y="5043777"/>
                  <a:pt x="5168599" y="5048109"/>
                  <a:pt x="5161582" y="5019668"/>
                </a:cubicBezTo>
                <a:cubicBezTo>
                  <a:pt x="5121870" y="5011383"/>
                  <a:pt x="5095637" y="5009222"/>
                  <a:pt x="5042717" y="5002692"/>
                </a:cubicBezTo>
                <a:cubicBezTo>
                  <a:pt x="4991136" y="4972487"/>
                  <a:pt x="4902282" y="4979360"/>
                  <a:pt x="4840514" y="4959306"/>
                </a:cubicBezTo>
                <a:cubicBezTo>
                  <a:pt x="4799904" y="4976415"/>
                  <a:pt x="4824087" y="4958371"/>
                  <a:pt x="4786778" y="4956661"/>
                </a:cubicBezTo>
                <a:cubicBezTo>
                  <a:pt x="4801901" y="4937231"/>
                  <a:pt x="4739845" y="4961208"/>
                  <a:pt x="4743741" y="4937104"/>
                </a:cubicBezTo>
                <a:cubicBezTo>
                  <a:pt x="4736829" y="4937557"/>
                  <a:pt x="4730010" y="4938753"/>
                  <a:pt x="4723136" y="4940138"/>
                </a:cubicBezTo>
                <a:lnTo>
                  <a:pt x="4719535" y="4940850"/>
                </a:lnTo>
                <a:lnTo>
                  <a:pt x="4706143" y="4939586"/>
                </a:lnTo>
                <a:lnTo>
                  <a:pt x="4701098" y="4944372"/>
                </a:lnTo>
                <a:lnTo>
                  <a:pt x="4680034" y="4946157"/>
                </a:lnTo>
                <a:cubicBezTo>
                  <a:pt x="4672339" y="4946029"/>
                  <a:pt x="4664292" y="4944964"/>
                  <a:pt x="4655740" y="4942396"/>
                </a:cubicBezTo>
                <a:cubicBezTo>
                  <a:pt x="4636359" y="4929384"/>
                  <a:pt x="4599700" y="4935346"/>
                  <a:pt x="4569298" y="4929596"/>
                </a:cubicBezTo>
                <a:lnTo>
                  <a:pt x="4555977" y="4924356"/>
                </a:lnTo>
                <a:lnTo>
                  <a:pt x="4508949" y="4921648"/>
                </a:lnTo>
                <a:cubicBezTo>
                  <a:pt x="4495668" y="4920437"/>
                  <a:pt x="4482007" y="4918694"/>
                  <a:pt x="4467838" y="4915993"/>
                </a:cubicBezTo>
                <a:lnTo>
                  <a:pt x="4441948" y="4909300"/>
                </a:lnTo>
                <a:lnTo>
                  <a:pt x="4394719" y="4901820"/>
                </a:lnTo>
                <a:lnTo>
                  <a:pt x="4356810" y="4905146"/>
                </a:lnTo>
                <a:lnTo>
                  <a:pt x="4222144" y="4909117"/>
                </a:lnTo>
                <a:cubicBezTo>
                  <a:pt x="4202488" y="4913903"/>
                  <a:pt x="4184742" y="4933491"/>
                  <a:pt x="4160481" y="4923474"/>
                </a:cubicBezTo>
                <a:cubicBezTo>
                  <a:pt x="4165854" y="4934564"/>
                  <a:pt x="4131661" y="4919946"/>
                  <a:pt x="4124879" y="4929303"/>
                </a:cubicBezTo>
                <a:cubicBezTo>
                  <a:pt x="4120895" y="4937086"/>
                  <a:pt x="4109593" y="4934464"/>
                  <a:pt x="4100114" y="4936007"/>
                </a:cubicBezTo>
                <a:cubicBezTo>
                  <a:pt x="4091835" y="4943256"/>
                  <a:pt x="4045978" y="4943549"/>
                  <a:pt x="4030957" y="4939826"/>
                </a:cubicBezTo>
                <a:cubicBezTo>
                  <a:pt x="3989825" y="4924453"/>
                  <a:pt x="3946860" y="4952050"/>
                  <a:pt x="3913764" y="4940618"/>
                </a:cubicBezTo>
                <a:cubicBezTo>
                  <a:pt x="3904534" y="4939906"/>
                  <a:pt x="3896577" y="4940543"/>
                  <a:pt x="3889457" y="4942017"/>
                </a:cubicBezTo>
                <a:lnTo>
                  <a:pt x="3871115" y="4948115"/>
                </a:lnTo>
                <a:lnTo>
                  <a:pt x="3869086" y="4953796"/>
                </a:lnTo>
                <a:lnTo>
                  <a:pt x="3856124" y="4955351"/>
                </a:lnTo>
                <a:lnTo>
                  <a:pt x="3835967" y="4964002"/>
                </a:lnTo>
                <a:cubicBezTo>
                  <a:pt x="3826465" y="4939857"/>
                  <a:pt x="3782586" y="4975947"/>
                  <a:pt x="3785910" y="4953998"/>
                </a:cubicBezTo>
                <a:cubicBezTo>
                  <a:pt x="3750785" y="4960085"/>
                  <a:pt x="3699033" y="4941571"/>
                  <a:pt x="3671085" y="4966563"/>
                </a:cubicBezTo>
                <a:cubicBezTo>
                  <a:pt x="3621255" y="4971431"/>
                  <a:pt x="3562637" y="4982991"/>
                  <a:pt x="3486928" y="4983204"/>
                </a:cubicBezTo>
                <a:cubicBezTo>
                  <a:pt x="3446030" y="4983424"/>
                  <a:pt x="3343460" y="4965124"/>
                  <a:pt x="3280956" y="4963864"/>
                </a:cubicBezTo>
                <a:cubicBezTo>
                  <a:pt x="3227193" y="4969510"/>
                  <a:pt x="3256481" y="4962609"/>
                  <a:pt x="3211563" y="4982704"/>
                </a:cubicBezTo>
                <a:cubicBezTo>
                  <a:pt x="3207119" y="4979549"/>
                  <a:pt x="3170070" y="4977192"/>
                  <a:pt x="3164681" y="4975408"/>
                </a:cubicBezTo>
                <a:lnTo>
                  <a:pt x="3127171" y="4968229"/>
                </a:lnTo>
                <a:lnTo>
                  <a:pt x="3096889" y="4965619"/>
                </a:lnTo>
                <a:cubicBezTo>
                  <a:pt x="3088441" y="4967572"/>
                  <a:pt x="3082883" y="4967054"/>
                  <a:pt x="3078620" y="4965444"/>
                </a:cubicBezTo>
                <a:lnTo>
                  <a:pt x="3074275" y="4962670"/>
                </a:lnTo>
                <a:lnTo>
                  <a:pt x="3036436" y="4957455"/>
                </a:lnTo>
                <a:lnTo>
                  <a:pt x="3031995" y="4958829"/>
                </a:lnTo>
                <a:lnTo>
                  <a:pt x="2994028" y="4956800"/>
                </a:lnTo>
                <a:cubicBezTo>
                  <a:pt x="2992299" y="4958944"/>
                  <a:pt x="2989407" y="4960397"/>
                  <a:pt x="2984001" y="4960444"/>
                </a:cubicBezTo>
                <a:cubicBezTo>
                  <a:pt x="2994191" y="4975446"/>
                  <a:pt x="2981386" y="4966249"/>
                  <a:pt x="2964542" y="4965062"/>
                </a:cubicBezTo>
                <a:cubicBezTo>
                  <a:pt x="2976613" y="4988096"/>
                  <a:pt x="2927627" y="4975618"/>
                  <a:pt x="2921274" y="4988440"/>
                </a:cubicBezTo>
                <a:cubicBezTo>
                  <a:pt x="2908629" y="4987050"/>
                  <a:pt x="2895476" y="4985998"/>
                  <a:pt x="2882111" y="4985411"/>
                </a:cubicBezTo>
                <a:lnTo>
                  <a:pt x="2874282" y="4985361"/>
                </a:lnTo>
                <a:cubicBezTo>
                  <a:pt x="2874237" y="4985437"/>
                  <a:pt x="2874193" y="4985514"/>
                  <a:pt x="2874147" y="4985591"/>
                </a:cubicBezTo>
                <a:cubicBezTo>
                  <a:pt x="2872492" y="4986074"/>
                  <a:pt x="2869935" y="4986243"/>
                  <a:pt x="2865932" y="4985999"/>
                </a:cubicBezTo>
                <a:lnTo>
                  <a:pt x="2860008" y="4985269"/>
                </a:lnTo>
                <a:lnTo>
                  <a:pt x="2844819" y="4985172"/>
                </a:lnTo>
                <a:lnTo>
                  <a:pt x="2839735" y="4986676"/>
                </a:lnTo>
                <a:lnTo>
                  <a:pt x="2837922" y="4989488"/>
                </a:lnTo>
                <a:lnTo>
                  <a:pt x="2836507" y="4989165"/>
                </a:lnTo>
                <a:cubicBezTo>
                  <a:pt x="2825749" y="4984209"/>
                  <a:pt x="2822382" y="4977089"/>
                  <a:pt x="2808859" y="4996804"/>
                </a:cubicBezTo>
                <a:cubicBezTo>
                  <a:pt x="2784233" y="4988767"/>
                  <a:pt x="2779499" y="5000786"/>
                  <a:pt x="2745907" y="5005126"/>
                </a:cubicBezTo>
                <a:cubicBezTo>
                  <a:pt x="2731796" y="4997536"/>
                  <a:pt x="2720518" y="5000295"/>
                  <a:pt x="2709519" y="5006333"/>
                </a:cubicBezTo>
                <a:cubicBezTo>
                  <a:pt x="2676766" y="5002878"/>
                  <a:pt x="2646981" y="5011377"/>
                  <a:pt x="2610212" y="5013529"/>
                </a:cubicBezTo>
                <a:cubicBezTo>
                  <a:pt x="2570359" y="5003730"/>
                  <a:pt x="2550109" y="5021491"/>
                  <a:pt x="2510814" y="5023713"/>
                </a:cubicBezTo>
                <a:cubicBezTo>
                  <a:pt x="2476639" y="5006722"/>
                  <a:pt x="2482834" y="5038639"/>
                  <a:pt x="2462736" y="5045398"/>
                </a:cubicBezTo>
                <a:lnTo>
                  <a:pt x="2457050" y="5046022"/>
                </a:lnTo>
                <a:lnTo>
                  <a:pt x="2442184" y="5043549"/>
                </a:lnTo>
                <a:lnTo>
                  <a:pt x="2436703" y="5041929"/>
                </a:lnTo>
                <a:cubicBezTo>
                  <a:pt x="2432888" y="5041072"/>
                  <a:pt x="2430299" y="5040830"/>
                  <a:pt x="2428451" y="5041027"/>
                </a:cubicBezTo>
                <a:lnTo>
                  <a:pt x="2420551" y="5039949"/>
                </a:lnTo>
                <a:cubicBezTo>
                  <a:pt x="2407700" y="5037296"/>
                  <a:pt x="2395274" y="5034239"/>
                  <a:pt x="2383501" y="5030941"/>
                </a:cubicBezTo>
                <a:cubicBezTo>
                  <a:pt x="2362992" y="5032521"/>
                  <a:pt x="2317884" y="5047662"/>
                  <a:pt x="2297493" y="5049431"/>
                </a:cubicBezTo>
                <a:lnTo>
                  <a:pt x="2261156" y="5041558"/>
                </a:lnTo>
                <a:lnTo>
                  <a:pt x="2200581" y="5024964"/>
                </a:lnTo>
                <a:lnTo>
                  <a:pt x="2198380" y="5025550"/>
                </a:lnTo>
                <a:lnTo>
                  <a:pt x="2116066" y="5019568"/>
                </a:lnTo>
                <a:cubicBezTo>
                  <a:pt x="2111600" y="5017036"/>
                  <a:pt x="2059664" y="5006071"/>
                  <a:pt x="2056754" y="5002394"/>
                </a:cubicBezTo>
                <a:cubicBezTo>
                  <a:pt x="2003393" y="5014336"/>
                  <a:pt x="1998298" y="5008800"/>
                  <a:pt x="1942916" y="5005703"/>
                </a:cubicBezTo>
                <a:cubicBezTo>
                  <a:pt x="1882138" y="4994708"/>
                  <a:pt x="1836966" y="4976630"/>
                  <a:pt x="1796717" y="4970423"/>
                </a:cubicBezTo>
                <a:cubicBezTo>
                  <a:pt x="1724075" y="4959337"/>
                  <a:pt x="1636218" y="4936339"/>
                  <a:pt x="1583222" y="4931235"/>
                </a:cubicBezTo>
                <a:cubicBezTo>
                  <a:pt x="1544265" y="4950469"/>
                  <a:pt x="1556109" y="4927628"/>
                  <a:pt x="1518821" y="4927872"/>
                </a:cubicBezTo>
                <a:cubicBezTo>
                  <a:pt x="1497291" y="4925112"/>
                  <a:pt x="1483221" y="4916728"/>
                  <a:pt x="1471837" y="4914678"/>
                </a:cubicBezTo>
                <a:lnTo>
                  <a:pt x="1450515" y="4915578"/>
                </a:lnTo>
                <a:lnTo>
                  <a:pt x="1437078" y="4915016"/>
                </a:lnTo>
                <a:lnTo>
                  <a:pt x="1432462" y="4920065"/>
                </a:lnTo>
                <a:lnTo>
                  <a:pt x="1411645" y="4922952"/>
                </a:lnTo>
                <a:cubicBezTo>
                  <a:pt x="1384856" y="4920079"/>
                  <a:pt x="1306656" y="4907389"/>
                  <a:pt x="1271729" y="4902828"/>
                </a:cubicBezTo>
                <a:cubicBezTo>
                  <a:pt x="1258697" y="4896954"/>
                  <a:pt x="1213546" y="4890036"/>
                  <a:pt x="1202076" y="4895589"/>
                </a:cubicBezTo>
                <a:cubicBezTo>
                  <a:pt x="1192059" y="4895561"/>
                  <a:pt x="1182171" y="4891311"/>
                  <a:pt x="1174670" y="4898040"/>
                </a:cubicBezTo>
                <a:cubicBezTo>
                  <a:pt x="1163701" y="4905820"/>
                  <a:pt x="1136874" y="4886643"/>
                  <a:pt x="1137035" y="4897965"/>
                </a:cubicBezTo>
                <a:cubicBezTo>
                  <a:pt x="1117838" y="4884693"/>
                  <a:pt x="1091386" y="4900421"/>
                  <a:pt x="1069882" y="4901859"/>
                </a:cubicBezTo>
                <a:cubicBezTo>
                  <a:pt x="1055589" y="4889467"/>
                  <a:pt x="1024570" y="4904705"/>
                  <a:pt x="980935" y="4900090"/>
                </a:cubicBezTo>
                <a:cubicBezTo>
                  <a:pt x="947614" y="4895538"/>
                  <a:pt x="913224" y="4886405"/>
                  <a:pt x="869960" y="4874547"/>
                </a:cubicBezTo>
                <a:cubicBezTo>
                  <a:pt x="819114" y="4845820"/>
                  <a:pt x="768074" y="4839770"/>
                  <a:pt x="721345" y="4828937"/>
                </a:cubicBezTo>
                <a:cubicBezTo>
                  <a:pt x="667944" y="4819060"/>
                  <a:pt x="698286" y="4848426"/>
                  <a:pt x="635428" y="4819153"/>
                </a:cubicBezTo>
                <a:cubicBezTo>
                  <a:pt x="626286" y="4826707"/>
                  <a:pt x="617638" y="4825980"/>
                  <a:pt x="604106" y="4819994"/>
                </a:cubicBezTo>
                <a:cubicBezTo>
                  <a:pt x="583276" y="4822237"/>
                  <a:pt x="539859" y="4835097"/>
                  <a:pt x="510451" y="4832608"/>
                </a:cubicBezTo>
                <a:cubicBezTo>
                  <a:pt x="489781" y="4829929"/>
                  <a:pt x="443867" y="4807857"/>
                  <a:pt x="427656" y="4805062"/>
                </a:cubicBezTo>
                <a:cubicBezTo>
                  <a:pt x="424088" y="4806479"/>
                  <a:pt x="419580" y="4809736"/>
                  <a:pt x="413184" y="4815837"/>
                </a:cubicBezTo>
                <a:cubicBezTo>
                  <a:pt x="387673" y="4805882"/>
                  <a:pt x="379855" y="4817328"/>
                  <a:pt x="341772" y="4818825"/>
                </a:cubicBezTo>
                <a:cubicBezTo>
                  <a:pt x="327795" y="4810179"/>
                  <a:pt x="314729" y="4811964"/>
                  <a:pt x="301266" y="4817000"/>
                </a:cubicBezTo>
                <a:cubicBezTo>
                  <a:pt x="265781" y="4810886"/>
                  <a:pt x="231017" y="4816794"/>
                  <a:pt x="189886" y="4815871"/>
                </a:cubicBezTo>
                <a:cubicBezTo>
                  <a:pt x="147910" y="4802917"/>
                  <a:pt x="121702" y="4818738"/>
                  <a:pt x="77762" y="4817675"/>
                </a:cubicBezTo>
                <a:cubicBezTo>
                  <a:pt x="38733" y="4795315"/>
                  <a:pt x="44308" y="4840244"/>
                  <a:pt x="8164" y="4835320"/>
                </a:cubicBezTo>
                <a:lnTo>
                  <a:pt x="0" y="4832771"/>
                </a:lnTo>
                <a:close/>
              </a:path>
            </a:pathLst>
          </a:cu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0B5D4FF7-7E00-6A85-70B1-4FD01596F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/>
          <a:p>
            <a:r>
              <a:rPr lang="hu-HU" dirty="0"/>
              <a:t>Érettségizzünk</a:t>
            </a:r>
          </a:p>
        </p:txBody>
      </p:sp>
      <p:sp>
        <p:nvSpPr>
          <p:cNvPr id="20" name="Alcím 19">
            <a:extLst>
              <a:ext uri="{FF2B5EF4-FFF2-40B4-BE49-F238E27FC236}">
                <a16:creationId xmlns:a16="http://schemas.microsoft.com/office/drawing/2014/main" id="{25FF899E-5AF5-945D-A251-996090F6DA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grpSp>
        <p:nvGrpSpPr>
          <p:cNvPr id="21" name="Csoportba foglalás 20">
            <a:extLst>
              <a:ext uri="{FF2B5EF4-FFF2-40B4-BE49-F238E27FC236}">
                <a16:creationId xmlns:a16="http://schemas.microsoft.com/office/drawing/2014/main" id="{6E3A442A-4578-A5AA-ABF3-69476D571DA9}"/>
              </a:ext>
            </a:extLst>
          </p:cNvPr>
          <p:cNvGrpSpPr/>
          <p:nvPr/>
        </p:nvGrpSpPr>
        <p:grpSpPr>
          <a:xfrm>
            <a:off x="8116646" y="0"/>
            <a:ext cx="4064400" cy="7200000"/>
            <a:chOff x="8116646" y="12018504"/>
            <a:chExt cx="4064400" cy="7200000"/>
          </a:xfrm>
        </p:grpSpPr>
        <p:sp>
          <p:nvSpPr>
            <p:cNvPr id="7" name="Téglalap 6">
              <a:extLst>
                <a:ext uri="{FF2B5EF4-FFF2-40B4-BE49-F238E27FC236}">
                  <a16:creationId xmlns:a16="http://schemas.microsoft.com/office/drawing/2014/main" id="{3EFB8742-FAB1-75D2-13A1-D75D9625497B}"/>
                </a:ext>
              </a:extLst>
            </p:cNvPr>
            <p:cNvSpPr/>
            <p:nvPr/>
          </p:nvSpPr>
          <p:spPr>
            <a:xfrm>
              <a:off x="8116646" y="12018504"/>
              <a:ext cx="4064400" cy="7200000"/>
            </a:xfrm>
            <a:prstGeom prst="rect">
              <a:avLst/>
            </a:prstGeom>
            <a:solidFill>
              <a:srgbClr val="00C7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Szövegdoboz 11">
              <a:extLst>
                <a:ext uri="{FF2B5EF4-FFF2-40B4-BE49-F238E27FC236}">
                  <a16:creationId xmlns:a16="http://schemas.microsoft.com/office/drawing/2014/main" id="{A1B0AC29-5372-6AB1-76C7-94EB60CA6939}"/>
                </a:ext>
              </a:extLst>
            </p:cNvPr>
            <p:cNvSpPr txBox="1"/>
            <p:nvPr/>
          </p:nvSpPr>
          <p:spPr>
            <a:xfrm>
              <a:off x="8891322" y="15155116"/>
              <a:ext cx="2515047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u-HU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Lipták Dárius</a:t>
              </a:r>
            </a:p>
          </p:txBody>
        </p:sp>
        <p:pic>
          <p:nvPicPr>
            <p:cNvPr id="14" name="Kép 13" descr="A képen képernyőkép, fekete, tervezés látható&#10;&#10;Előfordulhat, hogy a mesterséges intelligencia által létrehozott tartalom helytelen.">
              <a:extLst>
                <a:ext uri="{FF2B5EF4-FFF2-40B4-BE49-F238E27FC236}">
                  <a16:creationId xmlns:a16="http://schemas.microsoft.com/office/drawing/2014/main" id="{51FB1368-5867-4811-C499-4ACAA014D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9517" y="13895116"/>
              <a:ext cx="1478655" cy="12600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96059EDC-CE67-4707-E73B-D226613B1602}"/>
              </a:ext>
            </a:extLst>
          </p:cNvPr>
          <p:cNvGrpSpPr/>
          <p:nvPr/>
        </p:nvGrpSpPr>
        <p:grpSpPr>
          <a:xfrm>
            <a:off x="-1" y="0"/>
            <a:ext cx="4064400" cy="7200000"/>
            <a:chOff x="-1" y="0"/>
            <a:chExt cx="4064400" cy="7200000"/>
          </a:xfrm>
        </p:grpSpPr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3FC7B2D4-F334-28CF-B29B-39C1149FAAE3}"/>
                </a:ext>
              </a:extLst>
            </p:cNvPr>
            <p:cNvSpPr/>
            <p:nvPr/>
          </p:nvSpPr>
          <p:spPr>
            <a:xfrm>
              <a:off x="-1" y="0"/>
              <a:ext cx="4064400" cy="7200000"/>
            </a:xfrm>
            <a:prstGeom prst="rect">
              <a:avLst/>
            </a:prstGeom>
            <a:solidFill>
              <a:srgbClr val="65E6F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Szövegdoboz 7">
              <a:extLst>
                <a:ext uri="{FF2B5EF4-FFF2-40B4-BE49-F238E27FC236}">
                  <a16:creationId xmlns:a16="http://schemas.microsoft.com/office/drawing/2014/main" id="{E01EC6E0-A340-87F3-7658-12875D3F9BAB}"/>
                </a:ext>
              </a:extLst>
            </p:cNvPr>
            <p:cNvSpPr txBox="1"/>
            <p:nvPr/>
          </p:nvSpPr>
          <p:spPr>
            <a:xfrm>
              <a:off x="796083" y="3136612"/>
              <a:ext cx="24869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Bernát Olivér</a:t>
              </a:r>
            </a:p>
          </p:txBody>
        </p:sp>
        <p:pic>
          <p:nvPicPr>
            <p:cNvPr id="13" name="Kép 12" descr="A képen fekete, sötétség látható&#10;&#10;Előfordulhat, hogy a mesterséges intelligencia által létrehozott tartalom helytelen.">
              <a:extLst>
                <a:ext uri="{FF2B5EF4-FFF2-40B4-BE49-F238E27FC236}">
                  <a16:creationId xmlns:a16="http://schemas.microsoft.com/office/drawing/2014/main" id="{384193EA-3D20-548C-A0EE-76ACB7C70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9564" y="1876612"/>
              <a:ext cx="1260000" cy="1260000"/>
            </a:xfrm>
            <a:prstGeom prst="rect">
              <a:avLst/>
            </a:prstGeom>
          </p:spPr>
        </p:pic>
      </p:grpSp>
      <p:sp>
        <p:nvSpPr>
          <p:cNvPr id="6" name="Téglalap 5">
            <a:extLst>
              <a:ext uri="{FF2B5EF4-FFF2-40B4-BE49-F238E27FC236}">
                <a16:creationId xmlns:a16="http://schemas.microsoft.com/office/drawing/2014/main" id="{49940CA0-891A-38D3-2CB3-CDFD7A5B9A19}"/>
              </a:ext>
            </a:extLst>
          </p:cNvPr>
          <p:cNvSpPr/>
          <p:nvPr/>
        </p:nvSpPr>
        <p:spPr>
          <a:xfrm>
            <a:off x="0" y="0"/>
            <a:ext cx="12191998" cy="7200000"/>
          </a:xfrm>
          <a:prstGeom prst="rect">
            <a:avLst/>
          </a:prstGeom>
          <a:solidFill>
            <a:srgbClr val="33DC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9518BF7D-9DA5-C71B-246C-C44075EDC3B9}"/>
              </a:ext>
            </a:extLst>
          </p:cNvPr>
          <p:cNvSpPr txBox="1"/>
          <p:nvPr/>
        </p:nvSpPr>
        <p:spPr>
          <a:xfrm>
            <a:off x="113654" y="1382767"/>
            <a:ext cx="229421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Gáspár Zsolt</a:t>
            </a:r>
          </a:p>
        </p:txBody>
      </p:sp>
      <p:pic>
        <p:nvPicPr>
          <p:cNvPr id="15" name="Kép 14" descr="A képen fekete, sötétség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227FBA28-D21C-E1AA-DC20-E01CA83B7A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122767"/>
            <a:ext cx="1797049" cy="1260000"/>
          </a:xfrm>
          <a:prstGeom prst="rect">
            <a:avLst/>
          </a:prstGeom>
          <a:ln>
            <a:noFill/>
          </a:ln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D5297BF7-E6FE-BA34-B66C-D029EAB44DB6}"/>
              </a:ext>
            </a:extLst>
          </p:cNvPr>
          <p:cNvSpPr txBox="1"/>
          <p:nvPr/>
        </p:nvSpPr>
        <p:spPr>
          <a:xfrm>
            <a:off x="3469812" y="288000"/>
            <a:ext cx="2483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/>
              <a:t>Fő feladatok: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254922A5-E35F-F86D-397C-A528BF17DC31}"/>
              </a:ext>
            </a:extLst>
          </p:cNvPr>
          <p:cNvSpPr txBox="1"/>
          <p:nvPr/>
        </p:nvSpPr>
        <p:spPr>
          <a:xfrm>
            <a:off x="6096001" y="288000"/>
            <a:ext cx="59532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/>
              <a:t>Frontend teljes körű kidolgozása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6DDBE658-13F5-2AEF-CA8C-CF85E5C2CBAC}"/>
              </a:ext>
            </a:extLst>
          </p:cNvPr>
          <p:cNvSpPr txBox="1"/>
          <p:nvPr/>
        </p:nvSpPr>
        <p:spPr>
          <a:xfrm>
            <a:off x="734616" y="2551837"/>
            <a:ext cx="2400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/>
              <a:t>Teszt felület:</a:t>
            </a:r>
          </a:p>
        </p:txBody>
      </p:sp>
      <p:pic>
        <p:nvPicPr>
          <p:cNvPr id="19" name="Kép 18">
            <a:extLst>
              <a:ext uri="{FF2B5EF4-FFF2-40B4-BE49-F238E27FC236}">
                <a16:creationId xmlns:a16="http://schemas.microsoft.com/office/drawing/2014/main" id="{3A8832AF-8A97-446C-D0AA-5BEAD226D5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1999" y="-5125253"/>
            <a:ext cx="8320001" cy="4680000"/>
          </a:xfrm>
          <a:prstGeom prst="rect">
            <a:avLst/>
          </a:prstGeom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id="{8340F19D-8F71-361D-C778-87D58E1683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9825" y="2178002"/>
            <a:ext cx="8320000" cy="4680000"/>
          </a:xfrm>
          <a:prstGeom prst="rect">
            <a:avLst/>
          </a:prstGeom>
        </p:spPr>
      </p:pic>
      <p:pic>
        <p:nvPicPr>
          <p:cNvPr id="23" name="Kép 22">
            <a:extLst>
              <a:ext uri="{FF2B5EF4-FFF2-40B4-BE49-F238E27FC236}">
                <a16:creationId xmlns:a16="http://schemas.microsoft.com/office/drawing/2014/main" id="{E0D78636-A533-8169-B052-2207C4BD0D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4993" y="9259103"/>
            <a:ext cx="832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136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C5C847-1F39-7AD8-1D6C-DA8D5CD0E1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AC27C2-CEC8-7B65-DE11-A108F6F7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A02A9E-8A0B-1BDD-41B7-85A4A86BB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ím 15">
            <a:extLst>
              <a:ext uri="{FF2B5EF4-FFF2-40B4-BE49-F238E27FC236}">
                <a16:creationId xmlns:a16="http://schemas.microsoft.com/office/drawing/2014/main" id="{E4E26773-8C48-8BA5-7C3E-205415BFC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2724" y="602068"/>
            <a:ext cx="9594395" cy="1137153"/>
          </a:xfrm>
        </p:spPr>
        <p:txBody>
          <a:bodyPr>
            <a:normAutofit/>
          </a:bodyPr>
          <a:lstStyle/>
          <a:p>
            <a:r>
              <a:rPr lang="hu-HU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Tanulást segítő alkalmazás</a:t>
            </a:r>
            <a:endParaRPr lang="hu-HU" sz="6600" dirty="0"/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3B60073D-DA83-B715-A87A-38C9D4955DBD}"/>
              </a:ext>
            </a:extLst>
          </p:cNvPr>
          <p:cNvSpPr txBox="1"/>
          <p:nvPr/>
        </p:nvSpPr>
        <p:spPr>
          <a:xfrm>
            <a:off x="1067528" y="2125121"/>
            <a:ext cx="100447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hu-HU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Érettségi előtt álló diákoknak felkészülést segítő program, feladatsorokkal.</a:t>
            </a:r>
            <a:endParaRPr lang="hu-HU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hu-HU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atematika, történelem illetve magyar nyelv és irodalom tantárgyakból.</a:t>
            </a:r>
            <a:endParaRPr lang="hu-HU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hu-HU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lőző évek </a:t>
            </a:r>
            <a:r>
              <a:rPr lang="hu-HU" sz="24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átdolgozott</a:t>
            </a:r>
            <a:r>
              <a:rPr lang="hu-HU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érettségi feladatait foglalja össze interaktív formában, így a diákoknak könnyebb gyakorolni a teszteket és egyből visszajelzést kapnak.</a:t>
            </a:r>
          </a:p>
        </p:txBody>
      </p:sp>
    </p:spTree>
    <p:extLst>
      <p:ext uri="{BB962C8B-B14F-4D97-AF65-F5344CB8AC3E}">
        <p14:creationId xmlns:p14="http://schemas.microsoft.com/office/powerpoint/2010/main" val="1020293400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C08596-0759-BE1C-3C26-19A920FAA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szöveg, kék látható&#10;&#10;Automatikusan generált leírás">
            <a:extLst>
              <a:ext uri="{FF2B5EF4-FFF2-40B4-BE49-F238E27FC236}">
                <a16:creationId xmlns:a16="http://schemas.microsoft.com/office/drawing/2014/main" id="{8C82A1C2-F079-E84D-576E-49B9AD2C2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6" b="4965"/>
          <a:stretch/>
        </p:blipFill>
        <p:spPr>
          <a:xfrm>
            <a:off x="1" y="1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12191999" h="6842601">
                <a:moveTo>
                  <a:pt x="0" y="0"/>
                </a:moveTo>
                <a:lnTo>
                  <a:pt x="12191999" y="0"/>
                </a:lnTo>
                <a:lnTo>
                  <a:pt x="12191999" y="6842601"/>
                </a:lnTo>
                <a:lnTo>
                  <a:pt x="10316981" y="6842601"/>
                </a:lnTo>
                <a:cubicBezTo>
                  <a:pt x="10312796" y="6835189"/>
                  <a:pt x="10163183" y="6730124"/>
                  <a:pt x="10158998" y="6722712"/>
                </a:cubicBezTo>
                <a:cubicBezTo>
                  <a:pt x="10120278" y="6678190"/>
                  <a:pt x="10156462" y="6716223"/>
                  <a:pt x="10090349" y="6671420"/>
                </a:cubicBezTo>
                <a:cubicBezTo>
                  <a:pt x="10043032" y="6655694"/>
                  <a:pt x="9995855" y="6551879"/>
                  <a:pt x="9955425" y="6498018"/>
                </a:cubicBezTo>
                <a:cubicBezTo>
                  <a:pt x="9939618" y="6480021"/>
                  <a:pt x="9915110" y="6461677"/>
                  <a:pt x="9891265" y="6454528"/>
                </a:cubicBezTo>
                <a:cubicBezTo>
                  <a:pt x="9868239" y="6464957"/>
                  <a:pt x="9865423" y="6431640"/>
                  <a:pt x="9848227" y="6426063"/>
                </a:cubicBezTo>
                <a:cubicBezTo>
                  <a:pt x="9838059" y="6433162"/>
                  <a:pt x="9815047" y="6410348"/>
                  <a:pt x="9812354" y="6399604"/>
                </a:cubicBezTo>
                <a:cubicBezTo>
                  <a:pt x="9825285" y="6377997"/>
                  <a:pt x="9725923" y="6372757"/>
                  <a:pt x="9725915" y="6356381"/>
                </a:cubicBezTo>
                <a:cubicBezTo>
                  <a:pt x="9696279" y="6348066"/>
                  <a:pt x="9591199" y="6354143"/>
                  <a:pt x="9575033" y="6325258"/>
                </a:cubicBezTo>
                <a:cubicBezTo>
                  <a:pt x="9516434" y="6303128"/>
                  <a:pt x="9441613" y="6276805"/>
                  <a:pt x="9415626" y="6271777"/>
                </a:cubicBezTo>
                <a:cubicBezTo>
                  <a:pt x="9378293" y="6313495"/>
                  <a:pt x="9281935" y="6171365"/>
                  <a:pt x="9171493" y="6150430"/>
                </a:cubicBezTo>
                <a:cubicBezTo>
                  <a:pt x="9155426" y="6152396"/>
                  <a:pt x="9147439" y="6151015"/>
                  <a:pt x="9146018" y="6139864"/>
                </a:cubicBezTo>
                <a:cubicBezTo>
                  <a:pt x="9112029" y="6132441"/>
                  <a:pt x="9087339" y="6101138"/>
                  <a:pt x="9059635" y="6109957"/>
                </a:cubicBezTo>
                <a:cubicBezTo>
                  <a:pt x="9024424" y="6092144"/>
                  <a:pt x="9043048" y="6078417"/>
                  <a:pt x="9010911" y="6064789"/>
                </a:cubicBezTo>
                <a:lnTo>
                  <a:pt x="8866811" y="6028191"/>
                </a:lnTo>
                <a:cubicBezTo>
                  <a:pt x="8846465" y="6021172"/>
                  <a:pt x="8825221" y="6000527"/>
                  <a:pt x="8804584" y="5994237"/>
                </a:cubicBezTo>
                <a:lnTo>
                  <a:pt x="8783071" y="5990448"/>
                </a:lnTo>
                <a:lnTo>
                  <a:pt x="8770456" y="5978060"/>
                </a:lnTo>
                <a:cubicBezTo>
                  <a:pt x="8764772" y="5975259"/>
                  <a:pt x="8757695" y="5974720"/>
                  <a:pt x="8748297" y="5978070"/>
                </a:cubicBezTo>
                <a:cubicBezTo>
                  <a:pt x="8730344" y="5973495"/>
                  <a:pt x="8679808" y="5955894"/>
                  <a:pt x="8662742" y="5950603"/>
                </a:cubicBezTo>
                <a:lnTo>
                  <a:pt x="8645902" y="5946326"/>
                </a:lnTo>
                <a:lnTo>
                  <a:pt x="8638176" y="5938358"/>
                </a:lnTo>
                <a:cubicBezTo>
                  <a:pt x="8625897" y="5932642"/>
                  <a:pt x="8594811" y="5922073"/>
                  <a:pt x="8572224" y="5912032"/>
                </a:cubicBezTo>
                <a:cubicBezTo>
                  <a:pt x="8553809" y="5897782"/>
                  <a:pt x="8529845" y="5886100"/>
                  <a:pt x="8502655" y="5878114"/>
                </a:cubicBezTo>
                <a:cubicBezTo>
                  <a:pt x="8496990" y="5883034"/>
                  <a:pt x="8489611" y="5872566"/>
                  <a:pt x="8485159" y="5869819"/>
                </a:cubicBezTo>
                <a:cubicBezTo>
                  <a:pt x="8483457" y="5873482"/>
                  <a:pt x="8471232" y="5872664"/>
                  <a:pt x="8468539" y="5868711"/>
                </a:cubicBezTo>
                <a:cubicBezTo>
                  <a:pt x="8389167" y="5836352"/>
                  <a:pt x="8421742" y="5881497"/>
                  <a:pt x="8379810" y="5849376"/>
                </a:cubicBezTo>
                <a:cubicBezTo>
                  <a:pt x="8371729" y="5846373"/>
                  <a:pt x="8364483" y="5846766"/>
                  <a:pt x="8357758" y="5848601"/>
                </a:cubicBezTo>
                <a:lnTo>
                  <a:pt x="8315264" y="5836192"/>
                </a:lnTo>
                <a:cubicBezTo>
                  <a:pt x="8299077" y="5829531"/>
                  <a:pt x="8281671" y="5824011"/>
                  <a:pt x="8263455" y="5819793"/>
                </a:cubicBezTo>
                <a:cubicBezTo>
                  <a:pt x="8257386" y="5826849"/>
                  <a:pt x="8245582" y="5813448"/>
                  <a:pt x="8239287" y="5810141"/>
                </a:cubicBezTo>
                <a:cubicBezTo>
                  <a:pt x="8237965" y="5815186"/>
                  <a:pt x="8222226" y="5815108"/>
                  <a:pt x="8217888" y="5810039"/>
                </a:cubicBezTo>
                <a:cubicBezTo>
                  <a:pt x="8109447" y="5773303"/>
                  <a:pt x="8161302" y="5831037"/>
                  <a:pt x="8100547" y="5791517"/>
                </a:cubicBezTo>
                <a:cubicBezTo>
                  <a:pt x="8089574" y="5788167"/>
                  <a:pt x="8080448" y="5789295"/>
                  <a:pt x="8072316" y="5792309"/>
                </a:cubicBezTo>
                <a:lnTo>
                  <a:pt x="8056967" y="5800648"/>
                </a:lnTo>
                <a:lnTo>
                  <a:pt x="8047885" y="5795270"/>
                </a:lnTo>
                <a:cubicBezTo>
                  <a:pt x="8010204" y="5788738"/>
                  <a:pt x="7996426" y="5797608"/>
                  <a:pt x="7977128" y="5783189"/>
                </a:cubicBezTo>
                <a:cubicBezTo>
                  <a:pt x="7943466" y="5775577"/>
                  <a:pt x="7904823" y="5770953"/>
                  <a:pt x="7874392" y="5763715"/>
                </a:cubicBezTo>
                <a:cubicBezTo>
                  <a:pt x="7860337" y="5743777"/>
                  <a:pt x="7817541" y="5748989"/>
                  <a:pt x="7794543" y="5739759"/>
                </a:cubicBezTo>
                <a:cubicBezTo>
                  <a:pt x="7784688" y="5731467"/>
                  <a:pt x="7776709" y="5729004"/>
                  <a:pt x="7763762" y="5734031"/>
                </a:cubicBezTo>
                <a:cubicBezTo>
                  <a:pt x="7718781" y="5694154"/>
                  <a:pt x="7732231" y="5727368"/>
                  <a:pt x="7685889" y="5707234"/>
                </a:cubicBezTo>
                <a:cubicBezTo>
                  <a:pt x="7646521" y="5687607"/>
                  <a:pt x="7600389" y="5671470"/>
                  <a:pt x="7566744" y="5634586"/>
                </a:cubicBezTo>
                <a:cubicBezTo>
                  <a:pt x="7561306" y="5624813"/>
                  <a:pt x="7543589" y="5618525"/>
                  <a:pt x="7527170" y="5620542"/>
                </a:cubicBezTo>
                <a:cubicBezTo>
                  <a:pt x="7524343" y="5620889"/>
                  <a:pt x="7521664" y="5621475"/>
                  <a:pt x="7519214" y="5622280"/>
                </a:cubicBezTo>
                <a:cubicBezTo>
                  <a:pt x="7500062" y="5596964"/>
                  <a:pt x="7480476" y="5604337"/>
                  <a:pt x="7473157" y="5588143"/>
                </a:cubicBezTo>
                <a:cubicBezTo>
                  <a:pt x="7433415" y="5574859"/>
                  <a:pt x="7395118" y="5582388"/>
                  <a:pt x="7388000" y="5568063"/>
                </a:cubicBezTo>
                <a:cubicBezTo>
                  <a:pt x="7366403" y="5564920"/>
                  <a:pt x="7332262" y="5573848"/>
                  <a:pt x="7320876" y="5557698"/>
                </a:cubicBezTo>
                <a:cubicBezTo>
                  <a:pt x="7314891" y="5568111"/>
                  <a:pt x="7299319" y="5544964"/>
                  <a:pt x="7284480" y="5549820"/>
                </a:cubicBezTo>
                <a:cubicBezTo>
                  <a:pt x="7273570" y="5554430"/>
                  <a:pt x="7266301" y="5548483"/>
                  <a:pt x="7256619" y="5546379"/>
                </a:cubicBezTo>
                <a:cubicBezTo>
                  <a:pt x="7242503" y="5549088"/>
                  <a:pt x="7202543" y="5533379"/>
                  <a:pt x="7193112" y="5525289"/>
                </a:cubicBezTo>
                <a:cubicBezTo>
                  <a:pt x="7172259" y="5499151"/>
                  <a:pt x="7108617" y="5505485"/>
                  <a:pt x="7090943" y="5485177"/>
                </a:cubicBezTo>
                <a:cubicBezTo>
                  <a:pt x="7083637" y="5481419"/>
                  <a:pt x="7076140" y="5479148"/>
                  <a:pt x="7068566" y="5477809"/>
                </a:cubicBezTo>
                <a:lnTo>
                  <a:pt x="7023035" y="5476595"/>
                </a:lnTo>
                <a:lnTo>
                  <a:pt x="7001197" y="5476163"/>
                </a:lnTo>
                <a:cubicBezTo>
                  <a:pt x="7016126" y="5454256"/>
                  <a:pt x="6943549" y="5466815"/>
                  <a:pt x="6967472" y="5451057"/>
                </a:cubicBezTo>
                <a:cubicBezTo>
                  <a:pt x="6931240" y="5443544"/>
                  <a:pt x="6920843" y="5429649"/>
                  <a:pt x="6883334" y="5418880"/>
                </a:cubicBezTo>
                <a:lnTo>
                  <a:pt x="6742417" y="5386446"/>
                </a:lnTo>
                <a:cubicBezTo>
                  <a:pt x="6690532" y="5366095"/>
                  <a:pt x="6665174" y="5364632"/>
                  <a:pt x="6618315" y="5353085"/>
                </a:cubicBezTo>
                <a:cubicBezTo>
                  <a:pt x="6581698" y="5304210"/>
                  <a:pt x="6547395" y="5315779"/>
                  <a:pt x="6521050" y="5283194"/>
                </a:cubicBezTo>
                <a:cubicBezTo>
                  <a:pt x="6469114" y="5268862"/>
                  <a:pt x="6472597" y="5253957"/>
                  <a:pt x="6414460" y="5253832"/>
                </a:cubicBezTo>
                <a:lnTo>
                  <a:pt x="6362535" y="5220502"/>
                </a:lnTo>
                <a:cubicBezTo>
                  <a:pt x="6350866" y="5213881"/>
                  <a:pt x="6347641" y="5215777"/>
                  <a:pt x="6344443" y="5214103"/>
                </a:cubicBezTo>
                <a:lnTo>
                  <a:pt x="6343344" y="5210454"/>
                </a:lnTo>
                <a:lnTo>
                  <a:pt x="6333344" y="5205307"/>
                </a:lnTo>
                <a:lnTo>
                  <a:pt x="6315602" y="5193288"/>
                </a:lnTo>
                <a:lnTo>
                  <a:pt x="6310442" y="5192802"/>
                </a:lnTo>
                <a:lnTo>
                  <a:pt x="6280815" y="5177420"/>
                </a:lnTo>
                <a:lnTo>
                  <a:pt x="6279533" y="5178045"/>
                </a:lnTo>
                <a:cubicBezTo>
                  <a:pt x="6275980" y="5179097"/>
                  <a:pt x="6272084" y="5179212"/>
                  <a:pt x="6267362" y="5177370"/>
                </a:cubicBezTo>
                <a:cubicBezTo>
                  <a:pt x="6261796" y="5192470"/>
                  <a:pt x="6259530" y="5180933"/>
                  <a:pt x="6246095" y="5174167"/>
                </a:cubicBezTo>
                <a:lnTo>
                  <a:pt x="6155252" y="5161201"/>
                </a:lnTo>
                <a:lnTo>
                  <a:pt x="6148525" y="5158442"/>
                </a:lnTo>
                <a:lnTo>
                  <a:pt x="6148187" y="5158573"/>
                </a:lnTo>
                <a:cubicBezTo>
                  <a:pt x="6146292" y="5158370"/>
                  <a:pt x="6143916" y="5157611"/>
                  <a:pt x="6140686" y="5156032"/>
                </a:cubicBezTo>
                <a:lnTo>
                  <a:pt x="6136260" y="5153413"/>
                </a:lnTo>
                <a:lnTo>
                  <a:pt x="6123208" y="5148061"/>
                </a:lnTo>
                <a:lnTo>
                  <a:pt x="6117367" y="5147451"/>
                </a:lnTo>
                <a:lnTo>
                  <a:pt x="5957305" y="5146062"/>
                </a:lnTo>
                <a:cubicBezTo>
                  <a:pt x="5920540" y="5140405"/>
                  <a:pt x="5887096" y="5142015"/>
                  <a:pt x="5857259" y="5132052"/>
                </a:cubicBezTo>
                <a:cubicBezTo>
                  <a:pt x="5843335" y="5135303"/>
                  <a:pt x="5830921" y="5135493"/>
                  <a:pt x="5821375" y="5125606"/>
                </a:cubicBezTo>
                <a:cubicBezTo>
                  <a:pt x="5786501" y="5122615"/>
                  <a:pt x="5775399" y="5132648"/>
                  <a:pt x="5755916" y="5120171"/>
                </a:cubicBezTo>
                <a:cubicBezTo>
                  <a:pt x="5732132" y="5135438"/>
                  <a:pt x="5732735" y="5128211"/>
                  <a:pt x="5725007" y="5121437"/>
                </a:cubicBezTo>
                <a:lnTo>
                  <a:pt x="5723810" y="5120848"/>
                </a:lnTo>
                <a:lnTo>
                  <a:pt x="5720531" y="5123048"/>
                </a:lnTo>
                <a:lnTo>
                  <a:pt x="5714794" y="5123371"/>
                </a:lnTo>
                <a:lnTo>
                  <a:pt x="5700141" y="5120131"/>
                </a:lnTo>
                <a:lnTo>
                  <a:pt x="5694799" y="5118234"/>
                </a:lnTo>
                <a:cubicBezTo>
                  <a:pt x="5691058" y="5117179"/>
                  <a:pt x="5688491" y="5116804"/>
                  <a:pt x="5686627" y="5116903"/>
                </a:cubicBezTo>
                <a:lnTo>
                  <a:pt x="5686371" y="5117086"/>
                </a:lnTo>
                <a:lnTo>
                  <a:pt x="5678818" y="5115416"/>
                </a:lnTo>
                <a:cubicBezTo>
                  <a:pt x="5666199" y="5112102"/>
                  <a:pt x="5654035" y="5108410"/>
                  <a:pt x="5642547" y="5104511"/>
                </a:cubicBezTo>
                <a:cubicBezTo>
                  <a:pt x="5629444" y="5114945"/>
                  <a:pt x="5588783" y="5093343"/>
                  <a:pt x="5587979" y="5116963"/>
                </a:cubicBezTo>
                <a:cubicBezTo>
                  <a:pt x="5572317" y="5112380"/>
                  <a:pt x="5564904" y="5101292"/>
                  <a:pt x="5566635" y="5117158"/>
                </a:cubicBezTo>
                <a:cubicBezTo>
                  <a:pt x="5561375" y="5116079"/>
                  <a:pt x="5557787" y="5116811"/>
                  <a:pt x="5554952" y="5118417"/>
                </a:cubicBezTo>
                <a:lnTo>
                  <a:pt x="5554039" y="5119241"/>
                </a:lnTo>
                <a:lnTo>
                  <a:pt x="5514253" y="5109018"/>
                </a:lnTo>
                <a:lnTo>
                  <a:pt x="5492156" y="5099904"/>
                </a:lnTo>
                <a:lnTo>
                  <a:pt x="5480446" y="5096385"/>
                </a:lnTo>
                <a:lnTo>
                  <a:pt x="5477744" y="5092939"/>
                </a:lnTo>
                <a:cubicBezTo>
                  <a:pt x="5474490" y="5090581"/>
                  <a:pt x="5469391" y="5088951"/>
                  <a:pt x="5460150" y="5088988"/>
                </a:cubicBezTo>
                <a:lnTo>
                  <a:pt x="5457901" y="5089459"/>
                </a:lnTo>
                <a:lnTo>
                  <a:pt x="5444243" y="5082761"/>
                </a:lnTo>
                <a:cubicBezTo>
                  <a:pt x="5439993" y="5080007"/>
                  <a:pt x="5436418" y="5076805"/>
                  <a:pt x="5433825" y="5072992"/>
                </a:cubicBezTo>
                <a:cubicBezTo>
                  <a:pt x="5379442" y="5082090"/>
                  <a:pt x="5336110" y="5058382"/>
                  <a:pt x="5280996" y="5052402"/>
                </a:cubicBezTo>
                <a:cubicBezTo>
                  <a:pt x="5250806" y="5043777"/>
                  <a:pt x="5168599" y="5048109"/>
                  <a:pt x="5161582" y="5019668"/>
                </a:cubicBezTo>
                <a:cubicBezTo>
                  <a:pt x="5121870" y="5011383"/>
                  <a:pt x="5095637" y="5009222"/>
                  <a:pt x="5042717" y="5002692"/>
                </a:cubicBezTo>
                <a:cubicBezTo>
                  <a:pt x="4991136" y="4972487"/>
                  <a:pt x="4902282" y="4979360"/>
                  <a:pt x="4840514" y="4959306"/>
                </a:cubicBezTo>
                <a:cubicBezTo>
                  <a:pt x="4799904" y="4976415"/>
                  <a:pt x="4824087" y="4958371"/>
                  <a:pt x="4786778" y="4956661"/>
                </a:cubicBezTo>
                <a:cubicBezTo>
                  <a:pt x="4801901" y="4937231"/>
                  <a:pt x="4739845" y="4961208"/>
                  <a:pt x="4743741" y="4937104"/>
                </a:cubicBezTo>
                <a:cubicBezTo>
                  <a:pt x="4736829" y="4937557"/>
                  <a:pt x="4730010" y="4938753"/>
                  <a:pt x="4723136" y="4940138"/>
                </a:cubicBezTo>
                <a:lnTo>
                  <a:pt x="4719535" y="4940850"/>
                </a:lnTo>
                <a:lnTo>
                  <a:pt x="4706143" y="4939586"/>
                </a:lnTo>
                <a:lnTo>
                  <a:pt x="4701098" y="4944372"/>
                </a:lnTo>
                <a:lnTo>
                  <a:pt x="4680034" y="4946157"/>
                </a:lnTo>
                <a:cubicBezTo>
                  <a:pt x="4672339" y="4946029"/>
                  <a:pt x="4664292" y="4944964"/>
                  <a:pt x="4655740" y="4942396"/>
                </a:cubicBezTo>
                <a:cubicBezTo>
                  <a:pt x="4636359" y="4929384"/>
                  <a:pt x="4599700" y="4935346"/>
                  <a:pt x="4569298" y="4929596"/>
                </a:cubicBezTo>
                <a:lnTo>
                  <a:pt x="4555977" y="4924356"/>
                </a:lnTo>
                <a:lnTo>
                  <a:pt x="4508949" y="4921648"/>
                </a:lnTo>
                <a:cubicBezTo>
                  <a:pt x="4495668" y="4920437"/>
                  <a:pt x="4482007" y="4918694"/>
                  <a:pt x="4467838" y="4915993"/>
                </a:cubicBezTo>
                <a:lnTo>
                  <a:pt x="4441948" y="4909300"/>
                </a:lnTo>
                <a:lnTo>
                  <a:pt x="4394719" y="4901820"/>
                </a:lnTo>
                <a:lnTo>
                  <a:pt x="4356810" y="4905146"/>
                </a:lnTo>
                <a:lnTo>
                  <a:pt x="4222144" y="4909117"/>
                </a:lnTo>
                <a:cubicBezTo>
                  <a:pt x="4202488" y="4913903"/>
                  <a:pt x="4184742" y="4933491"/>
                  <a:pt x="4160481" y="4923474"/>
                </a:cubicBezTo>
                <a:cubicBezTo>
                  <a:pt x="4165854" y="4934564"/>
                  <a:pt x="4131661" y="4919946"/>
                  <a:pt x="4124879" y="4929303"/>
                </a:cubicBezTo>
                <a:cubicBezTo>
                  <a:pt x="4120895" y="4937086"/>
                  <a:pt x="4109593" y="4934464"/>
                  <a:pt x="4100114" y="4936007"/>
                </a:cubicBezTo>
                <a:cubicBezTo>
                  <a:pt x="4091835" y="4943256"/>
                  <a:pt x="4045978" y="4943549"/>
                  <a:pt x="4030957" y="4939826"/>
                </a:cubicBezTo>
                <a:cubicBezTo>
                  <a:pt x="3989825" y="4924453"/>
                  <a:pt x="3946860" y="4952050"/>
                  <a:pt x="3913764" y="4940618"/>
                </a:cubicBezTo>
                <a:cubicBezTo>
                  <a:pt x="3904534" y="4939906"/>
                  <a:pt x="3896577" y="4940543"/>
                  <a:pt x="3889457" y="4942017"/>
                </a:cubicBezTo>
                <a:lnTo>
                  <a:pt x="3871115" y="4948115"/>
                </a:lnTo>
                <a:lnTo>
                  <a:pt x="3869086" y="4953796"/>
                </a:lnTo>
                <a:lnTo>
                  <a:pt x="3856124" y="4955351"/>
                </a:lnTo>
                <a:lnTo>
                  <a:pt x="3835967" y="4964002"/>
                </a:lnTo>
                <a:cubicBezTo>
                  <a:pt x="3826465" y="4939857"/>
                  <a:pt x="3782586" y="4975947"/>
                  <a:pt x="3785910" y="4953998"/>
                </a:cubicBezTo>
                <a:cubicBezTo>
                  <a:pt x="3750785" y="4960085"/>
                  <a:pt x="3699033" y="4941571"/>
                  <a:pt x="3671085" y="4966563"/>
                </a:cubicBezTo>
                <a:cubicBezTo>
                  <a:pt x="3621255" y="4971431"/>
                  <a:pt x="3562637" y="4982991"/>
                  <a:pt x="3486928" y="4983204"/>
                </a:cubicBezTo>
                <a:cubicBezTo>
                  <a:pt x="3446030" y="4983424"/>
                  <a:pt x="3343460" y="4965124"/>
                  <a:pt x="3280956" y="4963864"/>
                </a:cubicBezTo>
                <a:cubicBezTo>
                  <a:pt x="3227193" y="4969510"/>
                  <a:pt x="3256481" y="4962609"/>
                  <a:pt x="3211563" y="4982704"/>
                </a:cubicBezTo>
                <a:cubicBezTo>
                  <a:pt x="3207119" y="4979549"/>
                  <a:pt x="3170070" y="4977192"/>
                  <a:pt x="3164681" y="4975408"/>
                </a:cubicBezTo>
                <a:lnTo>
                  <a:pt x="3127171" y="4968229"/>
                </a:lnTo>
                <a:lnTo>
                  <a:pt x="3096889" y="4965619"/>
                </a:lnTo>
                <a:cubicBezTo>
                  <a:pt x="3088441" y="4967572"/>
                  <a:pt x="3082883" y="4967054"/>
                  <a:pt x="3078620" y="4965444"/>
                </a:cubicBezTo>
                <a:lnTo>
                  <a:pt x="3074275" y="4962670"/>
                </a:lnTo>
                <a:lnTo>
                  <a:pt x="3036436" y="4957455"/>
                </a:lnTo>
                <a:lnTo>
                  <a:pt x="3031995" y="4958829"/>
                </a:lnTo>
                <a:lnTo>
                  <a:pt x="2994028" y="4956800"/>
                </a:lnTo>
                <a:cubicBezTo>
                  <a:pt x="2992299" y="4958944"/>
                  <a:pt x="2989407" y="4960397"/>
                  <a:pt x="2984001" y="4960444"/>
                </a:cubicBezTo>
                <a:cubicBezTo>
                  <a:pt x="2994191" y="4975446"/>
                  <a:pt x="2981386" y="4966249"/>
                  <a:pt x="2964542" y="4965062"/>
                </a:cubicBezTo>
                <a:cubicBezTo>
                  <a:pt x="2976613" y="4988096"/>
                  <a:pt x="2927627" y="4975618"/>
                  <a:pt x="2921274" y="4988440"/>
                </a:cubicBezTo>
                <a:cubicBezTo>
                  <a:pt x="2908629" y="4987050"/>
                  <a:pt x="2895476" y="4985998"/>
                  <a:pt x="2882111" y="4985411"/>
                </a:cubicBezTo>
                <a:lnTo>
                  <a:pt x="2874282" y="4985361"/>
                </a:lnTo>
                <a:cubicBezTo>
                  <a:pt x="2874237" y="4985437"/>
                  <a:pt x="2874193" y="4985514"/>
                  <a:pt x="2874147" y="4985591"/>
                </a:cubicBezTo>
                <a:cubicBezTo>
                  <a:pt x="2872492" y="4986074"/>
                  <a:pt x="2869935" y="4986243"/>
                  <a:pt x="2865932" y="4985999"/>
                </a:cubicBezTo>
                <a:lnTo>
                  <a:pt x="2860008" y="4985269"/>
                </a:lnTo>
                <a:lnTo>
                  <a:pt x="2844819" y="4985172"/>
                </a:lnTo>
                <a:lnTo>
                  <a:pt x="2839735" y="4986676"/>
                </a:lnTo>
                <a:lnTo>
                  <a:pt x="2837922" y="4989488"/>
                </a:lnTo>
                <a:lnTo>
                  <a:pt x="2836507" y="4989165"/>
                </a:lnTo>
                <a:cubicBezTo>
                  <a:pt x="2825749" y="4984209"/>
                  <a:pt x="2822382" y="4977089"/>
                  <a:pt x="2808859" y="4996804"/>
                </a:cubicBezTo>
                <a:cubicBezTo>
                  <a:pt x="2784233" y="4988767"/>
                  <a:pt x="2779499" y="5000786"/>
                  <a:pt x="2745907" y="5005126"/>
                </a:cubicBezTo>
                <a:cubicBezTo>
                  <a:pt x="2731796" y="4997536"/>
                  <a:pt x="2720518" y="5000295"/>
                  <a:pt x="2709519" y="5006333"/>
                </a:cubicBezTo>
                <a:cubicBezTo>
                  <a:pt x="2676766" y="5002878"/>
                  <a:pt x="2646981" y="5011377"/>
                  <a:pt x="2610212" y="5013529"/>
                </a:cubicBezTo>
                <a:cubicBezTo>
                  <a:pt x="2570359" y="5003730"/>
                  <a:pt x="2550109" y="5021491"/>
                  <a:pt x="2510814" y="5023713"/>
                </a:cubicBezTo>
                <a:cubicBezTo>
                  <a:pt x="2476639" y="5006722"/>
                  <a:pt x="2482834" y="5038639"/>
                  <a:pt x="2462736" y="5045398"/>
                </a:cubicBezTo>
                <a:lnTo>
                  <a:pt x="2457050" y="5046022"/>
                </a:lnTo>
                <a:lnTo>
                  <a:pt x="2442184" y="5043549"/>
                </a:lnTo>
                <a:lnTo>
                  <a:pt x="2436703" y="5041929"/>
                </a:lnTo>
                <a:cubicBezTo>
                  <a:pt x="2432888" y="5041072"/>
                  <a:pt x="2430299" y="5040830"/>
                  <a:pt x="2428451" y="5041027"/>
                </a:cubicBezTo>
                <a:lnTo>
                  <a:pt x="2420551" y="5039949"/>
                </a:lnTo>
                <a:cubicBezTo>
                  <a:pt x="2407700" y="5037296"/>
                  <a:pt x="2395274" y="5034239"/>
                  <a:pt x="2383501" y="5030941"/>
                </a:cubicBezTo>
                <a:cubicBezTo>
                  <a:pt x="2362992" y="5032521"/>
                  <a:pt x="2317884" y="5047662"/>
                  <a:pt x="2297493" y="5049431"/>
                </a:cubicBezTo>
                <a:lnTo>
                  <a:pt x="2261156" y="5041558"/>
                </a:lnTo>
                <a:lnTo>
                  <a:pt x="2200581" y="5024964"/>
                </a:lnTo>
                <a:lnTo>
                  <a:pt x="2198380" y="5025550"/>
                </a:lnTo>
                <a:lnTo>
                  <a:pt x="2116066" y="5019568"/>
                </a:lnTo>
                <a:cubicBezTo>
                  <a:pt x="2111600" y="5017036"/>
                  <a:pt x="2059664" y="5006071"/>
                  <a:pt x="2056754" y="5002394"/>
                </a:cubicBezTo>
                <a:cubicBezTo>
                  <a:pt x="2003393" y="5014336"/>
                  <a:pt x="1998298" y="5008800"/>
                  <a:pt x="1942916" y="5005703"/>
                </a:cubicBezTo>
                <a:cubicBezTo>
                  <a:pt x="1882138" y="4994708"/>
                  <a:pt x="1836966" y="4976630"/>
                  <a:pt x="1796717" y="4970423"/>
                </a:cubicBezTo>
                <a:cubicBezTo>
                  <a:pt x="1724075" y="4959337"/>
                  <a:pt x="1636218" y="4936339"/>
                  <a:pt x="1583222" y="4931235"/>
                </a:cubicBezTo>
                <a:cubicBezTo>
                  <a:pt x="1544265" y="4950469"/>
                  <a:pt x="1556109" y="4927628"/>
                  <a:pt x="1518821" y="4927872"/>
                </a:cubicBezTo>
                <a:cubicBezTo>
                  <a:pt x="1497291" y="4925112"/>
                  <a:pt x="1483221" y="4916728"/>
                  <a:pt x="1471837" y="4914678"/>
                </a:cubicBezTo>
                <a:lnTo>
                  <a:pt x="1450515" y="4915578"/>
                </a:lnTo>
                <a:lnTo>
                  <a:pt x="1437078" y="4915016"/>
                </a:lnTo>
                <a:lnTo>
                  <a:pt x="1432462" y="4920065"/>
                </a:lnTo>
                <a:lnTo>
                  <a:pt x="1411645" y="4922952"/>
                </a:lnTo>
                <a:cubicBezTo>
                  <a:pt x="1384856" y="4920079"/>
                  <a:pt x="1306656" y="4907389"/>
                  <a:pt x="1271729" y="4902828"/>
                </a:cubicBezTo>
                <a:cubicBezTo>
                  <a:pt x="1258697" y="4896954"/>
                  <a:pt x="1213546" y="4890036"/>
                  <a:pt x="1202076" y="4895589"/>
                </a:cubicBezTo>
                <a:cubicBezTo>
                  <a:pt x="1192059" y="4895561"/>
                  <a:pt x="1182171" y="4891311"/>
                  <a:pt x="1174670" y="4898040"/>
                </a:cubicBezTo>
                <a:cubicBezTo>
                  <a:pt x="1163701" y="4905820"/>
                  <a:pt x="1136874" y="4886643"/>
                  <a:pt x="1137035" y="4897965"/>
                </a:cubicBezTo>
                <a:cubicBezTo>
                  <a:pt x="1117838" y="4884693"/>
                  <a:pt x="1091386" y="4900421"/>
                  <a:pt x="1069882" y="4901859"/>
                </a:cubicBezTo>
                <a:cubicBezTo>
                  <a:pt x="1055589" y="4889467"/>
                  <a:pt x="1024570" y="4904705"/>
                  <a:pt x="980935" y="4900090"/>
                </a:cubicBezTo>
                <a:cubicBezTo>
                  <a:pt x="947614" y="4895538"/>
                  <a:pt x="913224" y="4886405"/>
                  <a:pt x="869960" y="4874547"/>
                </a:cubicBezTo>
                <a:cubicBezTo>
                  <a:pt x="819114" y="4845820"/>
                  <a:pt x="768074" y="4839770"/>
                  <a:pt x="721345" y="4828937"/>
                </a:cubicBezTo>
                <a:cubicBezTo>
                  <a:pt x="667944" y="4819060"/>
                  <a:pt x="698286" y="4848426"/>
                  <a:pt x="635428" y="4819153"/>
                </a:cubicBezTo>
                <a:cubicBezTo>
                  <a:pt x="626286" y="4826707"/>
                  <a:pt x="617638" y="4825980"/>
                  <a:pt x="604106" y="4819994"/>
                </a:cubicBezTo>
                <a:cubicBezTo>
                  <a:pt x="583276" y="4822237"/>
                  <a:pt x="539859" y="4835097"/>
                  <a:pt x="510451" y="4832608"/>
                </a:cubicBezTo>
                <a:cubicBezTo>
                  <a:pt x="489781" y="4829929"/>
                  <a:pt x="443867" y="4807857"/>
                  <a:pt x="427656" y="4805062"/>
                </a:cubicBezTo>
                <a:cubicBezTo>
                  <a:pt x="424088" y="4806479"/>
                  <a:pt x="419580" y="4809736"/>
                  <a:pt x="413184" y="4815837"/>
                </a:cubicBezTo>
                <a:cubicBezTo>
                  <a:pt x="387673" y="4805882"/>
                  <a:pt x="379855" y="4817328"/>
                  <a:pt x="341772" y="4818825"/>
                </a:cubicBezTo>
                <a:cubicBezTo>
                  <a:pt x="327795" y="4810179"/>
                  <a:pt x="314729" y="4811964"/>
                  <a:pt x="301266" y="4817000"/>
                </a:cubicBezTo>
                <a:cubicBezTo>
                  <a:pt x="265781" y="4810886"/>
                  <a:pt x="231017" y="4816794"/>
                  <a:pt x="189886" y="4815871"/>
                </a:cubicBezTo>
                <a:cubicBezTo>
                  <a:pt x="147910" y="4802917"/>
                  <a:pt x="121702" y="4818738"/>
                  <a:pt x="77762" y="4817675"/>
                </a:cubicBezTo>
                <a:cubicBezTo>
                  <a:pt x="38733" y="4795315"/>
                  <a:pt x="44308" y="4840244"/>
                  <a:pt x="8164" y="4835320"/>
                </a:cubicBezTo>
                <a:lnTo>
                  <a:pt x="0" y="4832771"/>
                </a:lnTo>
                <a:close/>
              </a:path>
            </a:pathLst>
          </a:cu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7209CC52-EC2F-E402-CE22-BD7A64E9F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/>
          <a:p>
            <a:r>
              <a:rPr lang="hu-HU" dirty="0"/>
              <a:t>Érettségizzünk</a:t>
            </a:r>
          </a:p>
        </p:txBody>
      </p:sp>
      <p:sp>
        <p:nvSpPr>
          <p:cNvPr id="20" name="Alcím 19">
            <a:extLst>
              <a:ext uri="{FF2B5EF4-FFF2-40B4-BE49-F238E27FC236}">
                <a16:creationId xmlns:a16="http://schemas.microsoft.com/office/drawing/2014/main" id="{3096C095-323B-F42A-CC9C-0A6CCF59BD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grpSp>
        <p:nvGrpSpPr>
          <p:cNvPr id="21" name="Csoportba foglalás 20">
            <a:extLst>
              <a:ext uri="{FF2B5EF4-FFF2-40B4-BE49-F238E27FC236}">
                <a16:creationId xmlns:a16="http://schemas.microsoft.com/office/drawing/2014/main" id="{283D83E6-762B-2CC0-2DA5-C2B1ADED1274}"/>
              </a:ext>
            </a:extLst>
          </p:cNvPr>
          <p:cNvGrpSpPr/>
          <p:nvPr/>
        </p:nvGrpSpPr>
        <p:grpSpPr>
          <a:xfrm>
            <a:off x="8116646" y="0"/>
            <a:ext cx="4064400" cy="7200000"/>
            <a:chOff x="8116646" y="12018504"/>
            <a:chExt cx="4064400" cy="7200000"/>
          </a:xfrm>
        </p:grpSpPr>
        <p:sp>
          <p:nvSpPr>
            <p:cNvPr id="7" name="Téglalap 6">
              <a:extLst>
                <a:ext uri="{FF2B5EF4-FFF2-40B4-BE49-F238E27FC236}">
                  <a16:creationId xmlns:a16="http://schemas.microsoft.com/office/drawing/2014/main" id="{E2ACA9FF-50D8-FB21-A91F-256B854B7529}"/>
                </a:ext>
              </a:extLst>
            </p:cNvPr>
            <p:cNvSpPr/>
            <p:nvPr/>
          </p:nvSpPr>
          <p:spPr>
            <a:xfrm>
              <a:off x="8116646" y="12018504"/>
              <a:ext cx="4064400" cy="7200000"/>
            </a:xfrm>
            <a:prstGeom prst="rect">
              <a:avLst/>
            </a:prstGeom>
            <a:solidFill>
              <a:srgbClr val="00C7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Szövegdoboz 11">
              <a:extLst>
                <a:ext uri="{FF2B5EF4-FFF2-40B4-BE49-F238E27FC236}">
                  <a16:creationId xmlns:a16="http://schemas.microsoft.com/office/drawing/2014/main" id="{A98EC415-A29C-F125-98C8-521CB59D70A4}"/>
                </a:ext>
              </a:extLst>
            </p:cNvPr>
            <p:cNvSpPr txBox="1"/>
            <p:nvPr/>
          </p:nvSpPr>
          <p:spPr>
            <a:xfrm>
              <a:off x="8891322" y="15155116"/>
              <a:ext cx="2515047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u-HU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Lipták Dárius</a:t>
              </a:r>
            </a:p>
          </p:txBody>
        </p:sp>
        <p:pic>
          <p:nvPicPr>
            <p:cNvPr id="14" name="Kép 13" descr="A képen képernyőkép, fekete, tervezés látható&#10;&#10;Előfordulhat, hogy a mesterséges intelligencia által létrehozott tartalom helytelen.">
              <a:extLst>
                <a:ext uri="{FF2B5EF4-FFF2-40B4-BE49-F238E27FC236}">
                  <a16:creationId xmlns:a16="http://schemas.microsoft.com/office/drawing/2014/main" id="{49A0B8CA-C178-92FA-9BF3-4482FCE11B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9517" y="13895116"/>
              <a:ext cx="1478655" cy="12600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9ADEA64B-6BA8-2CF3-8726-64934D624DAB}"/>
              </a:ext>
            </a:extLst>
          </p:cNvPr>
          <p:cNvGrpSpPr/>
          <p:nvPr/>
        </p:nvGrpSpPr>
        <p:grpSpPr>
          <a:xfrm>
            <a:off x="-1" y="0"/>
            <a:ext cx="4064400" cy="7200000"/>
            <a:chOff x="-1" y="0"/>
            <a:chExt cx="4064400" cy="7200000"/>
          </a:xfrm>
        </p:grpSpPr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94B35B49-F65D-79B3-8A49-6423A2F3AAF2}"/>
                </a:ext>
              </a:extLst>
            </p:cNvPr>
            <p:cNvSpPr/>
            <p:nvPr/>
          </p:nvSpPr>
          <p:spPr>
            <a:xfrm>
              <a:off x="-1" y="0"/>
              <a:ext cx="4064400" cy="7200000"/>
            </a:xfrm>
            <a:prstGeom prst="rect">
              <a:avLst/>
            </a:prstGeom>
            <a:solidFill>
              <a:srgbClr val="65E6F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Szövegdoboz 7">
              <a:extLst>
                <a:ext uri="{FF2B5EF4-FFF2-40B4-BE49-F238E27FC236}">
                  <a16:creationId xmlns:a16="http://schemas.microsoft.com/office/drawing/2014/main" id="{E094EF64-2E4B-CA8D-F5FB-950C57079CF4}"/>
                </a:ext>
              </a:extLst>
            </p:cNvPr>
            <p:cNvSpPr txBox="1"/>
            <p:nvPr/>
          </p:nvSpPr>
          <p:spPr>
            <a:xfrm>
              <a:off x="796083" y="3136612"/>
              <a:ext cx="24869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Bernát Olivér</a:t>
              </a:r>
            </a:p>
          </p:txBody>
        </p:sp>
        <p:pic>
          <p:nvPicPr>
            <p:cNvPr id="13" name="Kép 12" descr="A képen fekete, sötétség látható&#10;&#10;Előfordulhat, hogy a mesterséges intelligencia által létrehozott tartalom helytelen.">
              <a:extLst>
                <a:ext uri="{FF2B5EF4-FFF2-40B4-BE49-F238E27FC236}">
                  <a16:creationId xmlns:a16="http://schemas.microsoft.com/office/drawing/2014/main" id="{BDDDB413-6720-FD62-5011-6BD0D3A65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9564" y="1876612"/>
              <a:ext cx="1260000" cy="1260000"/>
            </a:xfrm>
            <a:prstGeom prst="rect">
              <a:avLst/>
            </a:prstGeom>
          </p:spPr>
        </p:pic>
      </p:grpSp>
      <p:sp>
        <p:nvSpPr>
          <p:cNvPr id="6" name="Téglalap 5">
            <a:extLst>
              <a:ext uri="{FF2B5EF4-FFF2-40B4-BE49-F238E27FC236}">
                <a16:creationId xmlns:a16="http://schemas.microsoft.com/office/drawing/2014/main" id="{750F41FE-6BB4-8BDA-FAD6-DEABB99161A6}"/>
              </a:ext>
            </a:extLst>
          </p:cNvPr>
          <p:cNvSpPr/>
          <p:nvPr/>
        </p:nvSpPr>
        <p:spPr>
          <a:xfrm>
            <a:off x="0" y="0"/>
            <a:ext cx="12191998" cy="7200000"/>
          </a:xfrm>
          <a:prstGeom prst="rect">
            <a:avLst/>
          </a:prstGeom>
          <a:solidFill>
            <a:srgbClr val="33DC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0FADACDA-B9D7-E6AB-7CB5-E71BBFB3FA40}"/>
              </a:ext>
            </a:extLst>
          </p:cNvPr>
          <p:cNvSpPr txBox="1"/>
          <p:nvPr/>
        </p:nvSpPr>
        <p:spPr>
          <a:xfrm>
            <a:off x="113654" y="1382767"/>
            <a:ext cx="229421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Gáspár Zsolt</a:t>
            </a:r>
          </a:p>
        </p:txBody>
      </p:sp>
      <p:pic>
        <p:nvPicPr>
          <p:cNvPr id="15" name="Kép 14" descr="A képen fekete, sötétség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1CDA81AC-88ED-283F-5C66-C7F7AE185D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122767"/>
            <a:ext cx="1797049" cy="1260000"/>
          </a:xfrm>
          <a:prstGeom prst="rect">
            <a:avLst/>
          </a:prstGeom>
          <a:ln>
            <a:noFill/>
          </a:ln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75DC7B2F-7EF3-DDC3-2E6E-4884AE08825A}"/>
              </a:ext>
            </a:extLst>
          </p:cNvPr>
          <p:cNvSpPr txBox="1"/>
          <p:nvPr/>
        </p:nvSpPr>
        <p:spPr>
          <a:xfrm>
            <a:off x="3469812" y="288000"/>
            <a:ext cx="2483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/>
              <a:t>Fő feladatok: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40D36F57-3EAB-EF10-5CE7-FEA9316AE2C9}"/>
              </a:ext>
            </a:extLst>
          </p:cNvPr>
          <p:cNvSpPr txBox="1"/>
          <p:nvPr/>
        </p:nvSpPr>
        <p:spPr>
          <a:xfrm>
            <a:off x="6096001" y="288000"/>
            <a:ext cx="59532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/>
              <a:t>Frontend teljes körű kidolgozása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19145490-568C-CE51-FECC-4C33F3ED22B8}"/>
              </a:ext>
            </a:extLst>
          </p:cNvPr>
          <p:cNvSpPr txBox="1"/>
          <p:nvPr/>
        </p:nvSpPr>
        <p:spPr>
          <a:xfrm>
            <a:off x="286965" y="2505129"/>
            <a:ext cx="32871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/>
              <a:t>Kiértékelő felület:</a:t>
            </a:r>
          </a:p>
        </p:txBody>
      </p:sp>
      <p:pic>
        <p:nvPicPr>
          <p:cNvPr id="18" name="Kép 17">
            <a:extLst>
              <a:ext uri="{FF2B5EF4-FFF2-40B4-BE49-F238E27FC236}">
                <a16:creationId xmlns:a16="http://schemas.microsoft.com/office/drawing/2014/main" id="{F1F7A1A6-CFA0-BBDA-2864-21A0863AD8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9827" y="-5451701"/>
            <a:ext cx="8320000" cy="4680000"/>
          </a:xfrm>
          <a:prstGeom prst="rect">
            <a:avLst/>
          </a:prstGeom>
        </p:spPr>
      </p:pic>
      <p:pic>
        <p:nvPicPr>
          <p:cNvPr id="22" name="Kép 21">
            <a:extLst>
              <a:ext uri="{FF2B5EF4-FFF2-40B4-BE49-F238E27FC236}">
                <a16:creationId xmlns:a16="http://schemas.microsoft.com/office/drawing/2014/main" id="{94BA304D-3EAA-8130-3C70-374AECCC41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2000" y="2178356"/>
            <a:ext cx="832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568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875E4-DCF1-E23E-5F13-63DE29DB2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szöveg, kék látható&#10;&#10;Automatikusan generált leírás">
            <a:extLst>
              <a:ext uri="{FF2B5EF4-FFF2-40B4-BE49-F238E27FC236}">
                <a16:creationId xmlns:a16="http://schemas.microsoft.com/office/drawing/2014/main" id="{7200C69C-4B38-7B29-0638-E3ACAD2AB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6" b="4965"/>
          <a:stretch/>
        </p:blipFill>
        <p:spPr>
          <a:xfrm>
            <a:off x="1" y="1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12191999" h="6842601">
                <a:moveTo>
                  <a:pt x="0" y="0"/>
                </a:moveTo>
                <a:lnTo>
                  <a:pt x="12191999" y="0"/>
                </a:lnTo>
                <a:lnTo>
                  <a:pt x="12191999" y="6842601"/>
                </a:lnTo>
                <a:lnTo>
                  <a:pt x="10316981" y="6842601"/>
                </a:lnTo>
                <a:cubicBezTo>
                  <a:pt x="10312796" y="6835189"/>
                  <a:pt x="10163183" y="6730124"/>
                  <a:pt x="10158998" y="6722712"/>
                </a:cubicBezTo>
                <a:cubicBezTo>
                  <a:pt x="10120278" y="6678190"/>
                  <a:pt x="10156462" y="6716223"/>
                  <a:pt x="10090349" y="6671420"/>
                </a:cubicBezTo>
                <a:cubicBezTo>
                  <a:pt x="10043032" y="6655694"/>
                  <a:pt x="9995855" y="6551879"/>
                  <a:pt x="9955425" y="6498018"/>
                </a:cubicBezTo>
                <a:cubicBezTo>
                  <a:pt x="9939618" y="6480021"/>
                  <a:pt x="9915110" y="6461677"/>
                  <a:pt x="9891265" y="6454528"/>
                </a:cubicBezTo>
                <a:cubicBezTo>
                  <a:pt x="9868239" y="6464957"/>
                  <a:pt x="9865423" y="6431640"/>
                  <a:pt x="9848227" y="6426063"/>
                </a:cubicBezTo>
                <a:cubicBezTo>
                  <a:pt x="9838059" y="6433162"/>
                  <a:pt x="9815047" y="6410348"/>
                  <a:pt x="9812354" y="6399604"/>
                </a:cubicBezTo>
                <a:cubicBezTo>
                  <a:pt x="9825285" y="6377997"/>
                  <a:pt x="9725923" y="6372757"/>
                  <a:pt x="9725915" y="6356381"/>
                </a:cubicBezTo>
                <a:cubicBezTo>
                  <a:pt x="9696279" y="6348066"/>
                  <a:pt x="9591199" y="6354143"/>
                  <a:pt x="9575033" y="6325258"/>
                </a:cubicBezTo>
                <a:cubicBezTo>
                  <a:pt x="9516434" y="6303128"/>
                  <a:pt x="9441613" y="6276805"/>
                  <a:pt x="9415626" y="6271777"/>
                </a:cubicBezTo>
                <a:cubicBezTo>
                  <a:pt x="9378293" y="6313495"/>
                  <a:pt x="9281935" y="6171365"/>
                  <a:pt x="9171493" y="6150430"/>
                </a:cubicBezTo>
                <a:cubicBezTo>
                  <a:pt x="9155426" y="6152396"/>
                  <a:pt x="9147439" y="6151015"/>
                  <a:pt x="9146018" y="6139864"/>
                </a:cubicBezTo>
                <a:cubicBezTo>
                  <a:pt x="9112029" y="6132441"/>
                  <a:pt x="9087339" y="6101138"/>
                  <a:pt x="9059635" y="6109957"/>
                </a:cubicBezTo>
                <a:cubicBezTo>
                  <a:pt x="9024424" y="6092144"/>
                  <a:pt x="9043048" y="6078417"/>
                  <a:pt x="9010911" y="6064789"/>
                </a:cubicBezTo>
                <a:lnTo>
                  <a:pt x="8866811" y="6028191"/>
                </a:lnTo>
                <a:cubicBezTo>
                  <a:pt x="8846465" y="6021172"/>
                  <a:pt x="8825221" y="6000527"/>
                  <a:pt x="8804584" y="5994237"/>
                </a:cubicBezTo>
                <a:lnTo>
                  <a:pt x="8783071" y="5990448"/>
                </a:lnTo>
                <a:lnTo>
                  <a:pt x="8770456" y="5978060"/>
                </a:lnTo>
                <a:cubicBezTo>
                  <a:pt x="8764772" y="5975259"/>
                  <a:pt x="8757695" y="5974720"/>
                  <a:pt x="8748297" y="5978070"/>
                </a:cubicBezTo>
                <a:cubicBezTo>
                  <a:pt x="8730344" y="5973495"/>
                  <a:pt x="8679808" y="5955894"/>
                  <a:pt x="8662742" y="5950603"/>
                </a:cubicBezTo>
                <a:lnTo>
                  <a:pt x="8645902" y="5946326"/>
                </a:lnTo>
                <a:lnTo>
                  <a:pt x="8638176" y="5938358"/>
                </a:lnTo>
                <a:cubicBezTo>
                  <a:pt x="8625897" y="5932642"/>
                  <a:pt x="8594811" y="5922073"/>
                  <a:pt x="8572224" y="5912032"/>
                </a:cubicBezTo>
                <a:cubicBezTo>
                  <a:pt x="8553809" y="5897782"/>
                  <a:pt x="8529845" y="5886100"/>
                  <a:pt x="8502655" y="5878114"/>
                </a:cubicBezTo>
                <a:cubicBezTo>
                  <a:pt x="8496990" y="5883034"/>
                  <a:pt x="8489611" y="5872566"/>
                  <a:pt x="8485159" y="5869819"/>
                </a:cubicBezTo>
                <a:cubicBezTo>
                  <a:pt x="8483457" y="5873482"/>
                  <a:pt x="8471232" y="5872664"/>
                  <a:pt x="8468539" y="5868711"/>
                </a:cubicBezTo>
                <a:cubicBezTo>
                  <a:pt x="8389167" y="5836352"/>
                  <a:pt x="8421742" y="5881497"/>
                  <a:pt x="8379810" y="5849376"/>
                </a:cubicBezTo>
                <a:cubicBezTo>
                  <a:pt x="8371729" y="5846373"/>
                  <a:pt x="8364483" y="5846766"/>
                  <a:pt x="8357758" y="5848601"/>
                </a:cubicBezTo>
                <a:lnTo>
                  <a:pt x="8315264" y="5836192"/>
                </a:lnTo>
                <a:cubicBezTo>
                  <a:pt x="8299077" y="5829531"/>
                  <a:pt x="8281671" y="5824011"/>
                  <a:pt x="8263455" y="5819793"/>
                </a:cubicBezTo>
                <a:cubicBezTo>
                  <a:pt x="8257386" y="5826849"/>
                  <a:pt x="8245582" y="5813448"/>
                  <a:pt x="8239287" y="5810141"/>
                </a:cubicBezTo>
                <a:cubicBezTo>
                  <a:pt x="8237965" y="5815186"/>
                  <a:pt x="8222226" y="5815108"/>
                  <a:pt x="8217888" y="5810039"/>
                </a:cubicBezTo>
                <a:cubicBezTo>
                  <a:pt x="8109447" y="5773303"/>
                  <a:pt x="8161302" y="5831037"/>
                  <a:pt x="8100547" y="5791517"/>
                </a:cubicBezTo>
                <a:cubicBezTo>
                  <a:pt x="8089574" y="5788167"/>
                  <a:pt x="8080448" y="5789295"/>
                  <a:pt x="8072316" y="5792309"/>
                </a:cubicBezTo>
                <a:lnTo>
                  <a:pt x="8056967" y="5800648"/>
                </a:lnTo>
                <a:lnTo>
                  <a:pt x="8047885" y="5795270"/>
                </a:lnTo>
                <a:cubicBezTo>
                  <a:pt x="8010204" y="5788738"/>
                  <a:pt x="7996426" y="5797608"/>
                  <a:pt x="7977128" y="5783189"/>
                </a:cubicBezTo>
                <a:cubicBezTo>
                  <a:pt x="7943466" y="5775577"/>
                  <a:pt x="7904823" y="5770953"/>
                  <a:pt x="7874392" y="5763715"/>
                </a:cubicBezTo>
                <a:cubicBezTo>
                  <a:pt x="7860337" y="5743777"/>
                  <a:pt x="7817541" y="5748989"/>
                  <a:pt x="7794543" y="5739759"/>
                </a:cubicBezTo>
                <a:cubicBezTo>
                  <a:pt x="7784688" y="5731467"/>
                  <a:pt x="7776709" y="5729004"/>
                  <a:pt x="7763762" y="5734031"/>
                </a:cubicBezTo>
                <a:cubicBezTo>
                  <a:pt x="7718781" y="5694154"/>
                  <a:pt x="7732231" y="5727368"/>
                  <a:pt x="7685889" y="5707234"/>
                </a:cubicBezTo>
                <a:cubicBezTo>
                  <a:pt x="7646521" y="5687607"/>
                  <a:pt x="7600389" y="5671470"/>
                  <a:pt x="7566744" y="5634586"/>
                </a:cubicBezTo>
                <a:cubicBezTo>
                  <a:pt x="7561306" y="5624813"/>
                  <a:pt x="7543589" y="5618525"/>
                  <a:pt x="7527170" y="5620542"/>
                </a:cubicBezTo>
                <a:cubicBezTo>
                  <a:pt x="7524343" y="5620889"/>
                  <a:pt x="7521664" y="5621475"/>
                  <a:pt x="7519214" y="5622280"/>
                </a:cubicBezTo>
                <a:cubicBezTo>
                  <a:pt x="7500062" y="5596964"/>
                  <a:pt x="7480476" y="5604337"/>
                  <a:pt x="7473157" y="5588143"/>
                </a:cubicBezTo>
                <a:cubicBezTo>
                  <a:pt x="7433415" y="5574859"/>
                  <a:pt x="7395118" y="5582388"/>
                  <a:pt x="7388000" y="5568063"/>
                </a:cubicBezTo>
                <a:cubicBezTo>
                  <a:pt x="7366403" y="5564920"/>
                  <a:pt x="7332262" y="5573848"/>
                  <a:pt x="7320876" y="5557698"/>
                </a:cubicBezTo>
                <a:cubicBezTo>
                  <a:pt x="7314891" y="5568111"/>
                  <a:pt x="7299319" y="5544964"/>
                  <a:pt x="7284480" y="5549820"/>
                </a:cubicBezTo>
                <a:cubicBezTo>
                  <a:pt x="7273570" y="5554430"/>
                  <a:pt x="7266301" y="5548483"/>
                  <a:pt x="7256619" y="5546379"/>
                </a:cubicBezTo>
                <a:cubicBezTo>
                  <a:pt x="7242503" y="5549088"/>
                  <a:pt x="7202543" y="5533379"/>
                  <a:pt x="7193112" y="5525289"/>
                </a:cubicBezTo>
                <a:cubicBezTo>
                  <a:pt x="7172259" y="5499151"/>
                  <a:pt x="7108617" y="5505485"/>
                  <a:pt x="7090943" y="5485177"/>
                </a:cubicBezTo>
                <a:cubicBezTo>
                  <a:pt x="7083637" y="5481419"/>
                  <a:pt x="7076140" y="5479148"/>
                  <a:pt x="7068566" y="5477809"/>
                </a:cubicBezTo>
                <a:lnTo>
                  <a:pt x="7023035" y="5476595"/>
                </a:lnTo>
                <a:lnTo>
                  <a:pt x="7001197" y="5476163"/>
                </a:lnTo>
                <a:cubicBezTo>
                  <a:pt x="7016126" y="5454256"/>
                  <a:pt x="6943549" y="5466815"/>
                  <a:pt x="6967472" y="5451057"/>
                </a:cubicBezTo>
                <a:cubicBezTo>
                  <a:pt x="6931240" y="5443544"/>
                  <a:pt x="6920843" y="5429649"/>
                  <a:pt x="6883334" y="5418880"/>
                </a:cubicBezTo>
                <a:lnTo>
                  <a:pt x="6742417" y="5386446"/>
                </a:lnTo>
                <a:cubicBezTo>
                  <a:pt x="6690532" y="5366095"/>
                  <a:pt x="6665174" y="5364632"/>
                  <a:pt x="6618315" y="5353085"/>
                </a:cubicBezTo>
                <a:cubicBezTo>
                  <a:pt x="6581698" y="5304210"/>
                  <a:pt x="6547395" y="5315779"/>
                  <a:pt x="6521050" y="5283194"/>
                </a:cubicBezTo>
                <a:cubicBezTo>
                  <a:pt x="6469114" y="5268862"/>
                  <a:pt x="6472597" y="5253957"/>
                  <a:pt x="6414460" y="5253832"/>
                </a:cubicBezTo>
                <a:lnTo>
                  <a:pt x="6362535" y="5220502"/>
                </a:lnTo>
                <a:cubicBezTo>
                  <a:pt x="6350866" y="5213881"/>
                  <a:pt x="6347641" y="5215777"/>
                  <a:pt x="6344443" y="5214103"/>
                </a:cubicBezTo>
                <a:lnTo>
                  <a:pt x="6343344" y="5210454"/>
                </a:lnTo>
                <a:lnTo>
                  <a:pt x="6333344" y="5205307"/>
                </a:lnTo>
                <a:lnTo>
                  <a:pt x="6315602" y="5193288"/>
                </a:lnTo>
                <a:lnTo>
                  <a:pt x="6310442" y="5192802"/>
                </a:lnTo>
                <a:lnTo>
                  <a:pt x="6280815" y="5177420"/>
                </a:lnTo>
                <a:lnTo>
                  <a:pt x="6279533" y="5178045"/>
                </a:lnTo>
                <a:cubicBezTo>
                  <a:pt x="6275980" y="5179097"/>
                  <a:pt x="6272084" y="5179212"/>
                  <a:pt x="6267362" y="5177370"/>
                </a:cubicBezTo>
                <a:cubicBezTo>
                  <a:pt x="6261796" y="5192470"/>
                  <a:pt x="6259530" y="5180933"/>
                  <a:pt x="6246095" y="5174167"/>
                </a:cubicBezTo>
                <a:lnTo>
                  <a:pt x="6155252" y="5161201"/>
                </a:lnTo>
                <a:lnTo>
                  <a:pt x="6148525" y="5158442"/>
                </a:lnTo>
                <a:lnTo>
                  <a:pt x="6148187" y="5158573"/>
                </a:lnTo>
                <a:cubicBezTo>
                  <a:pt x="6146292" y="5158370"/>
                  <a:pt x="6143916" y="5157611"/>
                  <a:pt x="6140686" y="5156032"/>
                </a:cubicBezTo>
                <a:lnTo>
                  <a:pt x="6136260" y="5153413"/>
                </a:lnTo>
                <a:lnTo>
                  <a:pt x="6123208" y="5148061"/>
                </a:lnTo>
                <a:lnTo>
                  <a:pt x="6117367" y="5147451"/>
                </a:lnTo>
                <a:lnTo>
                  <a:pt x="5957305" y="5146062"/>
                </a:lnTo>
                <a:cubicBezTo>
                  <a:pt x="5920540" y="5140405"/>
                  <a:pt x="5887096" y="5142015"/>
                  <a:pt x="5857259" y="5132052"/>
                </a:cubicBezTo>
                <a:cubicBezTo>
                  <a:pt x="5843335" y="5135303"/>
                  <a:pt x="5830921" y="5135493"/>
                  <a:pt x="5821375" y="5125606"/>
                </a:cubicBezTo>
                <a:cubicBezTo>
                  <a:pt x="5786501" y="5122615"/>
                  <a:pt x="5775399" y="5132648"/>
                  <a:pt x="5755916" y="5120171"/>
                </a:cubicBezTo>
                <a:cubicBezTo>
                  <a:pt x="5732132" y="5135438"/>
                  <a:pt x="5732735" y="5128211"/>
                  <a:pt x="5725007" y="5121437"/>
                </a:cubicBezTo>
                <a:lnTo>
                  <a:pt x="5723810" y="5120848"/>
                </a:lnTo>
                <a:lnTo>
                  <a:pt x="5720531" y="5123048"/>
                </a:lnTo>
                <a:lnTo>
                  <a:pt x="5714794" y="5123371"/>
                </a:lnTo>
                <a:lnTo>
                  <a:pt x="5700141" y="5120131"/>
                </a:lnTo>
                <a:lnTo>
                  <a:pt x="5694799" y="5118234"/>
                </a:lnTo>
                <a:cubicBezTo>
                  <a:pt x="5691058" y="5117179"/>
                  <a:pt x="5688491" y="5116804"/>
                  <a:pt x="5686627" y="5116903"/>
                </a:cubicBezTo>
                <a:lnTo>
                  <a:pt x="5686371" y="5117086"/>
                </a:lnTo>
                <a:lnTo>
                  <a:pt x="5678818" y="5115416"/>
                </a:lnTo>
                <a:cubicBezTo>
                  <a:pt x="5666199" y="5112102"/>
                  <a:pt x="5654035" y="5108410"/>
                  <a:pt x="5642547" y="5104511"/>
                </a:cubicBezTo>
                <a:cubicBezTo>
                  <a:pt x="5629444" y="5114945"/>
                  <a:pt x="5588783" y="5093343"/>
                  <a:pt x="5587979" y="5116963"/>
                </a:cubicBezTo>
                <a:cubicBezTo>
                  <a:pt x="5572317" y="5112380"/>
                  <a:pt x="5564904" y="5101292"/>
                  <a:pt x="5566635" y="5117158"/>
                </a:cubicBezTo>
                <a:cubicBezTo>
                  <a:pt x="5561375" y="5116079"/>
                  <a:pt x="5557787" y="5116811"/>
                  <a:pt x="5554952" y="5118417"/>
                </a:cubicBezTo>
                <a:lnTo>
                  <a:pt x="5554039" y="5119241"/>
                </a:lnTo>
                <a:lnTo>
                  <a:pt x="5514253" y="5109018"/>
                </a:lnTo>
                <a:lnTo>
                  <a:pt x="5492156" y="5099904"/>
                </a:lnTo>
                <a:lnTo>
                  <a:pt x="5480446" y="5096385"/>
                </a:lnTo>
                <a:lnTo>
                  <a:pt x="5477744" y="5092939"/>
                </a:lnTo>
                <a:cubicBezTo>
                  <a:pt x="5474490" y="5090581"/>
                  <a:pt x="5469391" y="5088951"/>
                  <a:pt x="5460150" y="5088988"/>
                </a:cubicBezTo>
                <a:lnTo>
                  <a:pt x="5457901" y="5089459"/>
                </a:lnTo>
                <a:lnTo>
                  <a:pt x="5444243" y="5082761"/>
                </a:lnTo>
                <a:cubicBezTo>
                  <a:pt x="5439993" y="5080007"/>
                  <a:pt x="5436418" y="5076805"/>
                  <a:pt x="5433825" y="5072992"/>
                </a:cubicBezTo>
                <a:cubicBezTo>
                  <a:pt x="5379442" y="5082090"/>
                  <a:pt x="5336110" y="5058382"/>
                  <a:pt x="5280996" y="5052402"/>
                </a:cubicBezTo>
                <a:cubicBezTo>
                  <a:pt x="5250806" y="5043777"/>
                  <a:pt x="5168599" y="5048109"/>
                  <a:pt x="5161582" y="5019668"/>
                </a:cubicBezTo>
                <a:cubicBezTo>
                  <a:pt x="5121870" y="5011383"/>
                  <a:pt x="5095637" y="5009222"/>
                  <a:pt x="5042717" y="5002692"/>
                </a:cubicBezTo>
                <a:cubicBezTo>
                  <a:pt x="4991136" y="4972487"/>
                  <a:pt x="4902282" y="4979360"/>
                  <a:pt x="4840514" y="4959306"/>
                </a:cubicBezTo>
                <a:cubicBezTo>
                  <a:pt x="4799904" y="4976415"/>
                  <a:pt x="4824087" y="4958371"/>
                  <a:pt x="4786778" y="4956661"/>
                </a:cubicBezTo>
                <a:cubicBezTo>
                  <a:pt x="4801901" y="4937231"/>
                  <a:pt x="4739845" y="4961208"/>
                  <a:pt x="4743741" y="4937104"/>
                </a:cubicBezTo>
                <a:cubicBezTo>
                  <a:pt x="4736829" y="4937557"/>
                  <a:pt x="4730010" y="4938753"/>
                  <a:pt x="4723136" y="4940138"/>
                </a:cubicBezTo>
                <a:lnTo>
                  <a:pt x="4719535" y="4940850"/>
                </a:lnTo>
                <a:lnTo>
                  <a:pt x="4706143" y="4939586"/>
                </a:lnTo>
                <a:lnTo>
                  <a:pt x="4701098" y="4944372"/>
                </a:lnTo>
                <a:lnTo>
                  <a:pt x="4680034" y="4946157"/>
                </a:lnTo>
                <a:cubicBezTo>
                  <a:pt x="4672339" y="4946029"/>
                  <a:pt x="4664292" y="4944964"/>
                  <a:pt x="4655740" y="4942396"/>
                </a:cubicBezTo>
                <a:cubicBezTo>
                  <a:pt x="4636359" y="4929384"/>
                  <a:pt x="4599700" y="4935346"/>
                  <a:pt x="4569298" y="4929596"/>
                </a:cubicBezTo>
                <a:lnTo>
                  <a:pt x="4555977" y="4924356"/>
                </a:lnTo>
                <a:lnTo>
                  <a:pt x="4508949" y="4921648"/>
                </a:lnTo>
                <a:cubicBezTo>
                  <a:pt x="4495668" y="4920437"/>
                  <a:pt x="4482007" y="4918694"/>
                  <a:pt x="4467838" y="4915993"/>
                </a:cubicBezTo>
                <a:lnTo>
                  <a:pt x="4441948" y="4909300"/>
                </a:lnTo>
                <a:lnTo>
                  <a:pt x="4394719" y="4901820"/>
                </a:lnTo>
                <a:lnTo>
                  <a:pt x="4356810" y="4905146"/>
                </a:lnTo>
                <a:lnTo>
                  <a:pt x="4222144" y="4909117"/>
                </a:lnTo>
                <a:cubicBezTo>
                  <a:pt x="4202488" y="4913903"/>
                  <a:pt x="4184742" y="4933491"/>
                  <a:pt x="4160481" y="4923474"/>
                </a:cubicBezTo>
                <a:cubicBezTo>
                  <a:pt x="4165854" y="4934564"/>
                  <a:pt x="4131661" y="4919946"/>
                  <a:pt x="4124879" y="4929303"/>
                </a:cubicBezTo>
                <a:cubicBezTo>
                  <a:pt x="4120895" y="4937086"/>
                  <a:pt x="4109593" y="4934464"/>
                  <a:pt x="4100114" y="4936007"/>
                </a:cubicBezTo>
                <a:cubicBezTo>
                  <a:pt x="4091835" y="4943256"/>
                  <a:pt x="4045978" y="4943549"/>
                  <a:pt x="4030957" y="4939826"/>
                </a:cubicBezTo>
                <a:cubicBezTo>
                  <a:pt x="3989825" y="4924453"/>
                  <a:pt x="3946860" y="4952050"/>
                  <a:pt x="3913764" y="4940618"/>
                </a:cubicBezTo>
                <a:cubicBezTo>
                  <a:pt x="3904534" y="4939906"/>
                  <a:pt x="3896577" y="4940543"/>
                  <a:pt x="3889457" y="4942017"/>
                </a:cubicBezTo>
                <a:lnTo>
                  <a:pt x="3871115" y="4948115"/>
                </a:lnTo>
                <a:lnTo>
                  <a:pt x="3869086" y="4953796"/>
                </a:lnTo>
                <a:lnTo>
                  <a:pt x="3856124" y="4955351"/>
                </a:lnTo>
                <a:lnTo>
                  <a:pt x="3835967" y="4964002"/>
                </a:lnTo>
                <a:cubicBezTo>
                  <a:pt x="3826465" y="4939857"/>
                  <a:pt x="3782586" y="4975947"/>
                  <a:pt x="3785910" y="4953998"/>
                </a:cubicBezTo>
                <a:cubicBezTo>
                  <a:pt x="3750785" y="4960085"/>
                  <a:pt x="3699033" y="4941571"/>
                  <a:pt x="3671085" y="4966563"/>
                </a:cubicBezTo>
                <a:cubicBezTo>
                  <a:pt x="3621255" y="4971431"/>
                  <a:pt x="3562637" y="4982991"/>
                  <a:pt x="3486928" y="4983204"/>
                </a:cubicBezTo>
                <a:cubicBezTo>
                  <a:pt x="3446030" y="4983424"/>
                  <a:pt x="3343460" y="4965124"/>
                  <a:pt x="3280956" y="4963864"/>
                </a:cubicBezTo>
                <a:cubicBezTo>
                  <a:pt x="3227193" y="4969510"/>
                  <a:pt x="3256481" y="4962609"/>
                  <a:pt x="3211563" y="4982704"/>
                </a:cubicBezTo>
                <a:cubicBezTo>
                  <a:pt x="3207119" y="4979549"/>
                  <a:pt x="3170070" y="4977192"/>
                  <a:pt x="3164681" y="4975408"/>
                </a:cubicBezTo>
                <a:lnTo>
                  <a:pt x="3127171" y="4968229"/>
                </a:lnTo>
                <a:lnTo>
                  <a:pt x="3096889" y="4965619"/>
                </a:lnTo>
                <a:cubicBezTo>
                  <a:pt x="3088441" y="4967572"/>
                  <a:pt x="3082883" y="4967054"/>
                  <a:pt x="3078620" y="4965444"/>
                </a:cubicBezTo>
                <a:lnTo>
                  <a:pt x="3074275" y="4962670"/>
                </a:lnTo>
                <a:lnTo>
                  <a:pt x="3036436" y="4957455"/>
                </a:lnTo>
                <a:lnTo>
                  <a:pt x="3031995" y="4958829"/>
                </a:lnTo>
                <a:lnTo>
                  <a:pt x="2994028" y="4956800"/>
                </a:lnTo>
                <a:cubicBezTo>
                  <a:pt x="2992299" y="4958944"/>
                  <a:pt x="2989407" y="4960397"/>
                  <a:pt x="2984001" y="4960444"/>
                </a:cubicBezTo>
                <a:cubicBezTo>
                  <a:pt x="2994191" y="4975446"/>
                  <a:pt x="2981386" y="4966249"/>
                  <a:pt x="2964542" y="4965062"/>
                </a:cubicBezTo>
                <a:cubicBezTo>
                  <a:pt x="2976613" y="4988096"/>
                  <a:pt x="2927627" y="4975618"/>
                  <a:pt x="2921274" y="4988440"/>
                </a:cubicBezTo>
                <a:cubicBezTo>
                  <a:pt x="2908629" y="4987050"/>
                  <a:pt x="2895476" y="4985998"/>
                  <a:pt x="2882111" y="4985411"/>
                </a:cubicBezTo>
                <a:lnTo>
                  <a:pt x="2874282" y="4985361"/>
                </a:lnTo>
                <a:cubicBezTo>
                  <a:pt x="2874237" y="4985437"/>
                  <a:pt x="2874193" y="4985514"/>
                  <a:pt x="2874147" y="4985591"/>
                </a:cubicBezTo>
                <a:cubicBezTo>
                  <a:pt x="2872492" y="4986074"/>
                  <a:pt x="2869935" y="4986243"/>
                  <a:pt x="2865932" y="4985999"/>
                </a:cubicBezTo>
                <a:lnTo>
                  <a:pt x="2860008" y="4985269"/>
                </a:lnTo>
                <a:lnTo>
                  <a:pt x="2844819" y="4985172"/>
                </a:lnTo>
                <a:lnTo>
                  <a:pt x="2839735" y="4986676"/>
                </a:lnTo>
                <a:lnTo>
                  <a:pt x="2837922" y="4989488"/>
                </a:lnTo>
                <a:lnTo>
                  <a:pt x="2836507" y="4989165"/>
                </a:lnTo>
                <a:cubicBezTo>
                  <a:pt x="2825749" y="4984209"/>
                  <a:pt x="2822382" y="4977089"/>
                  <a:pt x="2808859" y="4996804"/>
                </a:cubicBezTo>
                <a:cubicBezTo>
                  <a:pt x="2784233" y="4988767"/>
                  <a:pt x="2779499" y="5000786"/>
                  <a:pt x="2745907" y="5005126"/>
                </a:cubicBezTo>
                <a:cubicBezTo>
                  <a:pt x="2731796" y="4997536"/>
                  <a:pt x="2720518" y="5000295"/>
                  <a:pt x="2709519" y="5006333"/>
                </a:cubicBezTo>
                <a:cubicBezTo>
                  <a:pt x="2676766" y="5002878"/>
                  <a:pt x="2646981" y="5011377"/>
                  <a:pt x="2610212" y="5013529"/>
                </a:cubicBezTo>
                <a:cubicBezTo>
                  <a:pt x="2570359" y="5003730"/>
                  <a:pt x="2550109" y="5021491"/>
                  <a:pt x="2510814" y="5023713"/>
                </a:cubicBezTo>
                <a:cubicBezTo>
                  <a:pt x="2476639" y="5006722"/>
                  <a:pt x="2482834" y="5038639"/>
                  <a:pt x="2462736" y="5045398"/>
                </a:cubicBezTo>
                <a:lnTo>
                  <a:pt x="2457050" y="5046022"/>
                </a:lnTo>
                <a:lnTo>
                  <a:pt x="2442184" y="5043549"/>
                </a:lnTo>
                <a:lnTo>
                  <a:pt x="2436703" y="5041929"/>
                </a:lnTo>
                <a:cubicBezTo>
                  <a:pt x="2432888" y="5041072"/>
                  <a:pt x="2430299" y="5040830"/>
                  <a:pt x="2428451" y="5041027"/>
                </a:cubicBezTo>
                <a:lnTo>
                  <a:pt x="2420551" y="5039949"/>
                </a:lnTo>
                <a:cubicBezTo>
                  <a:pt x="2407700" y="5037296"/>
                  <a:pt x="2395274" y="5034239"/>
                  <a:pt x="2383501" y="5030941"/>
                </a:cubicBezTo>
                <a:cubicBezTo>
                  <a:pt x="2362992" y="5032521"/>
                  <a:pt x="2317884" y="5047662"/>
                  <a:pt x="2297493" y="5049431"/>
                </a:cubicBezTo>
                <a:lnTo>
                  <a:pt x="2261156" y="5041558"/>
                </a:lnTo>
                <a:lnTo>
                  <a:pt x="2200581" y="5024964"/>
                </a:lnTo>
                <a:lnTo>
                  <a:pt x="2198380" y="5025550"/>
                </a:lnTo>
                <a:lnTo>
                  <a:pt x="2116066" y="5019568"/>
                </a:lnTo>
                <a:cubicBezTo>
                  <a:pt x="2111600" y="5017036"/>
                  <a:pt x="2059664" y="5006071"/>
                  <a:pt x="2056754" y="5002394"/>
                </a:cubicBezTo>
                <a:cubicBezTo>
                  <a:pt x="2003393" y="5014336"/>
                  <a:pt x="1998298" y="5008800"/>
                  <a:pt x="1942916" y="5005703"/>
                </a:cubicBezTo>
                <a:cubicBezTo>
                  <a:pt x="1882138" y="4994708"/>
                  <a:pt x="1836966" y="4976630"/>
                  <a:pt x="1796717" y="4970423"/>
                </a:cubicBezTo>
                <a:cubicBezTo>
                  <a:pt x="1724075" y="4959337"/>
                  <a:pt x="1636218" y="4936339"/>
                  <a:pt x="1583222" y="4931235"/>
                </a:cubicBezTo>
                <a:cubicBezTo>
                  <a:pt x="1544265" y="4950469"/>
                  <a:pt x="1556109" y="4927628"/>
                  <a:pt x="1518821" y="4927872"/>
                </a:cubicBezTo>
                <a:cubicBezTo>
                  <a:pt x="1497291" y="4925112"/>
                  <a:pt x="1483221" y="4916728"/>
                  <a:pt x="1471837" y="4914678"/>
                </a:cubicBezTo>
                <a:lnTo>
                  <a:pt x="1450515" y="4915578"/>
                </a:lnTo>
                <a:lnTo>
                  <a:pt x="1437078" y="4915016"/>
                </a:lnTo>
                <a:lnTo>
                  <a:pt x="1432462" y="4920065"/>
                </a:lnTo>
                <a:lnTo>
                  <a:pt x="1411645" y="4922952"/>
                </a:lnTo>
                <a:cubicBezTo>
                  <a:pt x="1384856" y="4920079"/>
                  <a:pt x="1306656" y="4907389"/>
                  <a:pt x="1271729" y="4902828"/>
                </a:cubicBezTo>
                <a:cubicBezTo>
                  <a:pt x="1258697" y="4896954"/>
                  <a:pt x="1213546" y="4890036"/>
                  <a:pt x="1202076" y="4895589"/>
                </a:cubicBezTo>
                <a:cubicBezTo>
                  <a:pt x="1192059" y="4895561"/>
                  <a:pt x="1182171" y="4891311"/>
                  <a:pt x="1174670" y="4898040"/>
                </a:cubicBezTo>
                <a:cubicBezTo>
                  <a:pt x="1163701" y="4905820"/>
                  <a:pt x="1136874" y="4886643"/>
                  <a:pt x="1137035" y="4897965"/>
                </a:cubicBezTo>
                <a:cubicBezTo>
                  <a:pt x="1117838" y="4884693"/>
                  <a:pt x="1091386" y="4900421"/>
                  <a:pt x="1069882" y="4901859"/>
                </a:cubicBezTo>
                <a:cubicBezTo>
                  <a:pt x="1055589" y="4889467"/>
                  <a:pt x="1024570" y="4904705"/>
                  <a:pt x="980935" y="4900090"/>
                </a:cubicBezTo>
                <a:cubicBezTo>
                  <a:pt x="947614" y="4895538"/>
                  <a:pt x="913224" y="4886405"/>
                  <a:pt x="869960" y="4874547"/>
                </a:cubicBezTo>
                <a:cubicBezTo>
                  <a:pt x="819114" y="4845820"/>
                  <a:pt x="768074" y="4839770"/>
                  <a:pt x="721345" y="4828937"/>
                </a:cubicBezTo>
                <a:cubicBezTo>
                  <a:pt x="667944" y="4819060"/>
                  <a:pt x="698286" y="4848426"/>
                  <a:pt x="635428" y="4819153"/>
                </a:cubicBezTo>
                <a:cubicBezTo>
                  <a:pt x="626286" y="4826707"/>
                  <a:pt x="617638" y="4825980"/>
                  <a:pt x="604106" y="4819994"/>
                </a:cubicBezTo>
                <a:cubicBezTo>
                  <a:pt x="583276" y="4822237"/>
                  <a:pt x="539859" y="4835097"/>
                  <a:pt x="510451" y="4832608"/>
                </a:cubicBezTo>
                <a:cubicBezTo>
                  <a:pt x="489781" y="4829929"/>
                  <a:pt x="443867" y="4807857"/>
                  <a:pt x="427656" y="4805062"/>
                </a:cubicBezTo>
                <a:cubicBezTo>
                  <a:pt x="424088" y="4806479"/>
                  <a:pt x="419580" y="4809736"/>
                  <a:pt x="413184" y="4815837"/>
                </a:cubicBezTo>
                <a:cubicBezTo>
                  <a:pt x="387673" y="4805882"/>
                  <a:pt x="379855" y="4817328"/>
                  <a:pt x="341772" y="4818825"/>
                </a:cubicBezTo>
                <a:cubicBezTo>
                  <a:pt x="327795" y="4810179"/>
                  <a:pt x="314729" y="4811964"/>
                  <a:pt x="301266" y="4817000"/>
                </a:cubicBezTo>
                <a:cubicBezTo>
                  <a:pt x="265781" y="4810886"/>
                  <a:pt x="231017" y="4816794"/>
                  <a:pt x="189886" y="4815871"/>
                </a:cubicBezTo>
                <a:cubicBezTo>
                  <a:pt x="147910" y="4802917"/>
                  <a:pt x="121702" y="4818738"/>
                  <a:pt x="77762" y="4817675"/>
                </a:cubicBezTo>
                <a:cubicBezTo>
                  <a:pt x="38733" y="4795315"/>
                  <a:pt x="44308" y="4840244"/>
                  <a:pt x="8164" y="4835320"/>
                </a:cubicBezTo>
                <a:lnTo>
                  <a:pt x="0" y="4832771"/>
                </a:lnTo>
                <a:close/>
              </a:path>
            </a:pathLst>
          </a:cu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4840F3A4-98CC-1C5F-2F69-E24155045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00" y="5436000"/>
            <a:ext cx="6931319" cy="1186800"/>
          </a:xfrm>
        </p:spPr>
        <p:txBody>
          <a:bodyPr anchor="b">
            <a:normAutofit/>
          </a:bodyPr>
          <a:lstStyle/>
          <a:p>
            <a:pPr algn="l"/>
            <a:r>
              <a:rPr lang="hu-HU" sz="7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Érettségizzünk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ED870DA3-5D23-B264-00F7-8F6AABA90BF8}"/>
              </a:ext>
            </a:extLst>
          </p:cNvPr>
          <p:cNvSpPr/>
          <p:nvPr/>
        </p:nvSpPr>
        <p:spPr>
          <a:xfrm>
            <a:off x="8116646" y="0"/>
            <a:ext cx="4064400" cy="7200000"/>
          </a:xfrm>
          <a:prstGeom prst="rect">
            <a:avLst/>
          </a:prstGeom>
          <a:solidFill>
            <a:srgbClr val="00C7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2E068FD2-C1C2-2B14-166F-8CBB2B131A8E}"/>
              </a:ext>
            </a:extLst>
          </p:cNvPr>
          <p:cNvSpPr txBox="1"/>
          <p:nvPr/>
        </p:nvSpPr>
        <p:spPr>
          <a:xfrm>
            <a:off x="8891322" y="3136612"/>
            <a:ext cx="251504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Lipták Dárius</a:t>
            </a:r>
          </a:p>
        </p:txBody>
      </p:sp>
      <p:pic>
        <p:nvPicPr>
          <p:cNvPr id="14" name="Kép 13" descr="A képen képernyőkép, fekete, tervezés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515CB4D6-EE8C-91C2-39B7-F8881DEDEC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517" y="1876612"/>
            <a:ext cx="1478655" cy="1260000"/>
          </a:xfrm>
          <a:prstGeom prst="rect">
            <a:avLst/>
          </a:prstGeom>
          <a:ln>
            <a:noFill/>
          </a:ln>
        </p:spPr>
      </p:pic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1182E34F-24FC-7487-3BEC-9CFA832E4408}"/>
              </a:ext>
            </a:extLst>
          </p:cNvPr>
          <p:cNvGrpSpPr/>
          <p:nvPr/>
        </p:nvGrpSpPr>
        <p:grpSpPr>
          <a:xfrm>
            <a:off x="-1" y="0"/>
            <a:ext cx="4064400" cy="7200000"/>
            <a:chOff x="-1" y="0"/>
            <a:chExt cx="4064400" cy="7200000"/>
          </a:xfrm>
        </p:grpSpPr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B2A1931B-4C79-FE2F-228A-0D8144872C97}"/>
                </a:ext>
              </a:extLst>
            </p:cNvPr>
            <p:cNvSpPr/>
            <p:nvPr/>
          </p:nvSpPr>
          <p:spPr>
            <a:xfrm>
              <a:off x="-1" y="0"/>
              <a:ext cx="4064400" cy="7200000"/>
            </a:xfrm>
            <a:prstGeom prst="rect">
              <a:avLst/>
            </a:prstGeom>
            <a:solidFill>
              <a:srgbClr val="65E6F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Szövegdoboz 7">
              <a:extLst>
                <a:ext uri="{FF2B5EF4-FFF2-40B4-BE49-F238E27FC236}">
                  <a16:creationId xmlns:a16="http://schemas.microsoft.com/office/drawing/2014/main" id="{0D492735-F4C0-5C1E-C3ED-7E5F9ECB5249}"/>
                </a:ext>
              </a:extLst>
            </p:cNvPr>
            <p:cNvSpPr txBox="1"/>
            <p:nvPr/>
          </p:nvSpPr>
          <p:spPr>
            <a:xfrm>
              <a:off x="796083" y="3136612"/>
              <a:ext cx="24869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Bernát Olivér</a:t>
              </a:r>
            </a:p>
          </p:txBody>
        </p:sp>
        <p:pic>
          <p:nvPicPr>
            <p:cNvPr id="13" name="Kép 12" descr="A képen fekete, sötétség látható&#10;&#10;Előfordulhat, hogy a mesterséges intelligencia által létrehozott tartalom helytelen.">
              <a:extLst>
                <a:ext uri="{FF2B5EF4-FFF2-40B4-BE49-F238E27FC236}">
                  <a16:creationId xmlns:a16="http://schemas.microsoft.com/office/drawing/2014/main" id="{A02C8A62-A68C-53C5-2A4C-AD8DC79963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9564" y="1876612"/>
              <a:ext cx="1260000" cy="1260000"/>
            </a:xfrm>
            <a:prstGeom prst="rect">
              <a:avLst/>
            </a:prstGeom>
          </p:spPr>
        </p:pic>
      </p:grpSp>
      <p:sp>
        <p:nvSpPr>
          <p:cNvPr id="6" name="Téglalap 5">
            <a:extLst>
              <a:ext uri="{FF2B5EF4-FFF2-40B4-BE49-F238E27FC236}">
                <a16:creationId xmlns:a16="http://schemas.microsoft.com/office/drawing/2014/main" id="{3FCD473C-CA32-5930-51C0-A5B647997DD8}"/>
              </a:ext>
            </a:extLst>
          </p:cNvPr>
          <p:cNvSpPr/>
          <p:nvPr/>
        </p:nvSpPr>
        <p:spPr>
          <a:xfrm>
            <a:off x="4064400" y="-1"/>
            <a:ext cx="4064400" cy="7200000"/>
          </a:xfrm>
          <a:prstGeom prst="rect">
            <a:avLst/>
          </a:prstGeom>
          <a:solidFill>
            <a:srgbClr val="33DC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6C51636E-9A9C-B05C-903E-874ED8F252D9}"/>
              </a:ext>
            </a:extLst>
          </p:cNvPr>
          <p:cNvSpPr txBox="1"/>
          <p:nvPr/>
        </p:nvSpPr>
        <p:spPr>
          <a:xfrm>
            <a:off x="4943773" y="3136612"/>
            <a:ext cx="229421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Gáspár Zsolt</a:t>
            </a:r>
          </a:p>
        </p:txBody>
      </p:sp>
      <p:pic>
        <p:nvPicPr>
          <p:cNvPr id="15" name="Kép 14" descr="A képen fekete, sötétség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D80A3D11-BFE4-24B9-D5F0-81FF73E949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119" y="1876612"/>
            <a:ext cx="1797049" cy="1260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2942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620129-1471-4766-0D1D-44856E4C5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szöveg, kék látható&#10;&#10;Automatikusan generált leírás">
            <a:extLst>
              <a:ext uri="{FF2B5EF4-FFF2-40B4-BE49-F238E27FC236}">
                <a16:creationId xmlns:a16="http://schemas.microsoft.com/office/drawing/2014/main" id="{101E4C5A-3D33-6198-B5B5-AE50452C0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6" b="4965"/>
          <a:stretch/>
        </p:blipFill>
        <p:spPr>
          <a:xfrm>
            <a:off x="1" y="1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12191999" h="6842601">
                <a:moveTo>
                  <a:pt x="0" y="0"/>
                </a:moveTo>
                <a:lnTo>
                  <a:pt x="12191999" y="0"/>
                </a:lnTo>
                <a:lnTo>
                  <a:pt x="12191999" y="6842601"/>
                </a:lnTo>
                <a:lnTo>
                  <a:pt x="10316981" y="6842601"/>
                </a:lnTo>
                <a:cubicBezTo>
                  <a:pt x="10312796" y="6835189"/>
                  <a:pt x="10163183" y="6730124"/>
                  <a:pt x="10158998" y="6722712"/>
                </a:cubicBezTo>
                <a:cubicBezTo>
                  <a:pt x="10120278" y="6678190"/>
                  <a:pt x="10156462" y="6716223"/>
                  <a:pt x="10090349" y="6671420"/>
                </a:cubicBezTo>
                <a:cubicBezTo>
                  <a:pt x="10043032" y="6655694"/>
                  <a:pt x="9995855" y="6551879"/>
                  <a:pt x="9955425" y="6498018"/>
                </a:cubicBezTo>
                <a:cubicBezTo>
                  <a:pt x="9939618" y="6480021"/>
                  <a:pt x="9915110" y="6461677"/>
                  <a:pt x="9891265" y="6454528"/>
                </a:cubicBezTo>
                <a:cubicBezTo>
                  <a:pt x="9868239" y="6464957"/>
                  <a:pt x="9865423" y="6431640"/>
                  <a:pt x="9848227" y="6426063"/>
                </a:cubicBezTo>
                <a:cubicBezTo>
                  <a:pt x="9838059" y="6433162"/>
                  <a:pt x="9815047" y="6410348"/>
                  <a:pt x="9812354" y="6399604"/>
                </a:cubicBezTo>
                <a:cubicBezTo>
                  <a:pt x="9825285" y="6377997"/>
                  <a:pt x="9725923" y="6372757"/>
                  <a:pt x="9725915" y="6356381"/>
                </a:cubicBezTo>
                <a:cubicBezTo>
                  <a:pt x="9696279" y="6348066"/>
                  <a:pt x="9591199" y="6354143"/>
                  <a:pt x="9575033" y="6325258"/>
                </a:cubicBezTo>
                <a:cubicBezTo>
                  <a:pt x="9516434" y="6303128"/>
                  <a:pt x="9441613" y="6276805"/>
                  <a:pt x="9415626" y="6271777"/>
                </a:cubicBezTo>
                <a:cubicBezTo>
                  <a:pt x="9378293" y="6313495"/>
                  <a:pt x="9281935" y="6171365"/>
                  <a:pt x="9171493" y="6150430"/>
                </a:cubicBezTo>
                <a:cubicBezTo>
                  <a:pt x="9155426" y="6152396"/>
                  <a:pt x="9147439" y="6151015"/>
                  <a:pt x="9146018" y="6139864"/>
                </a:cubicBezTo>
                <a:cubicBezTo>
                  <a:pt x="9112029" y="6132441"/>
                  <a:pt x="9087339" y="6101138"/>
                  <a:pt x="9059635" y="6109957"/>
                </a:cubicBezTo>
                <a:cubicBezTo>
                  <a:pt x="9024424" y="6092144"/>
                  <a:pt x="9043048" y="6078417"/>
                  <a:pt x="9010911" y="6064789"/>
                </a:cubicBezTo>
                <a:lnTo>
                  <a:pt x="8866811" y="6028191"/>
                </a:lnTo>
                <a:cubicBezTo>
                  <a:pt x="8846465" y="6021172"/>
                  <a:pt x="8825221" y="6000527"/>
                  <a:pt x="8804584" y="5994237"/>
                </a:cubicBezTo>
                <a:lnTo>
                  <a:pt x="8783071" y="5990448"/>
                </a:lnTo>
                <a:lnTo>
                  <a:pt x="8770456" y="5978060"/>
                </a:lnTo>
                <a:cubicBezTo>
                  <a:pt x="8764772" y="5975259"/>
                  <a:pt x="8757695" y="5974720"/>
                  <a:pt x="8748297" y="5978070"/>
                </a:cubicBezTo>
                <a:cubicBezTo>
                  <a:pt x="8730344" y="5973495"/>
                  <a:pt x="8679808" y="5955894"/>
                  <a:pt x="8662742" y="5950603"/>
                </a:cubicBezTo>
                <a:lnTo>
                  <a:pt x="8645902" y="5946326"/>
                </a:lnTo>
                <a:lnTo>
                  <a:pt x="8638176" y="5938358"/>
                </a:lnTo>
                <a:cubicBezTo>
                  <a:pt x="8625897" y="5932642"/>
                  <a:pt x="8594811" y="5922073"/>
                  <a:pt x="8572224" y="5912032"/>
                </a:cubicBezTo>
                <a:cubicBezTo>
                  <a:pt x="8553809" y="5897782"/>
                  <a:pt x="8529845" y="5886100"/>
                  <a:pt x="8502655" y="5878114"/>
                </a:cubicBezTo>
                <a:cubicBezTo>
                  <a:pt x="8496990" y="5883034"/>
                  <a:pt x="8489611" y="5872566"/>
                  <a:pt x="8485159" y="5869819"/>
                </a:cubicBezTo>
                <a:cubicBezTo>
                  <a:pt x="8483457" y="5873482"/>
                  <a:pt x="8471232" y="5872664"/>
                  <a:pt x="8468539" y="5868711"/>
                </a:cubicBezTo>
                <a:cubicBezTo>
                  <a:pt x="8389167" y="5836352"/>
                  <a:pt x="8421742" y="5881497"/>
                  <a:pt x="8379810" y="5849376"/>
                </a:cubicBezTo>
                <a:cubicBezTo>
                  <a:pt x="8371729" y="5846373"/>
                  <a:pt x="8364483" y="5846766"/>
                  <a:pt x="8357758" y="5848601"/>
                </a:cubicBezTo>
                <a:lnTo>
                  <a:pt x="8315264" y="5836192"/>
                </a:lnTo>
                <a:cubicBezTo>
                  <a:pt x="8299077" y="5829531"/>
                  <a:pt x="8281671" y="5824011"/>
                  <a:pt x="8263455" y="5819793"/>
                </a:cubicBezTo>
                <a:cubicBezTo>
                  <a:pt x="8257386" y="5826849"/>
                  <a:pt x="8245582" y="5813448"/>
                  <a:pt x="8239287" y="5810141"/>
                </a:cubicBezTo>
                <a:cubicBezTo>
                  <a:pt x="8237965" y="5815186"/>
                  <a:pt x="8222226" y="5815108"/>
                  <a:pt x="8217888" y="5810039"/>
                </a:cubicBezTo>
                <a:cubicBezTo>
                  <a:pt x="8109447" y="5773303"/>
                  <a:pt x="8161302" y="5831037"/>
                  <a:pt x="8100547" y="5791517"/>
                </a:cubicBezTo>
                <a:cubicBezTo>
                  <a:pt x="8089574" y="5788167"/>
                  <a:pt x="8080448" y="5789295"/>
                  <a:pt x="8072316" y="5792309"/>
                </a:cubicBezTo>
                <a:lnTo>
                  <a:pt x="8056967" y="5800648"/>
                </a:lnTo>
                <a:lnTo>
                  <a:pt x="8047885" y="5795270"/>
                </a:lnTo>
                <a:cubicBezTo>
                  <a:pt x="8010204" y="5788738"/>
                  <a:pt x="7996426" y="5797608"/>
                  <a:pt x="7977128" y="5783189"/>
                </a:cubicBezTo>
                <a:cubicBezTo>
                  <a:pt x="7943466" y="5775577"/>
                  <a:pt x="7904823" y="5770953"/>
                  <a:pt x="7874392" y="5763715"/>
                </a:cubicBezTo>
                <a:cubicBezTo>
                  <a:pt x="7860337" y="5743777"/>
                  <a:pt x="7817541" y="5748989"/>
                  <a:pt x="7794543" y="5739759"/>
                </a:cubicBezTo>
                <a:cubicBezTo>
                  <a:pt x="7784688" y="5731467"/>
                  <a:pt x="7776709" y="5729004"/>
                  <a:pt x="7763762" y="5734031"/>
                </a:cubicBezTo>
                <a:cubicBezTo>
                  <a:pt x="7718781" y="5694154"/>
                  <a:pt x="7732231" y="5727368"/>
                  <a:pt x="7685889" y="5707234"/>
                </a:cubicBezTo>
                <a:cubicBezTo>
                  <a:pt x="7646521" y="5687607"/>
                  <a:pt x="7600389" y="5671470"/>
                  <a:pt x="7566744" y="5634586"/>
                </a:cubicBezTo>
                <a:cubicBezTo>
                  <a:pt x="7561306" y="5624813"/>
                  <a:pt x="7543589" y="5618525"/>
                  <a:pt x="7527170" y="5620542"/>
                </a:cubicBezTo>
                <a:cubicBezTo>
                  <a:pt x="7524343" y="5620889"/>
                  <a:pt x="7521664" y="5621475"/>
                  <a:pt x="7519214" y="5622280"/>
                </a:cubicBezTo>
                <a:cubicBezTo>
                  <a:pt x="7500062" y="5596964"/>
                  <a:pt x="7480476" y="5604337"/>
                  <a:pt x="7473157" y="5588143"/>
                </a:cubicBezTo>
                <a:cubicBezTo>
                  <a:pt x="7433415" y="5574859"/>
                  <a:pt x="7395118" y="5582388"/>
                  <a:pt x="7388000" y="5568063"/>
                </a:cubicBezTo>
                <a:cubicBezTo>
                  <a:pt x="7366403" y="5564920"/>
                  <a:pt x="7332262" y="5573848"/>
                  <a:pt x="7320876" y="5557698"/>
                </a:cubicBezTo>
                <a:cubicBezTo>
                  <a:pt x="7314891" y="5568111"/>
                  <a:pt x="7299319" y="5544964"/>
                  <a:pt x="7284480" y="5549820"/>
                </a:cubicBezTo>
                <a:cubicBezTo>
                  <a:pt x="7273570" y="5554430"/>
                  <a:pt x="7266301" y="5548483"/>
                  <a:pt x="7256619" y="5546379"/>
                </a:cubicBezTo>
                <a:cubicBezTo>
                  <a:pt x="7242503" y="5549088"/>
                  <a:pt x="7202543" y="5533379"/>
                  <a:pt x="7193112" y="5525289"/>
                </a:cubicBezTo>
                <a:cubicBezTo>
                  <a:pt x="7172259" y="5499151"/>
                  <a:pt x="7108617" y="5505485"/>
                  <a:pt x="7090943" y="5485177"/>
                </a:cubicBezTo>
                <a:cubicBezTo>
                  <a:pt x="7083637" y="5481419"/>
                  <a:pt x="7076140" y="5479148"/>
                  <a:pt x="7068566" y="5477809"/>
                </a:cubicBezTo>
                <a:lnTo>
                  <a:pt x="7023035" y="5476595"/>
                </a:lnTo>
                <a:lnTo>
                  <a:pt x="7001197" y="5476163"/>
                </a:lnTo>
                <a:cubicBezTo>
                  <a:pt x="7016126" y="5454256"/>
                  <a:pt x="6943549" y="5466815"/>
                  <a:pt x="6967472" y="5451057"/>
                </a:cubicBezTo>
                <a:cubicBezTo>
                  <a:pt x="6931240" y="5443544"/>
                  <a:pt x="6920843" y="5429649"/>
                  <a:pt x="6883334" y="5418880"/>
                </a:cubicBezTo>
                <a:lnTo>
                  <a:pt x="6742417" y="5386446"/>
                </a:lnTo>
                <a:cubicBezTo>
                  <a:pt x="6690532" y="5366095"/>
                  <a:pt x="6665174" y="5364632"/>
                  <a:pt x="6618315" y="5353085"/>
                </a:cubicBezTo>
                <a:cubicBezTo>
                  <a:pt x="6581698" y="5304210"/>
                  <a:pt x="6547395" y="5315779"/>
                  <a:pt x="6521050" y="5283194"/>
                </a:cubicBezTo>
                <a:cubicBezTo>
                  <a:pt x="6469114" y="5268862"/>
                  <a:pt x="6472597" y="5253957"/>
                  <a:pt x="6414460" y="5253832"/>
                </a:cubicBezTo>
                <a:lnTo>
                  <a:pt x="6362535" y="5220502"/>
                </a:lnTo>
                <a:cubicBezTo>
                  <a:pt x="6350866" y="5213881"/>
                  <a:pt x="6347641" y="5215777"/>
                  <a:pt x="6344443" y="5214103"/>
                </a:cubicBezTo>
                <a:lnTo>
                  <a:pt x="6343344" y="5210454"/>
                </a:lnTo>
                <a:lnTo>
                  <a:pt x="6333344" y="5205307"/>
                </a:lnTo>
                <a:lnTo>
                  <a:pt x="6315602" y="5193288"/>
                </a:lnTo>
                <a:lnTo>
                  <a:pt x="6310442" y="5192802"/>
                </a:lnTo>
                <a:lnTo>
                  <a:pt x="6280815" y="5177420"/>
                </a:lnTo>
                <a:lnTo>
                  <a:pt x="6279533" y="5178045"/>
                </a:lnTo>
                <a:cubicBezTo>
                  <a:pt x="6275980" y="5179097"/>
                  <a:pt x="6272084" y="5179212"/>
                  <a:pt x="6267362" y="5177370"/>
                </a:cubicBezTo>
                <a:cubicBezTo>
                  <a:pt x="6261796" y="5192470"/>
                  <a:pt x="6259530" y="5180933"/>
                  <a:pt x="6246095" y="5174167"/>
                </a:cubicBezTo>
                <a:lnTo>
                  <a:pt x="6155252" y="5161201"/>
                </a:lnTo>
                <a:lnTo>
                  <a:pt x="6148525" y="5158442"/>
                </a:lnTo>
                <a:lnTo>
                  <a:pt x="6148187" y="5158573"/>
                </a:lnTo>
                <a:cubicBezTo>
                  <a:pt x="6146292" y="5158370"/>
                  <a:pt x="6143916" y="5157611"/>
                  <a:pt x="6140686" y="5156032"/>
                </a:cubicBezTo>
                <a:lnTo>
                  <a:pt x="6136260" y="5153413"/>
                </a:lnTo>
                <a:lnTo>
                  <a:pt x="6123208" y="5148061"/>
                </a:lnTo>
                <a:lnTo>
                  <a:pt x="6117367" y="5147451"/>
                </a:lnTo>
                <a:lnTo>
                  <a:pt x="5957305" y="5146062"/>
                </a:lnTo>
                <a:cubicBezTo>
                  <a:pt x="5920540" y="5140405"/>
                  <a:pt x="5887096" y="5142015"/>
                  <a:pt x="5857259" y="5132052"/>
                </a:cubicBezTo>
                <a:cubicBezTo>
                  <a:pt x="5843335" y="5135303"/>
                  <a:pt x="5830921" y="5135493"/>
                  <a:pt x="5821375" y="5125606"/>
                </a:cubicBezTo>
                <a:cubicBezTo>
                  <a:pt x="5786501" y="5122615"/>
                  <a:pt x="5775399" y="5132648"/>
                  <a:pt x="5755916" y="5120171"/>
                </a:cubicBezTo>
                <a:cubicBezTo>
                  <a:pt x="5732132" y="5135438"/>
                  <a:pt x="5732735" y="5128211"/>
                  <a:pt x="5725007" y="5121437"/>
                </a:cubicBezTo>
                <a:lnTo>
                  <a:pt x="5723810" y="5120848"/>
                </a:lnTo>
                <a:lnTo>
                  <a:pt x="5720531" y="5123048"/>
                </a:lnTo>
                <a:lnTo>
                  <a:pt x="5714794" y="5123371"/>
                </a:lnTo>
                <a:lnTo>
                  <a:pt x="5700141" y="5120131"/>
                </a:lnTo>
                <a:lnTo>
                  <a:pt x="5694799" y="5118234"/>
                </a:lnTo>
                <a:cubicBezTo>
                  <a:pt x="5691058" y="5117179"/>
                  <a:pt x="5688491" y="5116804"/>
                  <a:pt x="5686627" y="5116903"/>
                </a:cubicBezTo>
                <a:lnTo>
                  <a:pt x="5686371" y="5117086"/>
                </a:lnTo>
                <a:lnTo>
                  <a:pt x="5678818" y="5115416"/>
                </a:lnTo>
                <a:cubicBezTo>
                  <a:pt x="5666199" y="5112102"/>
                  <a:pt x="5654035" y="5108410"/>
                  <a:pt x="5642547" y="5104511"/>
                </a:cubicBezTo>
                <a:cubicBezTo>
                  <a:pt x="5629444" y="5114945"/>
                  <a:pt x="5588783" y="5093343"/>
                  <a:pt x="5587979" y="5116963"/>
                </a:cubicBezTo>
                <a:cubicBezTo>
                  <a:pt x="5572317" y="5112380"/>
                  <a:pt x="5564904" y="5101292"/>
                  <a:pt x="5566635" y="5117158"/>
                </a:cubicBezTo>
                <a:cubicBezTo>
                  <a:pt x="5561375" y="5116079"/>
                  <a:pt x="5557787" y="5116811"/>
                  <a:pt x="5554952" y="5118417"/>
                </a:cubicBezTo>
                <a:lnTo>
                  <a:pt x="5554039" y="5119241"/>
                </a:lnTo>
                <a:lnTo>
                  <a:pt x="5514253" y="5109018"/>
                </a:lnTo>
                <a:lnTo>
                  <a:pt x="5492156" y="5099904"/>
                </a:lnTo>
                <a:lnTo>
                  <a:pt x="5480446" y="5096385"/>
                </a:lnTo>
                <a:lnTo>
                  <a:pt x="5477744" y="5092939"/>
                </a:lnTo>
                <a:cubicBezTo>
                  <a:pt x="5474490" y="5090581"/>
                  <a:pt x="5469391" y="5088951"/>
                  <a:pt x="5460150" y="5088988"/>
                </a:cubicBezTo>
                <a:lnTo>
                  <a:pt x="5457901" y="5089459"/>
                </a:lnTo>
                <a:lnTo>
                  <a:pt x="5444243" y="5082761"/>
                </a:lnTo>
                <a:cubicBezTo>
                  <a:pt x="5439993" y="5080007"/>
                  <a:pt x="5436418" y="5076805"/>
                  <a:pt x="5433825" y="5072992"/>
                </a:cubicBezTo>
                <a:cubicBezTo>
                  <a:pt x="5379442" y="5082090"/>
                  <a:pt x="5336110" y="5058382"/>
                  <a:pt x="5280996" y="5052402"/>
                </a:cubicBezTo>
                <a:cubicBezTo>
                  <a:pt x="5250806" y="5043777"/>
                  <a:pt x="5168599" y="5048109"/>
                  <a:pt x="5161582" y="5019668"/>
                </a:cubicBezTo>
                <a:cubicBezTo>
                  <a:pt x="5121870" y="5011383"/>
                  <a:pt x="5095637" y="5009222"/>
                  <a:pt x="5042717" y="5002692"/>
                </a:cubicBezTo>
                <a:cubicBezTo>
                  <a:pt x="4991136" y="4972487"/>
                  <a:pt x="4902282" y="4979360"/>
                  <a:pt x="4840514" y="4959306"/>
                </a:cubicBezTo>
                <a:cubicBezTo>
                  <a:pt x="4799904" y="4976415"/>
                  <a:pt x="4824087" y="4958371"/>
                  <a:pt x="4786778" y="4956661"/>
                </a:cubicBezTo>
                <a:cubicBezTo>
                  <a:pt x="4801901" y="4937231"/>
                  <a:pt x="4739845" y="4961208"/>
                  <a:pt x="4743741" y="4937104"/>
                </a:cubicBezTo>
                <a:cubicBezTo>
                  <a:pt x="4736829" y="4937557"/>
                  <a:pt x="4730010" y="4938753"/>
                  <a:pt x="4723136" y="4940138"/>
                </a:cubicBezTo>
                <a:lnTo>
                  <a:pt x="4719535" y="4940850"/>
                </a:lnTo>
                <a:lnTo>
                  <a:pt x="4706143" y="4939586"/>
                </a:lnTo>
                <a:lnTo>
                  <a:pt x="4701098" y="4944372"/>
                </a:lnTo>
                <a:lnTo>
                  <a:pt x="4680034" y="4946157"/>
                </a:lnTo>
                <a:cubicBezTo>
                  <a:pt x="4672339" y="4946029"/>
                  <a:pt x="4664292" y="4944964"/>
                  <a:pt x="4655740" y="4942396"/>
                </a:cubicBezTo>
                <a:cubicBezTo>
                  <a:pt x="4636359" y="4929384"/>
                  <a:pt x="4599700" y="4935346"/>
                  <a:pt x="4569298" y="4929596"/>
                </a:cubicBezTo>
                <a:lnTo>
                  <a:pt x="4555977" y="4924356"/>
                </a:lnTo>
                <a:lnTo>
                  <a:pt x="4508949" y="4921648"/>
                </a:lnTo>
                <a:cubicBezTo>
                  <a:pt x="4495668" y="4920437"/>
                  <a:pt x="4482007" y="4918694"/>
                  <a:pt x="4467838" y="4915993"/>
                </a:cubicBezTo>
                <a:lnTo>
                  <a:pt x="4441948" y="4909300"/>
                </a:lnTo>
                <a:lnTo>
                  <a:pt x="4394719" y="4901820"/>
                </a:lnTo>
                <a:lnTo>
                  <a:pt x="4356810" y="4905146"/>
                </a:lnTo>
                <a:lnTo>
                  <a:pt x="4222144" y="4909117"/>
                </a:lnTo>
                <a:cubicBezTo>
                  <a:pt x="4202488" y="4913903"/>
                  <a:pt x="4184742" y="4933491"/>
                  <a:pt x="4160481" y="4923474"/>
                </a:cubicBezTo>
                <a:cubicBezTo>
                  <a:pt x="4165854" y="4934564"/>
                  <a:pt x="4131661" y="4919946"/>
                  <a:pt x="4124879" y="4929303"/>
                </a:cubicBezTo>
                <a:cubicBezTo>
                  <a:pt x="4120895" y="4937086"/>
                  <a:pt x="4109593" y="4934464"/>
                  <a:pt x="4100114" y="4936007"/>
                </a:cubicBezTo>
                <a:cubicBezTo>
                  <a:pt x="4091835" y="4943256"/>
                  <a:pt x="4045978" y="4943549"/>
                  <a:pt x="4030957" y="4939826"/>
                </a:cubicBezTo>
                <a:cubicBezTo>
                  <a:pt x="3989825" y="4924453"/>
                  <a:pt x="3946860" y="4952050"/>
                  <a:pt x="3913764" y="4940618"/>
                </a:cubicBezTo>
                <a:cubicBezTo>
                  <a:pt x="3904534" y="4939906"/>
                  <a:pt x="3896577" y="4940543"/>
                  <a:pt x="3889457" y="4942017"/>
                </a:cubicBezTo>
                <a:lnTo>
                  <a:pt x="3871115" y="4948115"/>
                </a:lnTo>
                <a:lnTo>
                  <a:pt x="3869086" y="4953796"/>
                </a:lnTo>
                <a:lnTo>
                  <a:pt x="3856124" y="4955351"/>
                </a:lnTo>
                <a:lnTo>
                  <a:pt x="3835967" y="4964002"/>
                </a:lnTo>
                <a:cubicBezTo>
                  <a:pt x="3826465" y="4939857"/>
                  <a:pt x="3782586" y="4975947"/>
                  <a:pt x="3785910" y="4953998"/>
                </a:cubicBezTo>
                <a:cubicBezTo>
                  <a:pt x="3750785" y="4960085"/>
                  <a:pt x="3699033" y="4941571"/>
                  <a:pt x="3671085" y="4966563"/>
                </a:cubicBezTo>
                <a:cubicBezTo>
                  <a:pt x="3621255" y="4971431"/>
                  <a:pt x="3562637" y="4982991"/>
                  <a:pt x="3486928" y="4983204"/>
                </a:cubicBezTo>
                <a:cubicBezTo>
                  <a:pt x="3446030" y="4983424"/>
                  <a:pt x="3343460" y="4965124"/>
                  <a:pt x="3280956" y="4963864"/>
                </a:cubicBezTo>
                <a:cubicBezTo>
                  <a:pt x="3227193" y="4969510"/>
                  <a:pt x="3256481" y="4962609"/>
                  <a:pt x="3211563" y="4982704"/>
                </a:cubicBezTo>
                <a:cubicBezTo>
                  <a:pt x="3207119" y="4979549"/>
                  <a:pt x="3170070" y="4977192"/>
                  <a:pt x="3164681" y="4975408"/>
                </a:cubicBezTo>
                <a:lnTo>
                  <a:pt x="3127171" y="4968229"/>
                </a:lnTo>
                <a:lnTo>
                  <a:pt x="3096889" y="4965619"/>
                </a:lnTo>
                <a:cubicBezTo>
                  <a:pt x="3088441" y="4967572"/>
                  <a:pt x="3082883" y="4967054"/>
                  <a:pt x="3078620" y="4965444"/>
                </a:cubicBezTo>
                <a:lnTo>
                  <a:pt x="3074275" y="4962670"/>
                </a:lnTo>
                <a:lnTo>
                  <a:pt x="3036436" y="4957455"/>
                </a:lnTo>
                <a:lnTo>
                  <a:pt x="3031995" y="4958829"/>
                </a:lnTo>
                <a:lnTo>
                  <a:pt x="2994028" y="4956800"/>
                </a:lnTo>
                <a:cubicBezTo>
                  <a:pt x="2992299" y="4958944"/>
                  <a:pt x="2989407" y="4960397"/>
                  <a:pt x="2984001" y="4960444"/>
                </a:cubicBezTo>
                <a:cubicBezTo>
                  <a:pt x="2994191" y="4975446"/>
                  <a:pt x="2981386" y="4966249"/>
                  <a:pt x="2964542" y="4965062"/>
                </a:cubicBezTo>
                <a:cubicBezTo>
                  <a:pt x="2976613" y="4988096"/>
                  <a:pt x="2927627" y="4975618"/>
                  <a:pt x="2921274" y="4988440"/>
                </a:cubicBezTo>
                <a:cubicBezTo>
                  <a:pt x="2908629" y="4987050"/>
                  <a:pt x="2895476" y="4985998"/>
                  <a:pt x="2882111" y="4985411"/>
                </a:cubicBezTo>
                <a:lnTo>
                  <a:pt x="2874282" y="4985361"/>
                </a:lnTo>
                <a:cubicBezTo>
                  <a:pt x="2874237" y="4985437"/>
                  <a:pt x="2874193" y="4985514"/>
                  <a:pt x="2874147" y="4985591"/>
                </a:cubicBezTo>
                <a:cubicBezTo>
                  <a:pt x="2872492" y="4986074"/>
                  <a:pt x="2869935" y="4986243"/>
                  <a:pt x="2865932" y="4985999"/>
                </a:cubicBezTo>
                <a:lnTo>
                  <a:pt x="2860008" y="4985269"/>
                </a:lnTo>
                <a:lnTo>
                  <a:pt x="2844819" y="4985172"/>
                </a:lnTo>
                <a:lnTo>
                  <a:pt x="2839735" y="4986676"/>
                </a:lnTo>
                <a:lnTo>
                  <a:pt x="2837922" y="4989488"/>
                </a:lnTo>
                <a:lnTo>
                  <a:pt x="2836507" y="4989165"/>
                </a:lnTo>
                <a:cubicBezTo>
                  <a:pt x="2825749" y="4984209"/>
                  <a:pt x="2822382" y="4977089"/>
                  <a:pt x="2808859" y="4996804"/>
                </a:cubicBezTo>
                <a:cubicBezTo>
                  <a:pt x="2784233" y="4988767"/>
                  <a:pt x="2779499" y="5000786"/>
                  <a:pt x="2745907" y="5005126"/>
                </a:cubicBezTo>
                <a:cubicBezTo>
                  <a:pt x="2731796" y="4997536"/>
                  <a:pt x="2720518" y="5000295"/>
                  <a:pt x="2709519" y="5006333"/>
                </a:cubicBezTo>
                <a:cubicBezTo>
                  <a:pt x="2676766" y="5002878"/>
                  <a:pt x="2646981" y="5011377"/>
                  <a:pt x="2610212" y="5013529"/>
                </a:cubicBezTo>
                <a:cubicBezTo>
                  <a:pt x="2570359" y="5003730"/>
                  <a:pt x="2550109" y="5021491"/>
                  <a:pt x="2510814" y="5023713"/>
                </a:cubicBezTo>
                <a:cubicBezTo>
                  <a:pt x="2476639" y="5006722"/>
                  <a:pt x="2482834" y="5038639"/>
                  <a:pt x="2462736" y="5045398"/>
                </a:cubicBezTo>
                <a:lnTo>
                  <a:pt x="2457050" y="5046022"/>
                </a:lnTo>
                <a:lnTo>
                  <a:pt x="2442184" y="5043549"/>
                </a:lnTo>
                <a:lnTo>
                  <a:pt x="2436703" y="5041929"/>
                </a:lnTo>
                <a:cubicBezTo>
                  <a:pt x="2432888" y="5041072"/>
                  <a:pt x="2430299" y="5040830"/>
                  <a:pt x="2428451" y="5041027"/>
                </a:cubicBezTo>
                <a:lnTo>
                  <a:pt x="2420551" y="5039949"/>
                </a:lnTo>
                <a:cubicBezTo>
                  <a:pt x="2407700" y="5037296"/>
                  <a:pt x="2395274" y="5034239"/>
                  <a:pt x="2383501" y="5030941"/>
                </a:cubicBezTo>
                <a:cubicBezTo>
                  <a:pt x="2362992" y="5032521"/>
                  <a:pt x="2317884" y="5047662"/>
                  <a:pt x="2297493" y="5049431"/>
                </a:cubicBezTo>
                <a:lnTo>
                  <a:pt x="2261156" y="5041558"/>
                </a:lnTo>
                <a:lnTo>
                  <a:pt x="2200581" y="5024964"/>
                </a:lnTo>
                <a:lnTo>
                  <a:pt x="2198380" y="5025550"/>
                </a:lnTo>
                <a:lnTo>
                  <a:pt x="2116066" y="5019568"/>
                </a:lnTo>
                <a:cubicBezTo>
                  <a:pt x="2111600" y="5017036"/>
                  <a:pt x="2059664" y="5006071"/>
                  <a:pt x="2056754" y="5002394"/>
                </a:cubicBezTo>
                <a:cubicBezTo>
                  <a:pt x="2003393" y="5014336"/>
                  <a:pt x="1998298" y="5008800"/>
                  <a:pt x="1942916" y="5005703"/>
                </a:cubicBezTo>
                <a:cubicBezTo>
                  <a:pt x="1882138" y="4994708"/>
                  <a:pt x="1836966" y="4976630"/>
                  <a:pt x="1796717" y="4970423"/>
                </a:cubicBezTo>
                <a:cubicBezTo>
                  <a:pt x="1724075" y="4959337"/>
                  <a:pt x="1636218" y="4936339"/>
                  <a:pt x="1583222" y="4931235"/>
                </a:cubicBezTo>
                <a:cubicBezTo>
                  <a:pt x="1544265" y="4950469"/>
                  <a:pt x="1556109" y="4927628"/>
                  <a:pt x="1518821" y="4927872"/>
                </a:cubicBezTo>
                <a:cubicBezTo>
                  <a:pt x="1497291" y="4925112"/>
                  <a:pt x="1483221" y="4916728"/>
                  <a:pt x="1471837" y="4914678"/>
                </a:cubicBezTo>
                <a:lnTo>
                  <a:pt x="1450515" y="4915578"/>
                </a:lnTo>
                <a:lnTo>
                  <a:pt x="1437078" y="4915016"/>
                </a:lnTo>
                <a:lnTo>
                  <a:pt x="1432462" y="4920065"/>
                </a:lnTo>
                <a:lnTo>
                  <a:pt x="1411645" y="4922952"/>
                </a:lnTo>
                <a:cubicBezTo>
                  <a:pt x="1384856" y="4920079"/>
                  <a:pt x="1306656" y="4907389"/>
                  <a:pt x="1271729" y="4902828"/>
                </a:cubicBezTo>
                <a:cubicBezTo>
                  <a:pt x="1258697" y="4896954"/>
                  <a:pt x="1213546" y="4890036"/>
                  <a:pt x="1202076" y="4895589"/>
                </a:cubicBezTo>
                <a:cubicBezTo>
                  <a:pt x="1192059" y="4895561"/>
                  <a:pt x="1182171" y="4891311"/>
                  <a:pt x="1174670" y="4898040"/>
                </a:cubicBezTo>
                <a:cubicBezTo>
                  <a:pt x="1163701" y="4905820"/>
                  <a:pt x="1136874" y="4886643"/>
                  <a:pt x="1137035" y="4897965"/>
                </a:cubicBezTo>
                <a:cubicBezTo>
                  <a:pt x="1117838" y="4884693"/>
                  <a:pt x="1091386" y="4900421"/>
                  <a:pt x="1069882" y="4901859"/>
                </a:cubicBezTo>
                <a:cubicBezTo>
                  <a:pt x="1055589" y="4889467"/>
                  <a:pt x="1024570" y="4904705"/>
                  <a:pt x="980935" y="4900090"/>
                </a:cubicBezTo>
                <a:cubicBezTo>
                  <a:pt x="947614" y="4895538"/>
                  <a:pt x="913224" y="4886405"/>
                  <a:pt x="869960" y="4874547"/>
                </a:cubicBezTo>
                <a:cubicBezTo>
                  <a:pt x="819114" y="4845820"/>
                  <a:pt x="768074" y="4839770"/>
                  <a:pt x="721345" y="4828937"/>
                </a:cubicBezTo>
                <a:cubicBezTo>
                  <a:pt x="667944" y="4819060"/>
                  <a:pt x="698286" y="4848426"/>
                  <a:pt x="635428" y="4819153"/>
                </a:cubicBezTo>
                <a:cubicBezTo>
                  <a:pt x="626286" y="4826707"/>
                  <a:pt x="617638" y="4825980"/>
                  <a:pt x="604106" y="4819994"/>
                </a:cubicBezTo>
                <a:cubicBezTo>
                  <a:pt x="583276" y="4822237"/>
                  <a:pt x="539859" y="4835097"/>
                  <a:pt x="510451" y="4832608"/>
                </a:cubicBezTo>
                <a:cubicBezTo>
                  <a:pt x="489781" y="4829929"/>
                  <a:pt x="443867" y="4807857"/>
                  <a:pt x="427656" y="4805062"/>
                </a:cubicBezTo>
                <a:cubicBezTo>
                  <a:pt x="424088" y="4806479"/>
                  <a:pt x="419580" y="4809736"/>
                  <a:pt x="413184" y="4815837"/>
                </a:cubicBezTo>
                <a:cubicBezTo>
                  <a:pt x="387673" y="4805882"/>
                  <a:pt x="379855" y="4817328"/>
                  <a:pt x="341772" y="4818825"/>
                </a:cubicBezTo>
                <a:cubicBezTo>
                  <a:pt x="327795" y="4810179"/>
                  <a:pt x="314729" y="4811964"/>
                  <a:pt x="301266" y="4817000"/>
                </a:cubicBezTo>
                <a:cubicBezTo>
                  <a:pt x="265781" y="4810886"/>
                  <a:pt x="231017" y="4816794"/>
                  <a:pt x="189886" y="4815871"/>
                </a:cubicBezTo>
                <a:cubicBezTo>
                  <a:pt x="147910" y="4802917"/>
                  <a:pt x="121702" y="4818738"/>
                  <a:pt x="77762" y="4817675"/>
                </a:cubicBezTo>
                <a:cubicBezTo>
                  <a:pt x="38733" y="4795315"/>
                  <a:pt x="44308" y="4840244"/>
                  <a:pt x="8164" y="4835320"/>
                </a:cubicBezTo>
                <a:lnTo>
                  <a:pt x="0" y="4832771"/>
                </a:lnTo>
                <a:close/>
              </a:path>
            </a:pathLst>
          </a:cu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79C6383F-01D3-00C3-2BD1-AE48BCE4D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00" y="5436000"/>
            <a:ext cx="6931319" cy="1186800"/>
          </a:xfrm>
        </p:spPr>
        <p:txBody>
          <a:bodyPr anchor="b">
            <a:normAutofit/>
          </a:bodyPr>
          <a:lstStyle/>
          <a:p>
            <a:pPr algn="l"/>
            <a:r>
              <a:rPr lang="hu-HU" sz="7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Érettségizzünk</a:t>
            </a:r>
          </a:p>
        </p:txBody>
      </p: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50CC4E49-4BA4-D778-2069-CEECF74A4112}"/>
              </a:ext>
            </a:extLst>
          </p:cNvPr>
          <p:cNvGrpSpPr/>
          <p:nvPr/>
        </p:nvGrpSpPr>
        <p:grpSpPr>
          <a:xfrm>
            <a:off x="-1" y="0"/>
            <a:ext cx="4064400" cy="7200000"/>
            <a:chOff x="-1" y="0"/>
            <a:chExt cx="4064400" cy="7200000"/>
          </a:xfrm>
        </p:grpSpPr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AA0EB9C8-D4B2-FF31-E1E0-F79B64DDEF6B}"/>
                </a:ext>
              </a:extLst>
            </p:cNvPr>
            <p:cNvSpPr/>
            <p:nvPr/>
          </p:nvSpPr>
          <p:spPr>
            <a:xfrm>
              <a:off x="-1" y="0"/>
              <a:ext cx="4064400" cy="7200000"/>
            </a:xfrm>
            <a:prstGeom prst="rect">
              <a:avLst/>
            </a:prstGeom>
            <a:solidFill>
              <a:srgbClr val="65E6F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Szövegdoboz 7">
              <a:extLst>
                <a:ext uri="{FF2B5EF4-FFF2-40B4-BE49-F238E27FC236}">
                  <a16:creationId xmlns:a16="http://schemas.microsoft.com/office/drawing/2014/main" id="{DFC7316E-D132-2410-DD85-864415FE559D}"/>
                </a:ext>
              </a:extLst>
            </p:cNvPr>
            <p:cNvSpPr txBox="1"/>
            <p:nvPr/>
          </p:nvSpPr>
          <p:spPr>
            <a:xfrm>
              <a:off x="796083" y="3136612"/>
              <a:ext cx="24869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Bernát Olivér</a:t>
              </a:r>
            </a:p>
          </p:txBody>
        </p:sp>
        <p:pic>
          <p:nvPicPr>
            <p:cNvPr id="13" name="Kép 12" descr="A képen fekete, sötétség látható&#10;&#10;Előfordulhat, hogy a mesterséges intelligencia által létrehozott tartalom helytelen.">
              <a:extLst>
                <a:ext uri="{FF2B5EF4-FFF2-40B4-BE49-F238E27FC236}">
                  <a16:creationId xmlns:a16="http://schemas.microsoft.com/office/drawing/2014/main" id="{915FE28E-F2EB-B8AB-11CF-9B504973EC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9564" y="1876612"/>
              <a:ext cx="1260000" cy="1260000"/>
            </a:xfrm>
            <a:prstGeom prst="rect">
              <a:avLst/>
            </a:prstGeom>
          </p:spPr>
        </p:pic>
      </p:grpSp>
      <p:grpSp>
        <p:nvGrpSpPr>
          <p:cNvPr id="9" name="Csoportba foglalás 8">
            <a:extLst>
              <a:ext uri="{FF2B5EF4-FFF2-40B4-BE49-F238E27FC236}">
                <a16:creationId xmlns:a16="http://schemas.microsoft.com/office/drawing/2014/main" id="{15898FCD-DE83-9FF6-3546-32F60BBC7554}"/>
              </a:ext>
            </a:extLst>
          </p:cNvPr>
          <p:cNvGrpSpPr/>
          <p:nvPr/>
        </p:nvGrpSpPr>
        <p:grpSpPr>
          <a:xfrm>
            <a:off x="4064400" y="-1"/>
            <a:ext cx="4064400" cy="7200000"/>
            <a:chOff x="4064400" y="-1"/>
            <a:chExt cx="4064400" cy="7200000"/>
          </a:xfrm>
        </p:grpSpPr>
        <p:sp>
          <p:nvSpPr>
            <p:cNvPr id="6" name="Téglalap 5">
              <a:extLst>
                <a:ext uri="{FF2B5EF4-FFF2-40B4-BE49-F238E27FC236}">
                  <a16:creationId xmlns:a16="http://schemas.microsoft.com/office/drawing/2014/main" id="{EF315166-85B6-16FD-27AB-38B2B6BC73AD}"/>
                </a:ext>
              </a:extLst>
            </p:cNvPr>
            <p:cNvSpPr/>
            <p:nvPr/>
          </p:nvSpPr>
          <p:spPr>
            <a:xfrm>
              <a:off x="4064400" y="-1"/>
              <a:ext cx="4064400" cy="7200000"/>
            </a:xfrm>
            <a:prstGeom prst="rect">
              <a:avLst/>
            </a:prstGeom>
            <a:solidFill>
              <a:srgbClr val="33DCF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Szövegdoboz 9">
              <a:extLst>
                <a:ext uri="{FF2B5EF4-FFF2-40B4-BE49-F238E27FC236}">
                  <a16:creationId xmlns:a16="http://schemas.microsoft.com/office/drawing/2014/main" id="{453C6100-DD72-78A1-601B-A16678A44297}"/>
                </a:ext>
              </a:extLst>
            </p:cNvPr>
            <p:cNvSpPr txBox="1"/>
            <p:nvPr/>
          </p:nvSpPr>
          <p:spPr>
            <a:xfrm>
              <a:off x="4943773" y="3136612"/>
              <a:ext cx="229421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u-HU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Gáspár Zsolt</a:t>
              </a:r>
            </a:p>
          </p:txBody>
        </p:sp>
        <p:pic>
          <p:nvPicPr>
            <p:cNvPr id="15" name="Kép 14" descr="A képen fekete, sötétség látható&#10;&#10;Előfordulhat, hogy a mesterséges intelligencia által létrehozott tartalom helytelen.">
              <a:extLst>
                <a:ext uri="{FF2B5EF4-FFF2-40B4-BE49-F238E27FC236}">
                  <a16:creationId xmlns:a16="http://schemas.microsoft.com/office/drawing/2014/main" id="{38C71B36-DD9E-85EB-BE84-6EFF12646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119" y="1876612"/>
              <a:ext cx="1797049" cy="1260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" name="Téglalap 6">
            <a:extLst>
              <a:ext uri="{FF2B5EF4-FFF2-40B4-BE49-F238E27FC236}">
                <a16:creationId xmlns:a16="http://schemas.microsoft.com/office/drawing/2014/main" id="{50E8889A-62EB-45F1-B454-63C04FF2FA98}"/>
              </a:ext>
            </a:extLst>
          </p:cNvPr>
          <p:cNvSpPr/>
          <p:nvPr/>
        </p:nvSpPr>
        <p:spPr>
          <a:xfrm>
            <a:off x="8116646" y="0"/>
            <a:ext cx="4064400" cy="7200000"/>
          </a:xfrm>
          <a:prstGeom prst="rect">
            <a:avLst/>
          </a:prstGeom>
          <a:solidFill>
            <a:srgbClr val="00C7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98E2A214-0AE4-96B4-451A-ED44AD8DF5FF}"/>
              </a:ext>
            </a:extLst>
          </p:cNvPr>
          <p:cNvSpPr txBox="1"/>
          <p:nvPr/>
        </p:nvSpPr>
        <p:spPr>
          <a:xfrm>
            <a:off x="8891322" y="3136612"/>
            <a:ext cx="251504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Lipták Dárius</a:t>
            </a:r>
          </a:p>
        </p:txBody>
      </p:sp>
      <p:pic>
        <p:nvPicPr>
          <p:cNvPr id="14" name="Kép 13" descr="A képen képernyőkép, fekete, tervezés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460C1E42-86E5-ED0A-A722-EB55385E8B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517" y="1876612"/>
            <a:ext cx="1478655" cy="1260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0251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A8D878-98BB-4256-4158-D46F13D01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szöveg, kék látható&#10;&#10;Automatikusan generált leírás">
            <a:extLst>
              <a:ext uri="{FF2B5EF4-FFF2-40B4-BE49-F238E27FC236}">
                <a16:creationId xmlns:a16="http://schemas.microsoft.com/office/drawing/2014/main" id="{C9671820-7891-42F4-270B-B9BB69DE1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6" b="4965"/>
          <a:stretch/>
        </p:blipFill>
        <p:spPr>
          <a:xfrm>
            <a:off x="1" y="1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12191999" h="6842601">
                <a:moveTo>
                  <a:pt x="0" y="0"/>
                </a:moveTo>
                <a:lnTo>
                  <a:pt x="12191999" y="0"/>
                </a:lnTo>
                <a:lnTo>
                  <a:pt x="12191999" y="6842601"/>
                </a:lnTo>
                <a:lnTo>
                  <a:pt x="10316981" y="6842601"/>
                </a:lnTo>
                <a:cubicBezTo>
                  <a:pt x="10312796" y="6835189"/>
                  <a:pt x="10163183" y="6730124"/>
                  <a:pt x="10158998" y="6722712"/>
                </a:cubicBezTo>
                <a:cubicBezTo>
                  <a:pt x="10120278" y="6678190"/>
                  <a:pt x="10156462" y="6716223"/>
                  <a:pt x="10090349" y="6671420"/>
                </a:cubicBezTo>
                <a:cubicBezTo>
                  <a:pt x="10043032" y="6655694"/>
                  <a:pt x="9995855" y="6551879"/>
                  <a:pt x="9955425" y="6498018"/>
                </a:cubicBezTo>
                <a:cubicBezTo>
                  <a:pt x="9939618" y="6480021"/>
                  <a:pt x="9915110" y="6461677"/>
                  <a:pt x="9891265" y="6454528"/>
                </a:cubicBezTo>
                <a:cubicBezTo>
                  <a:pt x="9868239" y="6464957"/>
                  <a:pt x="9865423" y="6431640"/>
                  <a:pt x="9848227" y="6426063"/>
                </a:cubicBezTo>
                <a:cubicBezTo>
                  <a:pt x="9838059" y="6433162"/>
                  <a:pt x="9815047" y="6410348"/>
                  <a:pt x="9812354" y="6399604"/>
                </a:cubicBezTo>
                <a:cubicBezTo>
                  <a:pt x="9825285" y="6377997"/>
                  <a:pt x="9725923" y="6372757"/>
                  <a:pt x="9725915" y="6356381"/>
                </a:cubicBezTo>
                <a:cubicBezTo>
                  <a:pt x="9696279" y="6348066"/>
                  <a:pt x="9591199" y="6354143"/>
                  <a:pt x="9575033" y="6325258"/>
                </a:cubicBezTo>
                <a:cubicBezTo>
                  <a:pt x="9516434" y="6303128"/>
                  <a:pt x="9441613" y="6276805"/>
                  <a:pt x="9415626" y="6271777"/>
                </a:cubicBezTo>
                <a:cubicBezTo>
                  <a:pt x="9378293" y="6313495"/>
                  <a:pt x="9281935" y="6171365"/>
                  <a:pt x="9171493" y="6150430"/>
                </a:cubicBezTo>
                <a:cubicBezTo>
                  <a:pt x="9155426" y="6152396"/>
                  <a:pt x="9147439" y="6151015"/>
                  <a:pt x="9146018" y="6139864"/>
                </a:cubicBezTo>
                <a:cubicBezTo>
                  <a:pt x="9112029" y="6132441"/>
                  <a:pt x="9087339" y="6101138"/>
                  <a:pt x="9059635" y="6109957"/>
                </a:cubicBezTo>
                <a:cubicBezTo>
                  <a:pt x="9024424" y="6092144"/>
                  <a:pt x="9043048" y="6078417"/>
                  <a:pt x="9010911" y="6064789"/>
                </a:cubicBezTo>
                <a:lnTo>
                  <a:pt x="8866811" y="6028191"/>
                </a:lnTo>
                <a:cubicBezTo>
                  <a:pt x="8846465" y="6021172"/>
                  <a:pt x="8825221" y="6000527"/>
                  <a:pt x="8804584" y="5994237"/>
                </a:cubicBezTo>
                <a:lnTo>
                  <a:pt x="8783071" y="5990448"/>
                </a:lnTo>
                <a:lnTo>
                  <a:pt x="8770456" y="5978060"/>
                </a:lnTo>
                <a:cubicBezTo>
                  <a:pt x="8764772" y="5975259"/>
                  <a:pt x="8757695" y="5974720"/>
                  <a:pt x="8748297" y="5978070"/>
                </a:cubicBezTo>
                <a:cubicBezTo>
                  <a:pt x="8730344" y="5973495"/>
                  <a:pt x="8679808" y="5955894"/>
                  <a:pt x="8662742" y="5950603"/>
                </a:cubicBezTo>
                <a:lnTo>
                  <a:pt x="8645902" y="5946326"/>
                </a:lnTo>
                <a:lnTo>
                  <a:pt x="8638176" y="5938358"/>
                </a:lnTo>
                <a:cubicBezTo>
                  <a:pt x="8625897" y="5932642"/>
                  <a:pt x="8594811" y="5922073"/>
                  <a:pt x="8572224" y="5912032"/>
                </a:cubicBezTo>
                <a:cubicBezTo>
                  <a:pt x="8553809" y="5897782"/>
                  <a:pt x="8529845" y="5886100"/>
                  <a:pt x="8502655" y="5878114"/>
                </a:cubicBezTo>
                <a:cubicBezTo>
                  <a:pt x="8496990" y="5883034"/>
                  <a:pt x="8489611" y="5872566"/>
                  <a:pt x="8485159" y="5869819"/>
                </a:cubicBezTo>
                <a:cubicBezTo>
                  <a:pt x="8483457" y="5873482"/>
                  <a:pt x="8471232" y="5872664"/>
                  <a:pt x="8468539" y="5868711"/>
                </a:cubicBezTo>
                <a:cubicBezTo>
                  <a:pt x="8389167" y="5836352"/>
                  <a:pt x="8421742" y="5881497"/>
                  <a:pt x="8379810" y="5849376"/>
                </a:cubicBezTo>
                <a:cubicBezTo>
                  <a:pt x="8371729" y="5846373"/>
                  <a:pt x="8364483" y="5846766"/>
                  <a:pt x="8357758" y="5848601"/>
                </a:cubicBezTo>
                <a:lnTo>
                  <a:pt x="8315264" y="5836192"/>
                </a:lnTo>
                <a:cubicBezTo>
                  <a:pt x="8299077" y="5829531"/>
                  <a:pt x="8281671" y="5824011"/>
                  <a:pt x="8263455" y="5819793"/>
                </a:cubicBezTo>
                <a:cubicBezTo>
                  <a:pt x="8257386" y="5826849"/>
                  <a:pt x="8245582" y="5813448"/>
                  <a:pt x="8239287" y="5810141"/>
                </a:cubicBezTo>
                <a:cubicBezTo>
                  <a:pt x="8237965" y="5815186"/>
                  <a:pt x="8222226" y="5815108"/>
                  <a:pt x="8217888" y="5810039"/>
                </a:cubicBezTo>
                <a:cubicBezTo>
                  <a:pt x="8109447" y="5773303"/>
                  <a:pt x="8161302" y="5831037"/>
                  <a:pt x="8100547" y="5791517"/>
                </a:cubicBezTo>
                <a:cubicBezTo>
                  <a:pt x="8089574" y="5788167"/>
                  <a:pt x="8080448" y="5789295"/>
                  <a:pt x="8072316" y="5792309"/>
                </a:cubicBezTo>
                <a:lnTo>
                  <a:pt x="8056967" y="5800648"/>
                </a:lnTo>
                <a:lnTo>
                  <a:pt x="8047885" y="5795270"/>
                </a:lnTo>
                <a:cubicBezTo>
                  <a:pt x="8010204" y="5788738"/>
                  <a:pt x="7996426" y="5797608"/>
                  <a:pt x="7977128" y="5783189"/>
                </a:cubicBezTo>
                <a:cubicBezTo>
                  <a:pt x="7943466" y="5775577"/>
                  <a:pt x="7904823" y="5770953"/>
                  <a:pt x="7874392" y="5763715"/>
                </a:cubicBezTo>
                <a:cubicBezTo>
                  <a:pt x="7860337" y="5743777"/>
                  <a:pt x="7817541" y="5748989"/>
                  <a:pt x="7794543" y="5739759"/>
                </a:cubicBezTo>
                <a:cubicBezTo>
                  <a:pt x="7784688" y="5731467"/>
                  <a:pt x="7776709" y="5729004"/>
                  <a:pt x="7763762" y="5734031"/>
                </a:cubicBezTo>
                <a:cubicBezTo>
                  <a:pt x="7718781" y="5694154"/>
                  <a:pt x="7732231" y="5727368"/>
                  <a:pt x="7685889" y="5707234"/>
                </a:cubicBezTo>
                <a:cubicBezTo>
                  <a:pt x="7646521" y="5687607"/>
                  <a:pt x="7600389" y="5671470"/>
                  <a:pt x="7566744" y="5634586"/>
                </a:cubicBezTo>
                <a:cubicBezTo>
                  <a:pt x="7561306" y="5624813"/>
                  <a:pt x="7543589" y="5618525"/>
                  <a:pt x="7527170" y="5620542"/>
                </a:cubicBezTo>
                <a:cubicBezTo>
                  <a:pt x="7524343" y="5620889"/>
                  <a:pt x="7521664" y="5621475"/>
                  <a:pt x="7519214" y="5622280"/>
                </a:cubicBezTo>
                <a:cubicBezTo>
                  <a:pt x="7500062" y="5596964"/>
                  <a:pt x="7480476" y="5604337"/>
                  <a:pt x="7473157" y="5588143"/>
                </a:cubicBezTo>
                <a:cubicBezTo>
                  <a:pt x="7433415" y="5574859"/>
                  <a:pt x="7395118" y="5582388"/>
                  <a:pt x="7388000" y="5568063"/>
                </a:cubicBezTo>
                <a:cubicBezTo>
                  <a:pt x="7366403" y="5564920"/>
                  <a:pt x="7332262" y="5573848"/>
                  <a:pt x="7320876" y="5557698"/>
                </a:cubicBezTo>
                <a:cubicBezTo>
                  <a:pt x="7314891" y="5568111"/>
                  <a:pt x="7299319" y="5544964"/>
                  <a:pt x="7284480" y="5549820"/>
                </a:cubicBezTo>
                <a:cubicBezTo>
                  <a:pt x="7273570" y="5554430"/>
                  <a:pt x="7266301" y="5548483"/>
                  <a:pt x="7256619" y="5546379"/>
                </a:cubicBezTo>
                <a:cubicBezTo>
                  <a:pt x="7242503" y="5549088"/>
                  <a:pt x="7202543" y="5533379"/>
                  <a:pt x="7193112" y="5525289"/>
                </a:cubicBezTo>
                <a:cubicBezTo>
                  <a:pt x="7172259" y="5499151"/>
                  <a:pt x="7108617" y="5505485"/>
                  <a:pt x="7090943" y="5485177"/>
                </a:cubicBezTo>
                <a:cubicBezTo>
                  <a:pt x="7083637" y="5481419"/>
                  <a:pt x="7076140" y="5479148"/>
                  <a:pt x="7068566" y="5477809"/>
                </a:cubicBezTo>
                <a:lnTo>
                  <a:pt x="7023035" y="5476595"/>
                </a:lnTo>
                <a:lnTo>
                  <a:pt x="7001197" y="5476163"/>
                </a:lnTo>
                <a:cubicBezTo>
                  <a:pt x="7016126" y="5454256"/>
                  <a:pt x="6943549" y="5466815"/>
                  <a:pt x="6967472" y="5451057"/>
                </a:cubicBezTo>
                <a:cubicBezTo>
                  <a:pt x="6931240" y="5443544"/>
                  <a:pt x="6920843" y="5429649"/>
                  <a:pt x="6883334" y="5418880"/>
                </a:cubicBezTo>
                <a:lnTo>
                  <a:pt x="6742417" y="5386446"/>
                </a:lnTo>
                <a:cubicBezTo>
                  <a:pt x="6690532" y="5366095"/>
                  <a:pt x="6665174" y="5364632"/>
                  <a:pt x="6618315" y="5353085"/>
                </a:cubicBezTo>
                <a:cubicBezTo>
                  <a:pt x="6581698" y="5304210"/>
                  <a:pt x="6547395" y="5315779"/>
                  <a:pt x="6521050" y="5283194"/>
                </a:cubicBezTo>
                <a:cubicBezTo>
                  <a:pt x="6469114" y="5268862"/>
                  <a:pt x="6472597" y="5253957"/>
                  <a:pt x="6414460" y="5253832"/>
                </a:cubicBezTo>
                <a:lnTo>
                  <a:pt x="6362535" y="5220502"/>
                </a:lnTo>
                <a:cubicBezTo>
                  <a:pt x="6350866" y="5213881"/>
                  <a:pt x="6347641" y="5215777"/>
                  <a:pt x="6344443" y="5214103"/>
                </a:cubicBezTo>
                <a:lnTo>
                  <a:pt x="6343344" y="5210454"/>
                </a:lnTo>
                <a:lnTo>
                  <a:pt x="6333344" y="5205307"/>
                </a:lnTo>
                <a:lnTo>
                  <a:pt x="6315602" y="5193288"/>
                </a:lnTo>
                <a:lnTo>
                  <a:pt x="6310442" y="5192802"/>
                </a:lnTo>
                <a:lnTo>
                  <a:pt x="6280815" y="5177420"/>
                </a:lnTo>
                <a:lnTo>
                  <a:pt x="6279533" y="5178045"/>
                </a:lnTo>
                <a:cubicBezTo>
                  <a:pt x="6275980" y="5179097"/>
                  <a:pt x="6272084" y="5179212"/>
                  <a:pt x="6267362" y="5177370"/>
                </a:cubicBezTo>
                <a:cubicBezTo>
                  <a:pt x="6261796" y="5192470"/>
                  <a:pt x="6259530" y="5180933"/>
                  <a:pt x="6246095" y="5174167"/>
                </a:cubicBezTo>
                <a:lnTo>
                  <a:pt x="6155252" y="5161201"/>
                </a:lnTo>
                <a:lnTo>
                  <a:pt x="6148525" y="5158442"/>
                </a:lnTo>
                <a:lnTo>
                  <a:pt x="6148187" y="5158573"/>
                </a:lnTo>
                <a:cubicBezTo>
                  <a:pt x="6146292" y="5158370"/>
                  <a:pt x="6143916" y="5157611"/>
                  <a:pt x="6140686" y="5156032"/>
                </a:cubicBezTo>
                <a:lnTo>
                  <a:pt x="6136260" y="5153413"/>
                </a:lnTo>
                <a:lnTo>
                  <a:pt x="6123208" y="5148061"/>
                </a:lnTo>
                <a:lnTo>
                  <a:pt x="6117367" y="5147451"/>
                </a:lnTo>
                <a:lnTo>
                  <a:pt x="5957305" y="5146062"/>
                </a:lnTo>
                <a:cubicBezTo>
                  <a:pt x="5920540" y="5140405"/>
                  <a:pt x="5887096" y="5142015"/>
                  <a:pt x="5857259" y="5132052"/>
                </a:cubicBezTo>
                <a:cubicBezTo>
                  <a:pt x="5843335" y="5135303"/>
                  <a:pt x="5830921" y="5135493"/>
                  <a:pt x="5821375" y="5125606"/>
                </a:cubicBezTo>
                <a:cubicBezTo>
                  <a:pt x="5786501" y="5122615"/>
                  <a:pt x="5775399" y="5132648"/>
                  <a:pt x="5755916" y="5120171"/>
                </a:cubicBezTo>
                <a:cubicBezTo>
                  <a:pt x="5732132" y="5135438"/>
                  <a:pt x="5732735" y="5128211"/>
                  <a:pt x="5725007" y="5121437"/>
                </a:cubicBezTo>
                <a:lnTo>
                  <a:pt x="5723810" y="5120848"/>
                </a:lnTo>
                <a:lnTo>
                  <a:pt x="5720531" y="5123048"/>
                </a:lnTo>
                <a:lnTo>
                  <a:pt x="5714794" y="5123371"/>
                </a:lnTo>
                <a:lnTo>
                  <a:pt x="5700141" y="5120131"/>
                </a:lnTo>
                <a:lnTo>
                  <a:pt x="5694799" y="5118234"/>
                </a:lnTo>
                <a:cubicBezTo>
                  <a:pt x="5691058" y="5117179"/>
                  <a:pt x="5688491" y="5116804"/>
                  <a:pt x="5686627" y="5116903"/>
                </a:cubicBezTo>
                <a:lnTo>
                  <a:pt x="5686371" y="5117086"/>
                </a:lnTo>
                <a:lnTo>
                  <a:pt x="5678818" y="5115416"/>
                </a:lnTo>
                <a:cubicBezTo>
                  <a:pt x="5666199" y="5112102"/>
                  <a:pt x="5654035" y="5108410"/>
                  <a:pt x="5642547" y="5104511"/>
                </a:cubicBezTo>
                <a:cubicBezTo>
                  <a:pt x="5629444" y="5114945"/>
                  <a:pt x="5588783" y="5093343"/>
                  <a:pt x="5587979" y="5116963"/>
                </a:cubicBezTo>
                <a:cubicBezTo>
                  <a:pt x="5572317" y="5112380"/>
                  <a:pt x="5564904" y="5101292"/>
                  <a:pt x="5566635" y="5117158"/>
                </a:cubicBezTo>
                <a:cubicBezTo>
                  <a:pt x="5561375" y="5116079"/>
                  <a:pt x="5557787" y="5116811"/>
                  <a:pt x="5554952" y="5118417"/>
                </a:cubicBezTo>
                <a:lnTo>
                  <a:pt x="5554039" y="5119241"/>
                </a:lnTo>
                <a:lnTo>
                  <a:pt x="5514253" y="5109018"/>
                </a:lnTo>
                <a:lnTo>
                  <a:pt x="5492156" y="5099904"/>
                </a:lnTo>
                <a:lnTo>
                  <a:pt x="5480446" y="5096385"/>
                </a:lnTo>
                <a:lnTo>
                  <a:pt x="5477744" y="5092939"/>
                </a:lnTo>
                <a:cubicBezTo>
                  <a:pt x="5474490" y="5090581"/>
                  <a:pt x="5469391" y="5088951"/>
                  <a:pt x="5460150" y="5088988"/>
                </a:cubicBezTo>
                <a:lnTo>
                  <a:pt x="5457901" y="5089459"/>
                </a:lnTo>
                <a:lnTo>
                  <a:pt x="5444243" y="5082761"/>
                </a:lnTo>
                <a:cubicBezTo>
                  <a:pt x="5439993" y="5080007"/>
                  <a:pt x="5436418" y="5076805"/>
                  <a:pt x="5433825" y="5072992"/>
                </a:cubicBezTo>
                <a:cubicBezTo>
                  <a:pt x="5379442" y="5082090"/>
                  <a:pt x="5336110" y="5058382"/>
                  <a:pt x="5280996" y="5052402"/>
                </a:cubicBezTo>
                <a:cubicBezTo>
                  <a:pt x="5250806" y="5043777"/>
                  <a:pt x="5168599" y="5048109"/>
                  <a:pt x="5161582" y="5019668"/>
                </a:cubicBezTo>
                <a:cubicBezTo>
                  <a:pt x="5121870" y="5011383"/>
                  <a:pt x="5095637" y="5009222"/>
                  <a:pt x="5042717" y="5002692"/>
                </a:cubicBezTo>
                <a:cubicBezTo>
                  <a:pt x="4991136" y="4972487"/>
                  <a:pt x="4902282" y="4979360"/>
                  <a:pt x="4840514" y="4959306"/>
                </a:cubicBezTo>
                <a:cubicBezTo>
                  <a:pt x="4799904" y="4976415"/>
                  <a:pt x="4824087" y="4958371"/>
                  <a:pt x="4786778" y="4956661"/>
                </a:cubicBezTo>
                <a:cubicBezTo>
                  <a:pt x="4801901" y="4937231"/>
                  <a:pt x="4739845" y="4961208"/>
                  <a:pt x="4743741" y="4937104"/>
                </a:cubicBezTo>
                <a:cubicBezTo>
                  <a:pt x="4736829" y="4937557"/>
                  <a:pt x="4730010" y="4938753"/>
                  <a:pt x="4723136" y="4940138"/>
                </a:cubicBezTo>
                <a:lnTo>
                  <a:pt x="4719535" y="4940850"/>
                </a:lnTo>
                <a:lnTo>
                  <a:pt x="4706143" y="4939586"/>
                </a:lnTo>
                <a:lnTo>
                  <a:pt x="4701098" y="4944372"/>
                </a:lnTo>
                <a:lnTo>
                  <a:pt x="4680034" y="4946157"/>
                </a:lnTo>
                <a:cubicBezTo>
                  <a:pt x="4672339" y="4946029"/>
                  <a:pt x="4664292" y="4944964"/>
                  <a:pt x="4655740" y="4942396"/>
                </a:cubicBezTo>
                <a:cubicBezTo>
                  <a:pt x="4636359" y="4929384"/>
                  <a:pt x="4599700" y="4935346"/>
                  <a:pt x="4569298" y="4929596"/>
                </a:cubicBezTo>
                <a:lnTo>
                  <a:pt x="4555977" y="4924356"/>
                </a:lnTo>
                <a:lnTo>
                  <a:pt x="4508949" y="4921648"/>
                </a:lnTo>
                <a:cubicBezTo>
                  <a:pt x="4495668" y="4920437"/>
                  <a:pt x="4482007" y="4918694"/>
                  <a:pt x="4467838" y="4915993"/>
                </a:cubicBezTo>
                <a:lnTo>
                  <a:pt x="4441948" y="4909300"/>
                </a:lnTo>
                <a:lnTo>
                  <a:pt x="4394719" y="4901820"/>
                </a:lnTo>
                <a:lnTo>
                  <a:pt x="4356810" y="4905146"/>
                </a:lnTo>
                <a:lnTo>
                  <a:pt x="4222144" y="4909117"/>
                </a:lnTo>
                <a:cubicBezTo>
                  <a:pt x="4202488" y="4913903"/>
                  <a:pt x="4184742" y="4933491"/>
                  <a:pt x="4160481" y="4923474"/>
                </a:cubicBezTo>
                <a:cubicBezTo>
                  <a:pt x="4165854" y="4934564"/>
                  <a:pt x="4131661" y="4919946"/>
                  <a:pt x="4124879" y="4929303"/>
                </a:cubicBezTo>
                <a:cubicBezTo>
                  <a:pt x="4120895" y="4937086"/>
                  <a:pt x="4109593" y="4934464"/>
                  <a:pt x="4100114" y="4936007"/>
                </a:cubicBezTo>
                <a:cubicBezTo>
                  <a:pt x="4091835" y="4943256"/>
                  <a:pt x="4045978" y="4943549"/>
                  <a:pt x="4030957" y="4939826"/>
                </a:cubicBezTo>
                <a:cubicBezTo>
                  <a:pt x="3989825" y="4924453"/>
                  <a:pt x="3946860" y="4952050"/>
                  <a:pt x="3913764" y="4940618"/>
                </a:cubicBezTo>
                <a:cubicBezTo>
                  <a:pt x="3904534" y="4939906"/>
                  <a:pt x="3896577" y="4940543"/>
                  <a:pt x="3889457" y="4942017"/>
                </a:cubicBezTo>
                <a:lnTo>
                  <a:pt x="3871115" y="4948115"/>
                </a:lnTo>
                <a:lnTo>
                  <a:pt x="3869086" y="4953796"/>
                </a:lnTo>
                <a:lnTo>
                  <a:pt x="3856124" y="4955351"/>
                </a:lnTo>
                <a:lnTo>
                  <a:pt x="3835967" y="4964002"/>
                </a:lnTo>
                <a:cubicBezTo>
                  <a:pt x="3826465" y="4939857"/>
                  <a:pt x="3782586" y="4975947"/>
                  <a:pt x="3785910" y="4953998"/>
                </a:cubicBezTo>
                <a:cubicBezTo>
                  <a:pt x="3750785" y="4960085"/>
                  <a:pt x="3699033" y="4941571"/>
                  <a:pt x="3671085" y="4966563"/>
                </a:cubicBezTo>
                <a:cubicBezTo>
                  <a:pt x="3621255" y="4971431"/>
                  <a:pt x="3562637" y="4982991"/>
                  <a:pt x="3486928" y="4983204"/>
                </a:cubicBezTo>
                <a:cubicBezTo>
                  <a:pt x="3446030" y="4983424"/>
                  <a:pt x="3343460" y="4965124"/>
                  <a:pt x="3280956" y="4963864"/>
                </a:cubicBezTo>
                <a:cubicBezTo>
                  <a:pt x="3227193" y="4969510"/>
                  <a:pt x="3256481" y="4962609"/>
                  <a:pt x="3211563" y="4982704"/>
                </a:cubicBezTo>
                <a:cubicBezTo>
                  <a:pt x="3207119" y="4979549"/>
                  <a:pt x="3170070" y="4977192"/>
                  <a:pt x="3164681" y="4975408"/>
                </a:cubicBezTo>
                <a:lnTo>
                  <a:pt x="3127171" y="4968229"/>
                </a:lnTo>
                <a:lnTo>
                  <a:pt x="3096889" y="4965619"/>
                </a:lnTo>
                <a:cubicBezTo>
                  <a:pt x="3088441" y="4967572"/>
                  <a:pt x="3082883" y="4967054"/>
                  <a:pt x="3078620" y="4965444"/>
                </a:cubicBezTo>
                <a:lnTo>
                  <a:pt x="3074275" y="4962670"/>
                </a:lnTo>
                <a:lnTo>
                  <a:pt x="3036436" y="4957455"/>
                </a:lnTo>
                <a:lnTo>
                  <a:pt x="3031995" y="4958829"/>
                </a:lnTo>
                <a:lnTo>
                  <a:pt x="2994028" y="4956800"/>
                </a:lnTo>
                <a:cubicBezTo>
                  <a:pt x="2992299" y="4958944"/>
                  <a:pt x="2989407" y="4960397"/>
                  <a:pt x="2984001" y="4960444"/>
                </a:cubicBezTo>
                <a:cubicBezTo>
                  <a:pt x="2994191" y="4975446"/>
                  <a:pt x="2981386" y="4966249"/>
                  <a:pt x="2964542" y="4965062"/>
                </a:cubicBezTo>
                <a:cubicBezTo>
                  <a:pt x="2976613" y="4988096"/>
                  <a:pt x="2927627" y="4975618"/>
                  <a:pt x="2921274" y="4988440"/>
                </a:cubicBezTo>
                <a:cubicBezTo>
                  <a:pt x="2908629" y="4987050"/>
                  <a:pt x="2895476" y="4985998"/>
                  <a:pt x="2882111" y="4985411"/>
                </a:cubicBezTo>
                <a:lnTo>
                  <a:pt x="2874282" y="4985361"/>
                </a:lnTo>
                <a:cubicBezTo>
                  <a:pt x="2874237" y="4985437"/>
                  <a:pt x="2874193" y="4985514"/>
                  <a:pt x="2874147" y="4985591"/>
                </a:cubicBezTo>
                <a:cubicBezTo>
                  <a:pt x="2872492" y="4986074"/>
                  <a:pt x="2869935" y="4986243"/>
                  <a:pt x="2865932" y="4985999"/>
                </a:cubicBezTo>
                <a:lnTo>
                  <a:pt x="2860008" y="4985269"/>
                </a:lnTo>
                <a:lnTo>
                  <a:pt x="2844819" y="4985172"/>
                </a:lnTo>
                <a:lnTo>
                  <a:pt x="2839735" y="4986676"/>
                </a:lnTo>
                <a:lnTo>
                  <a:pt x="2837922" y="4989488"/>
                </a:lnTo>
                <a:lnTo>
                  <a:pt x="2836507" y="4989165"/>
                </a:lnTo>
                <a:cubicBezTo>
                  <a:pt x="2825749" y="4984209"/>
                  <a:pt x="2822382" y="4977089"/>
                  <a:pt x="2808859" y="4996804"/>
                </a:cubicBezTo>
                <a:cubicBezTo>
                  <a:pt x="2784233" y="4988767"/>
                  <a:pt x="2779499" y="5000786"/>
                  <a:pt x="2745907" y="5005126"/>
                </a:cubicBezTo>
                <a:cubicBezTo>
                  <a:pt x="2731796" y="4997536"/>
                  <a:pt x="2720518" y="5000295"/>
                  <a:pt x="2709519" y="5006333"/>
                </a:cubicBezTo>
                <a:cubicBezTo>
                  <a:pt x="2676766" y="5002878"/>
                  <a:pt x="2646981" y="5011377"/>
                  <a:pt x="2610212" y="5013529"/>
                </a:cubicBezTo>
                <a:cubicBezTo>
                  <a:pt x="2570359" y="5003730"/>
                  <a:pt x="2550109" y="5021491"/>
                  <a:pt x="2510814" y="5023713"/>
                </a:cubicBezTo>
                <a:cubicBezTo>
                  <a:pt x="2476639" y="5006722"/>
                  <a:pt x="2482834" y="5038639"/>
                  <a:pt x="2462736" y="5045398"/>
                </a:cubicBezTo>
                <a:lnTo>
                  <a:pt x="2457050" y="5046022"/>
                </a:lnTo>
                <a:lnTo>
                  <a:pt x="2442184" y="5043549"/>
                </a:lnTo>
                <a:lnTo>
                  <a:pt x="2436703" y="5041929"/>
                </a:lnTo>
                <a:cubicBezTo>
                  <a:pt x="2432888" y="5041072"/>
                  <a:pt x="2430299" y="5040830"/>
                  <a:pt x="2428451" y="5041027"/>
                </a:cubicBezTo>
                <a:lnTo>
                  <a:pt x="2420551" y="5039949"/>
                </a:lnTo>
                <a:cubicBezTo>
                  <a:pt x="2407700" y="5037296"/>
                  <a:pt x="2395274" y="5034239"/>
                  <a:pt x="2383501" y="5030941"/>
                </a:cubicBezTo>
                <a:cubicBezTo>
                  <a:pt x="2362992" y="5032521"/>
                  <a:pt x="2317884" y="5047662"/>
                  <a:pt x="2297493" y="5049431"/>
                </a:cubicBezTo>
                <a:lnTo>
                  <a:pt x="2261156" y="5041558"/>
                </a:lnTo>
                <a:lnTo>
                  <a:pt x="2200581" y="5024964"/>
                </a:lnTo>
                <a:lnTo>
                  <a:pt x="2198380" y="5025550"/>
                </a:lnTo>
                <a:lnTo>
                  <a:pt x="2116066" y="5019568"/>
                </a:lnTo>
                <a:cubicBezTo>
                  <a:pt x="2111600" y="5017036"/>
                  <a:pt x="2059664" y="5006071"/>
                  <a:pt x="2056754" y="5002394"/>
                </a:cubicBezTo>
                <a:cubicBezTo>
                  <a:pt x="2003393" y="5014336"/>
                  <a:pt x="1998298" y="5008800"/>
                  <a:pt x="1942916" y="5005703"/>
                </a:cubicBezTo>
                <a:cubicBezTo>
                  <a:pt x="1882138" y="4994708"/>
                  <a:pt x="1836966" y="4976630"/>
                  <a:pt x="1796717" y="4970423"/>
                </a:cubicBezTo>
                <a:cubicBezTo>
                  <a:pt x="1724075" y="4959337"/>
                  <a:pt x="1636218" y="4936339"/>
                  <a:pt x="1583222" y="4931235"/>
                </a:cubicBezTo>
                <a:cubicBezTo>
                  <a:pt x="1544265" y="4950469"/>
                  <a:pt x="1556109" y="4927628"/>
                  <a:pt x="1518821" y="4927872"/>
                </a:cubicBezTo>
                <a:cubicBezTo>
                  <a:pt x="1497291" y="4925112"/>
                  <a:pt x="1483221" y="4916728"/>
                  <a:pt x="1471837" y="4914678"/>
                </a:cubicBezTo>
                <a:lnTo>
                  <a:pt x="1450515" y="4915578"/>
                </a:lnTo>
                <a:lnTo>
                  <a:pt x="1437078" y="4915016"/>
                </a:lnTo>
                <a:lnTo>
                  <a:pt x="1432462" y="4920065"/>
                </a:lnTo>
                <a:lnTo>
                  <a:pt x="1411645" y="4922952"/>
                </a:lnTo>
                <a:cubicBezTo>
                  <a:pt x="1384856" y="4920079"/>
                  <a:pt x="1306656" y="4907389"/>
                  <a:pt x="1271729" y="4902828"/>
                </a:cubicBezTo>
                <a:cubicBezTo>
                  <a:pt x="1258697" y="4896954"/>
                  <a:pt x="1213546" y="4890036"/>
                  <a:pt x="1202076" y="4895589"/>
                </a:cubicBezTo>
                <a:cubicBezTo>
                  <a:pt x="1192059" y="4895561"/>
                  <a:pt x="1182171" y="4891311"/>
                  <a:pt x="1174670" y="4898040"/>
                </a:cubicBezTo>
                <a:cubicBezTo>
                  <a:pt x="1163701" y="4905820"/>
                  <a:pt x="1136874" y="4886643"/>
                  <a:pt x="1137035" y="4897965"/>
                </a:cubicBezTo>
                <a:cubicBezTo>
                  <a:pt x="1117838" y="4884693"/>
                  <a:pt x="1091386" y="4900421"/>
                  <a:pt x="1069882" y="4901859"/>
                </a:cubicBezTo>
                <a:cubicBezTo>
                  <a:pt x="1055589" y="4889467"/>
                  <a:pt x="1024570" y="4904705"/>
                  <a:pt x="980935" y="4900090"/>
                </a:cubicBezTo>
                <a:cubicBezTo>
                  <a:pt x="947614" y="4895538"/>
                  <a:pt x="913224" y="4886405"/>
                  <a:pt x="869960" y="4874547"/>
                </a:cubicBezTo>
                <a:cubicBezTo>
                  <a:pt x="819114" y="4845820"/>
                  <a:pt x="768074" y="4839770"/>
                  <a:pt x="721345" y="4828937"/>
                </a:cubicBezTo>
                <a:cubicBezTo>
                  <a:pt x="667944" y="4819060"/>
                  <a:pt x="698286" y="4848426"/>
                  <a:pt x="635428" y="4819153"/>
                </a:cubicBezTo>
                <a:cubicBezTo>
                  <a:pt x="626286" y="4826707"/>
                  <a:pt x="617638" y="4825980"/>
                  <a:pt x="604106" y="4819994"/>
                </a:cubicBezTo>
                <a:cubicBezTo>
                  <a:pt x="583276" y="4822237"/>
                  <a:pt x="539859" y="4835097"/>
                  <a:pt x="510451" y="4832608"/>
                </a:cubicBezTo>
                <a:cubicBezTo>
                  <a:pt x="489781" y="4829929"/>
                  <a:pt x="443867" y="4807857"/>
                  <a:pt x="427656" y="4805062"/>
                </a:cubicBezTo>
                <a:cubicBezTo>
                  <a:pt x="424088" y="4806479"/>
                  <a:pt x="419580" y="4809736"/>
                  <a:pt x="413184" y="4815837"/>
                </a:cubicBezTo>
                <a:cubicBezTo>
                  <a:pt x="387673" y="4805882"/>
                  <a:pt x="379855" y="4817328"/>
                  <a:pt x="341772" y="4818825"/>
                </a:cubicBezTo>
                <a:cubicBezTo>
                  <a:pt x="327795" y="4810179"/>
                  <a:pt x="314729" y="4811964"/>
                  <a:pt x="301266" y="4817000"/>
                </a:cubicBezTo>
                <a:cubicBezTo>
                  <a:pt x="265781" y="4810886"/>
                  <a:pt x="231017" y="4816794"/>
                  <a:pt x="189886" y="4815871"/>
                </a:cubicBezTo>
                <a:cubicBezTo>
                  <a:pt x="147910" y="4802917"/>
                  <a:pt x="121702" y="4818738"/>
                  <a:pt x="77762" y="4817675"/>
                </a:cubicBezTo>
                <a:cubicBezTo>
                  <a:pt x="38733" y="4795315"/>
                  <a:pt x="44308" y="4840244"/>
                  <a:pt x="8164" y="4835320"/>
                </a:cubicBezTo>
                <a:lnTo>
                  <a:pt x="0" y="4832771"/>
                </a:lnTo>
                <a:close/>
              </a:path>
            </a:pathLst>
          </a:cu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EAE83089-D135-C8DA-FA77-515020EE7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00" y="5436000"/>
            <a:ext cx="6931319" cy="1186800"/>
          </a:xfrm>
        </p:spPr>
        <p:txBody>
          <a:bodyPr anchor="b">
            <a:normAutofit/>
          </a:bodyPr>
          <a:lstStyle/>
          <a:p>
            <a:pPr algn="l"/>
            <a:r>
              <a:rPr lang="hu-HU" sz="7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Érettségizzünk</a:t>
            </a:r>
          </a:p>
        </p:txBody>
      </p: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329DA2EC-26D1-0BB1-3A14-FD234AC8F08C}"/>
              </a:ext>
            </a:extLst>
          </p:cNvPr>
          <p:cNvGrpSpPr/>
          <p:nvPr/>
        </p:nvGrpSpPr>
        <p:grpSpPr>
          <a:xfrm>
            <a:off x="-1" y="0"/>
            <a:ext cx="4064400" cy="7200000"/>
            <a:chOff x="-1" y="0"/>
            <a:chExt cx="4064400" cy="7200000"/>
          </a:xfrm>
        </p:grpSpPr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18A0DFA9-A11B-2386-875E-591342AA5A8E}"/>
                </a:ext>
              </a:extLst>
            </p:cNvPr>
            <p:cNvSpPr/>
            <p:nvPr/>
          </p:nvSpPr>
          <p:spPr>
            <a:xfrm>
              <a:off x="-1" y="0"/>
              <a:ext cx="4064400" cy="7200000"/>
            </a:xfrm>
            <a:prstGeom prst="rect">
              <a:avLst/>
            </a:prstGeom>
            <a:solidFill>
              <a:srgbClr val="65E6F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Szövegdoboz 7">
              <a:extLst>
                <a:ext uri="{FF2B5EF4-FFF2-40B4-BE49-F238E27FC236}">
                  <a16:creationId xmlns:a16="http://schemas.microsoft.com/office/drawing/2014/main" id="{2F007F60-062E-DD86-D387-419C3A7E7DB4}"/>
                </a:ext>
              </a:extLst>
            </p:cNvPr>
            <p:cNvSpPr txBox="1"/>
            <p:nvPr/>
          </p:nvSpPr>
          <p:spPr>
            <a:xfrm>
              <a:off x="796083" y="3136612"/>
              <a:ext cx="24869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Bernát Olivér</a:t>
              </a:r>
            </a:p>
          </p:txBody>
        </p:sp>
        <p:pic>
          <p:nvPicPr>
            <p:cNvPr id="13" name="Kép 12" descr="A képen fekete, sötétség látható&#10;&#10;Előfordulhat, hogy a mesterséges intelligencia által létrehozott tartalom helytelen.">
              <a:extLst>
                <a:ext uri="{FF2B5EF4-FFF2-40B4-BE49-F238E27FC236}">
                  <a16:creationId xmlns:a16="http://schemas.microsoft.com/office/drawing/2014/main" id="{8CCE4CAB-3FB2-294C-1C30-0B5E7D5AD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9564" y="1876612"/>
              <a:ext cx="1260000" cy="1260000"/>
            </a:xfrm>
            <a:prstGeom prst="rect">
              <a:avLst/>
            </a:prstGeom>
          </p:spPr>
        </p:pic>
      </p:grpSp>
      <p:grpSp>
        <p:nvGrpSpPr>
          <p:cNvPr id="9" name="Csoportba foglalás 8">
            <a:extLst>
              <a:ext uri="{FF2B5EF4-FFF2-40B4-BE49-F238E27FC236}">
                <a16:creationId xmlns:a16="http://schemas.microsoft.com/office/drawing/2014/main" id="{934DC033-930F-BA82-F188-337480D2D319}"/>
              </a:ext>
            </a:extLst>
          </p:cNvPr>
          <p:cNvGrpSpPr/>
          <p:nvPr/>
        </p:nvGrpSpPr>
        <p:grpSpPr>
          <a:xfrm>
            <a:off x="4064400" y="-1"/>
            <a:ext cx="4064400" cy="7200000"/>
            <a:chOff x="4064400" y="-1"/>
            <a:chExt cx="4064400" cy="7200000"/>
          </a:xfrm>
        </p:grpSpPr>
        <p:sp>
          <p:nvSpPr>
            <p:cNvPr id="6" name="Téglalap 5">
              <a:extLst>
                <a:ext uri="{FF2B5EF4-FFF2-40B4-BE49-F238E27FC236}">
                  <a16:creationId xmlns:a16="http://schemas.microsoft.com/office/drawing/2014/main" id="{5BDAAB3A-B39B-28CC-C0B1-9EDEF0F69CAA}"/>
                </a:ext>
              </a:extLst>
            </p:cNvPr>
            <p:cNvSpPr/>
            <p:nvPr/>
          </p:nvSpPr>
          <p:spPr>
            <a:xfrm>
              <a:off x="4064400" y="-1"/>
              <a:ext cx="4064400" cy="7200000"/>
            </a:xfrm>
            <a:prstGeom prst="rect">
              <a:avLst/>
            </a:prstGeom>
            <a:solidFill>
              <a:srgbClr val="33DCF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Szövegdoboz 9">
              <a:extLst>
                <a:ext uri="{FF2B5EF4-FFF2-40B4-BE49-F238E27FC236}">
                  <a16:creationId xmlns:a16="http://schemas.microsoft.com/office/drawing/2014/main" id="{46BA90D0-46B4-AF9A-24E9-65F986844CE7}"/>
                </a:ext>
              </a:extLst>
            </p:cNvPr>
            <p:cNvSpPr txBox="1"/>
            <p:nvPr/>
          </p:nvSpPr>
          <p:spPr>
            <a:xfrm>
              <a:off x="4943773" y="3136612"/>
              <a:ext cx="229421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u-HU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Gáspár Zsolt</a:t>
              </a:r>
            </a:p>
          </p:txBody>
        </p:sp>
        <p:pic>
          <p:nvPicPr>
            <p:cNvPr id="15" name="Kép 14" descr="A képen fekete, sötétség látható&#10;&#10;Előfordulhat, hogy a mesterséges intelligencia által létrehozott tartalom helytelen.">
              <a:extLst>
                <a:ext uri="{FF2B5EF4-FFF2-40B4-BE49-F238E27FC236}">
                  <a16:creationId xmlns:a16="http://schemas.microsoft.com/office/drawing/2014/main" id="{2897CC25-3930-9931-D3E8-9C1784E4AA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119" y="1876612"/>
              <a:ext cx="1797049" cy="1260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" name="Téglalap 6">
            <a:extLst>
              <a:ext uri="{FF2B5EF4-FFF2-40B4-BE49-F238E27FC236}">
                <a16:creationId xmlns:a16="http://schemas.microsoft.com/office/drawing/2014/main" id="{EA0BF019-64B5-5EC0-F9BE-653E0EA85C6A}"/>
              </a:ext>
            </a:extLst>
          </p:cNvPr>
          <p:cNvSpPr/>
          <p:nvPr/>
        </p:nvSpPr>
        <p:spPr>
          <a:xfrm>
            <a:off x="0" y="0"/>
            <a:ext cx="12192000" cy="7200000"/>
          </a:xfrm>
          <a:prstGeom prst="rect">
            <a:avLst/>
          </a:prstGeom>
          <a:solidFill>
            <a:srgbClr val="00C7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EDAF1740-753F-1BD9-A5CD-DD3CAE9680B6}"/>
              </a:ext>
            </a:extLst>
          </p:cNvPr>
          <p:cNvSpPr txBox="1"/>
          <p:nvPr/>
        </p:nvSpPr>
        <p:spPr>
          <a:xfrm>
            <a:off x="99206" y="1356918"/>
            <a:ext cx="251504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Lipták Dárius</a:t>
            </a:r>
          </a:p>
        </p:txBody>
      </p:sp>
      <p:pic>
        <p:nvPicPr>
          <p:cNvPr id="14" name="Kép 13" descr="A képen képernyőkép, fekete, tervezés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A1C7FEBE-3151-10F3-1282-4022798103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01" y="96918"/>
            <a:ext cx="1478655" cy="1260000"/>
          </a:xfrm>
          <a:prstGeom prst="rect">
            <a:avLst/>
          </a:prstGeom>
          <a:ln>
            <a:noFill/>
          </a:ln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C1D0BF83-A46C-269F-2F08-00CE27A137B2}"/>
              </a:ext>
            </a:extLst>
          </p:cNvPr>
          <p:cNvSpPr txBox="1"/>
          <p:nvPr/>
        </p:nvSpPr>
        <p:spPr>
          <a:xfrm>
            <a:off x="3469812" y="288000"/>
            <a:ext cx="2483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/>
              <a:t>Fő feladatok: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C54CBAFC-E474-2D90-18F2-A24E61A884E7}"/>
              </a:ext>
            </a:extLst>
          </p:cNvPr>
          <p:cNvSpPr txBox="1"/>
          <p:nvPr/>
        </p:nvSpPr>
        <p:spPr>
          <a:xfrm>
            <a:off x="6096001" y="288000"/>
            <a:ext cx="59532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/>
              <a:t>Adatbázis karbantartása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/>
              <a:t>Mobil alkalmazás kidolgozása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/>
              <a:t>Tesztelés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BC05581D-15DE-E650-8282-4EBF000693AD}"/>
              </a:ext>
            </a:extLst>
          </p:cNvPr>
          <p:cNvSpPr txBox="1"/>
          <p:nvPr/>
        </p:nvSpPr>
        <p:spPr>
          <a:xfrm>
            <a:off x="3283045" y="2355123"/>
            <a:ext cx="2046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/>
              <a:t>Adatbázis:</a:t>
            </a:r>
          </a:p>
        </p:txBody>
      </p:sp>
      <p:pic>
        <p:nvPicPr>
          <p:cNvPr id="19" name="Kép 18" descr="A képen szöveg, képernyőkép, szoftver, szám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A38F3E43-64B2-105B-5A19-5FB15E1A9F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735" y="1991996"/>
            <a:ext cx="5736264" cy="4630803"/>
          </a:xfrm>
          <a:prstGeom prst="rect">
            <a:avLst/>
          </a:prstGeom>
        </p:spPr>
      </p:pic>
      <p:pic>
        <p:nvPicPr>
          <p:cNvPr id="20" name="Kép 19">
            <a:extLst>
              <a:ext uri="{FF2B5EF4-FFF2-40B4-BE49-F238E27FC236}">
                <a16:creationId xmlns:a16="http://schemas.microsoft.com/office/drawing/2014/main" id="{DA2CA230-5E07-A832-8269-518FB706E2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2647" y="8895895"/>
            <a:ext cx="10091549" cy="431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938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FE9B31-27D4-C10B-21D6-4C82BC43F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szöveg, kék látható&#10;&#10;Automatikusan generált leírás">
            <a:extLst>
              <a:ext uri="{FF2B5EF4-FFF2-40B4-BE49-F238E27FC236}">
                <a16:creationId xmlns:a16="http://schemas.microsoft.com/office/drawing/2014/main" id="{7DF5FA32-E57A-6274-609A-0E762358D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6" b="4965"/>
          <a:stretch/>
        </p:blipFill>
        <p:spPr>
          <a:xfrm>
            <a:off x="1" y="1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12191999" h="6842601">
                <a:moveTo>
                  <a:pt x="0" y="0"/>
                </a:moveTo>
                <a:lnTo>
                  <a:pt x="12191999" y="0"/>
                </a:lnTo>
                <a:lnTo>
                  <a:pt x="12191999" y="6842601"/>
                </a:lnTo>
                <a:lnTo>
                  <a:pt x="10316981" y="6842601"/>
                </a:lnTo>
                <a:cubicBezTo>
                  <a:pt x="10312796" y="6835189"/>
                  <a:pt x="10163183" y="6730124"/>
                  <a:pt x="10158998" y="6722712"/>
                </a:cubicBezTo>
                <a:cubicBezTo>
                  <a:pt x="10120278" y="6678190"/>
                  <a:pt x="10156462" y="6716223"/>
                  <a:pt x="10090349" y="6671420"/>
                </a:cubicBezTo>
                <a:cubicBezTo>
                  <a:pt x="10043032" y="6655694"/>
                  <a:pt x="9995855" y="6551879"/>
                  <a:pt x="9955425" y="6498018"/>
                </a:cubicBezTo>
                <a:cubicBezTo>
                  <a:pt x="9939618" y="6480021"/>
                  <a:pt x="9915110" y="6461677"/>
                  <a:pt x="9891265" y="6454528"/>
                </a:cubicBezTo>
                <a:cubicBezTo>
                  <a:pt x="9868239" y="6464957"/>
                  <a:pt x="9865423" y="6431640"/>
                  <a:pt x="9848227" y="6426063"/>
                </a:cubicBezTo>
                <a:cubicBezTo>
                  <a:pt x="9838059" y="6433162"/>
                  <a:pt x="9815047" y="6410348"/>
                  <a:pt x="9812354" y="6399604"/>
                </a:cubicBezTo>
                <a:cubicBezTo>
                  <a:pt x="9825285" y="6377997"/>
                  <a:pt x="9725923" y="6372757"/>
                  <a:pt x="9725915" y="6356381"/>
                </a:cubicBezTo>
                <a:cubicBezTo>
                  <a:pt x="9696279" y="6348066"/>
                  <a:pt x="9591199" y="6354143"/>
                  <a:pt x="9575033" y="6325258"/>
                </a:cubicBezTo>
                <a:cubicBezTo>
                  <a:pt x="9516434" y="6303128"/>
                  <a:pt x="9441613" y="6276805"/>
                  <a:pt x="9415626" y="6271777"/>
                </a:cubicBezTo>
                <a:cubicBezTo>
                  <a:pt x="9378293" y="6313495"/>
                  <a:pt x="9281935" y="6171365"/>
                  <a:pt x="9171493" y="6150430"/>
                </a:cubicBezTo>
                <a:cubicBezTo>
                  <a:pt x="9155426" y="6152396"/>
                  <a:pt x="9147439" y="6151015"/>
                  <a:pt x="9146018" y="6139864"/>
                </a:cubicBezTo>
                <a:cubicBezTo>
                  <a:pt x="9112029" y="6132441"/>
                  <a:pt x="9087339" y="6101138"/>
                  <a:pt x="9059635" y="6109957"/>
                </a:cubicBezTo>
                <a:cubicBezTo>
                  <a:pt x="9024424" y="6092144"/>
                  <a:pt x="9043048" y="6078417"/>
                  <a:pt x="9010911" y="6064789"/>
                </a:cubicBezTo>
                <a:lnTo>
                  <a:pt x="8866811" y="6028191"/>
                </a:lnTo>
                <a:cubicBezTo>
                  <a:pt x="8846465" y="6021172"/>
                  <a:pt x="8825221" y="6000527"/>
                  <a:pt x="8804584" y="5994237"/>
                </a:cubicBezTo>
                <a:lnTo>
                  <a:pt x="8783071" y="5990448"/>
                </a:lnTo>
                <a:lnTo>
                  <a:pt x="8770456" y="5978060"/>
                </a:lnTo>
                <a:cubicBezTo>
                  <a:pt x="8764772" y="5975259"/>
                  <a:pt x="8757695" y="5974720"/>
                  <a:pt x="8748297" y="5978070"/>
                </a:cubicBezTo>
                <a:cubicBezTo>
                  <a:pt x="8730344" y="5973495"/>
                  <a:pt x="8679808" y="5955894"/>
                  <a:pt x="8662742" y="5950603"/>
                </a:cubicBezTo>
                <a:lnTo>
                  <a:pt x="8645902" y="5946326"/>
                </a:lnTo>
                <a:lnTo>
                  <a:pt x="8638176" y="5938358"/>
                </a:lnTo>
                <a:cubicBezTo>
                  <a:pt x="8625897" y="5932642"/>
                  <a:pt x="8594811" y="5922073"/>
                  <a:pt x="8572224" y="5912032"/>
                </a:cubicBezTo>
                <a:cubicBezTo>
                  <a:pt x="8553809" y="5897782"/>
                  <a:pt x="8529845" y="5886100"/>
                  <a:pt x="8502655" y="5878114"/>
                </a:cubicBezTo>
                <a:cubicBezTo>
                  <a:pt x="8496990" y="5883034"/>
                  <a:pt x="8489611" y="5872566"/>
                  <a:pt x="8485159" y="5869819"/>
                </a:cubicBezTo>
                <a:cubicBezTo>
                  <a:pt x="8483457" y="5873482"/>
                  <a:pt x="8471232" y="5872664"/>
                  <a:pt x="8468539" y="5868711"/>
                </a:cubicBezTo>
                <a:cubicBezTo>
                  <a:pt x="8389167" y="5836352"/>
                  <a:pt x="8421742" y="5881497"/>
                  <a:pt x="8379810" y="5849376"/>
                </a:cubicBezTo>
                <a:cubicBezTo>
                  <a:pt x="8371729" y="5846373"/>
                  <a:pt x="8364483" y="5846766"/>
                  <a:pt x="8357758" y="5848601"/>
                </a:cubicBezTo>
                <a:lnTo>
                  <a:pt x="8315264" y="5836192"/>
                </a:lnTo>
                <a:cubicBezTo>
                  <a:pt x="8299077" y="5829531"/>
                  <a:pt x="8281671" y="5824011"/>
                  <a:pt x="8263455" y="5819793"/>
                </a:cubicBezTo>
                <a:cubicBezTo>
                  <a:pt x="8257386" y="5826849"/>
                  <a:pt x="8245582" y="5813448"/>
                  <a:pt x="8239287" y="5810141"/>
                </a:cubicBezTo>
                <a:cubicBezTo>
                  <a:pt x="8237965" y="5815186"/>
                  <a:pt x="8222226" y="5815108"/>
                  <a:pt x="8217888" y="5810039"/>
                </a:cubicBezTo>
                <a:cubicBezTo>
                  <a:pt x="8109447" y="5773303"/>
                  <a:pt x="8161302" y="5831037"/>
                  <a:pt x="8100547" y="5791517"/>
                </a:cubicBezTo>
                <a:cubicBezTo>
                  <a:pt x="8089574" y="5788167"/>
                  <a:pt x="8080448" y="5789295"/>
                  <a:pt x="8072316" y="5792309"/>
                </a:cubicBezTo>
                <a:lnTo>
                  <a:pt x="8056967" y="5800648"/>
                </a:lnTo>
                <a:lnTo>
                  <a:pt x="8047885" y="5795270"/>
                </a:lnTo>
                <a:cubicBezTo>
                  <a:pt x="8010204" y="5788738"/>
                  <a:pt x="7996426" y="5797608"/>
                  <a:pt x="7977128" y="5783189"/>
                </a:cubicBezTo>
                <a:cubicBezTo>
                  <a:pt x="7943466" y="5775577"/>
                  <a:pt x="7904823" y="5770953"/>
                  <a:pt x="7874392" y="5763715"/>
                </a:cubicBezTo>
                <a:cubicBezTo>
                  <a:pt x="7860337" y="5743777"/>
                  <a:pt x="7817541" y="5748989"/>
                  <a:pt x="7794543" y="5739759"/>
                </a:cubicBezTo>
                <a:cubicBezTo>
                  <a:pt x="7784688" y="5731467"/>
                  <a:pt x="7776709" y="5729004"/>
                  <a:pt x="7763762" y="5734031"/>
                </a:cubicBezTo>
                <a:cubicBezTo>
                  <a:pt x="7718781" y="5694154"/>
                  <a:pt x="7732231" y="5727368"/>
                  <a:pt x="7685889" y="5707234"/>
                </a:cubicBezTo>
                <a:cubicBezTo>
                  <a:pt x="7646521" y="5687607"/>
                  <a:pt x="7600389" y="5671470"/>
                  <a:pt x="7566744" y="5634586"/>
                </a:cubicBezTo>
                <a:cubicBezTo>
                  <a:pt x="7561306" y="5624813"/>
                  <a:pt x="7543589" y="5618525"/>
                  <a:pt x="7527170" y="5620542"/>
                </a:cubicBezTo>
                <a:cubicBezTo>
                  <a:pt x="7524343" y="5620889"/>
                  <a:pt x="7521664" y="5621475"/>
                  <a:pt x="7519214" y="5622280"/>
                </a:cubicBezTo>
                <a:cubicBezTo>
                  <a:pt x="7500062" y="5596964"/>
                  <a:pt x="7480476" y="5604337"/>
                  <a:pt x="7473157" y="5588143"/>
                </a:cubicBezTo>
                <a:cubicBezTo>
                  <a:pt x="7433415" y="5574859"/>
                  <a:pt x="7395118" y="5582388"/>
                  <a:pt x="7388000" y="5568063"/>
                </a:cubicBezTo>
                <a:cubicBezTo>
                  <a:pt x="7366403" y="5564920"/>
                  <a:pt x="7332262" y="5573848"/>
                  <a:pt x="7320876" y="5557698"/>
                </a:cubicBezTo>
                <a:cubicBezTo>
                  <a:pt x="7314891" y="5568111"/>
                  <a:pt x="7299319" y="5544964"/>
                  <a:pt x="7284480" y="5549820"/>
                </a:cubicBezTo>
                <a:cubicBezTo>
                  <a:pt x="7273570" y="5554430"/>
                  <a:pt x="7266301" y="5548483"/>
                  <a:pt x="7256619" y="5546379"/>
                </a:cubicBezTo>
                <a:cubicBezTo>
                  <a:pt x="7242503" y="5549088"/>
                  <a:pt x="7202543" y="5533379"/>
                  <a:pt x="7193112" y="5525289"/>
                </a:cubicBezTo>
                <a:cubicBezTo>
                  <a:pt x="7172259" y="5499151"/>
                  <a:pt x="7108617" y="5505485"/>
                  <a:pt x="7090943" y="5485177"/>
                </a:cubicBezTo>
                <a:cubicBezTo>
                  <a:pt x="7083637" y="5481419"/>
                  <a:pt x="7076140" y="5479148"/>
                  <a:pt x="7068566" y="5477809"/>
                </a:cubicBezTo>
                <a:lnTo>
                  <a:pt x="7023035" y="5476595"/>
                </a:lnTo>
                <a:lnTo>
                  <a:pt x="7001197" y="5476163"/>
                </a:lnTo>
                <a:cubicBezTo>
                  <a:pt x="7016126" y="5454256"/>
                  <a:pt x="6943549" y="5466815"/>
                  <a:pt x="6967472" y="5451057"/>
                </a:cubicBezTo>
                <a:cubicBezTo>
                  <a:pt x="6931240" y="5443544"/>
                  <a:pt x="6920843" y="5429649"/>
                  <a:pt x="6883334" y="5418880"/>
                </a:cubicBezTo>
                <a:lnTo>
                  <a:pt x="6742417" y="5386446"/>
                </a:lnTo>
                <a:cubicBezTo>
                  <a:pt x="6690532" y="5366095"/>
                  <a:pt x="6665174" y="5364632"/>
                  <a:pt x="6618315" y="5353085"/>
                </a:cubicBezTo>
                <a:cubicBezTo>
                  <a:pt x="6581698" y="5304210"/>
                  <a:pt x="6547395" y="5315779"/>
                  <a:pt x="6521050" y="5283194"/>
                </a:cubicBezTo>
                <a:cubicBezTo>
                  <a:pt x="6469114" y="5268862"/>
                  <a:pt x="6472597" y="5253957"/>
                  <a:pt x="6414460" y="5253832"/>
                </a:cubicBezTo>
                <a:lnTo>
                  <a:pt x="6362535" y="5220502"/>
                </a:lnTo>
                <a:cubicBezTo>
                  <a:pt x="6350866" y="5213881"/>
                  <a:pt x="6347641" y="5215777"/>
                  <a:pt x="6344443" y="5214103"/>
                </a:cubicBezTo>
                <a:lnTo>
                  <a:pt x="6343344" y="5210454"/>
                </a:lnTo>
                <a:lnTo>
                  <a:pt x="6333344" y="5205307"/>
                </a:lnTo>
                <a:lnTo>
                  <a:pt x="6315602" y="5193288"/>
                </a:lnTo>
                <a:lnTo>
                  <a:pt x="6310442" y="5192802"/>
                </a:lnTo>
                <a:lnTo>
                  <a:pt x="6280815" y="5177420"/>
                </a:lnTo>
                <a:lnTo>
                  <a:pt x="6279533" y="5178045"/>
                </a:lnTo>
                <a:cubicBezTo>
                  <a:pt x="6275980" y="5179097"/>
                  <a:pt x="6272084" y="5179212"/>
                  <a:pt x="6267362" y="5177370"/>
                </a:cubicBezTo>
                <a:cubicBezTo>
                  <a:pt x="6261796" y="5192470"/>
                  <a:pt x="6259530" y="5180933"/>
                  <a:pt x="6246095" y="5174167"/>
                </a:cubicBezTo>
                <a:lnTo>
                  <a:pt x="6155252" y="5161201"/>
                </a:lnTo>
                <a:lnTo>
                  <a:pt x="6148525" y="5158442"/>
                </a:lnTo>
                <a:lnTo>
                  <a:pt x="6148187" y="5158573"/>
                </a:lnTo>
                <a:cubicBezTo>
                  <a:pt x="6146292" y="5158370"/>
                  <a:pt x="6143916" y="5157611"/>
                  <a:pt x="6140686" y="5156032"/>
                </a:cubicBezTo>
                <a:lnTo>
                  <a:pt x="6136260" y="5153413"/>
                </a:lnTo>
                <a:lnTo>
                  <a:pt x="6123208" y="5148061"/>
                </a:lnTo>
                <a:lnTo>
                  <a:pt x="6117367" y="5147451"/>
                </a:lnTo>
                <a:lnTo>
                  <a:pt x="5957305" y="5146062"/>
                </a:lnTo>
                <a:cubicBezTo>
                  <a:pt x="5920540" y="5140405"/>
                  <a:pt x="5887096" y="5142015"/>
                  <a:pt x="5857259" y="5132052"/>
                </a:cubicBezTo>
                <a:cubicBezTo>
                  <a:pt x="5843335" y="5135303"/>
                  <a:pt x="5830921" y="5135493"/>
                  <a:pt x="5821375" y="5125606"/>
                </a:cubicBezTo>
                <a:cubicBezTo>
                  <a:pt x="5786501" y="5122615"/>
                  <a:pt x="5775399" y="5132648"/>
                  <a:pt x="5755916" y="5120171"/>
                </a:cubicBezTo>
                <a:cubicBezTo>
                  <a:pt x="5732132" y="5135438"/>
                  <a:pt x="5732735" y="5128211"/>
                  <a:pt x="5725007" y="5121437"/>
                </a:cubicBezTo>
                <a:lnTo>
                  <a:pt x="5723810" y="5120848"/>
                </a:lnTo>
                <a:lnTo>
                  <a:pt x="5720531" y="5123048"/>
                </a:lnTo>
                <a:lnTo>
                  <a:pt x="5714794" y="5123371"/>
                </a:lnTo>
                <a:lnTo>
                  <a:pt x="5700141" y="5120131"/>
                </a:lnTo>
                <a:lnTo>
                  <a:pt x="5694799" y="5118234"/>
                </a:lnTo>
                <a:cubicBezTo>
                  <a:pt x="5691058" y="5117179"/>
                  <a:pt x="5688491" y="5116804"/>
                  <a:pt x="5686627" y="5116903"/>
                </a:cubicBezTo>
                <a:lnTo>
                  <a:pt x="5686371" y="5117086"/>
                </a:lnTo>
                <a:lnTo>
                  <a:pt x="5678818" y="5115416"/>
                </a:lnTo>
                <a:cubicBezTo>
                  <a:pt x="5666199" y="5112102"/>
                  <a:pt x="5654035" y="5108410"/>
                  <a:pt x="5642547" y="5104511"/>
                </a:cubicBezTo>
                <a:cubicBezTo>
                  <a:pt x="5629444" y="5114945"/>
                  <a:pt x="5588783" y="5093343"/>
                  <a:pt x="5587979" y="5116963"/>
                </a:cubicBezTo>
                <a:cubicBezTo>
                  <a:pt x="5572317" y="5112380"/>
                  <a:pt x="5564904" y="5101292"/>
                  <a:pt x="5566635" y="5117158"/>
                </a:cubicBezTo>
                <a:cubicBezTo>
                  <a:pt x="5561375" y="5116079"/>
                  <a:pt x="5557787" y="5116811"/>
                  <a:pt x="5554952" y="5118417"/>
                </a:cubicBezTo>
                <a:lnTo>
                  <a:pt x="5554039" y="5119241"/>
                </a:lnTo>
                <a:lnTo>
                  <a:pt x="5514253" y="5109018"/>
                </a:lnTo>
                <a:lnTo>
                  <a:pt x="5492156" y="5099904"/>
                </a:lnTo>
                <a:lnTo>
                  <a:pt x="5480446" y="5096385"/>
                </a:lnTo>
                <a:lnTo>
                  <a:pt x="5477744" y="5092939"/>
                </a:lnTo>
                <a:cubicBezTo>
                  <a:pt x="5474490" y="5090581"/>
                  <a:pt x="5469391" y="5088951"/>
                  <a:pt x="5460150" y="5088988"/>
                </a:cubicBezTo>
                <a:lnTo>
                  <a:pt x="5457901" y="5089459"/>
                </a:lnTo>
                <a:lnTo>
                  <a:pt x="5444243" y="5082761"/>
                </a:lnTo>
                <a:cubicBezTo>
                  <a:pt x="5439993" y="5080007"/>
                  <a:pt x="5436418" y="5076805"/>
                  <a:pt x="5433825" y="5072992"/>
                </a:cubicBezTo>
                <a:cubicBezTo>
                  <a:pt x="5379442" y="5082090"/>
                  <a:pt x="5336110" y="5058382"/>
                  <a:pt x="5280996" y="5052402"/>
                </a:cubicBezTo>
                <a:cubicBezTo>
                  <a:pt x="5250806" y="5043777"/>
                  <a:pt x="5168599" y="5048109"/>
                  <a:pt x="5161582" y="5019668"/>
                </a:cubicBezTo>
                <a:cubicBezTo>
                  <a:pt x="5121870" y="5011383"/>
                  <a:pt x="5095637" y="5009222"/>
                  <a:pt x="5042717" y="5002692"/>
                </a:cubicBezTo>
                <a:cubicBezTo>
                  <a:pt x="4991136" y="4972487"/>
                  <a:pt x="4902282" y="4979360"/>
                  <a:pt x="4840514" y="4959306"/>
                </a:cubicBezTo>
                <a:cubicBezTo>
                  <a:pt x="4799904" y="4976415"/>
                  <a:pt x="4824087" y="4958371"/>
                  <a:pt x="4786778" y="4956661"/>
                </a:cubicBezTo>
                <a:cubicBezTo>
                  <a:pt x="4801901" y="4937231"/>
                  <a:pt x="4739845" y="4961208"/>
                  <a:pt x="4743741" y="4937104"/>
                </a:cubicBezTo>
                <a:cubicBezTo>
                  <a:pt x="4736829" y="4937557"/>
                  <a:pt x="4730010" y="4938753"/>
                  <a:pt x="4723136" y="4940138"/>
                </a:cubicBezTo>
                <a:lnTo>
                  <a:pt x="4719535" y="4940850"/>
                </a:lnTo>
                <a:lnTo>
                  <a:pt x="4706143" y="4939586"/>
                </a:lnTo>
                <a:lnTo>
                  <a:pt x="4701098" y="4944372"/>
                </a:lnTo>
                <a:lnTo>
                  <a:pt x="4680034" y="4946157"/>
                </a:lnTo>
                <a:cubicBezTo>
                  <a:pt x="4672339" y="4946029"/>
                  <a:pt x="4664292" y="4944964"/>
                  <a:pt x="4655740" y="4942396"/>
                </a:cubicBezTo>
                <a:cubicBezTo>
                  <a:pt x="4636359" y="4929384"/>
                  <a:pt x="4599700" y="4935346"/>
                  <a:pt x="4569298" y="4929596"/>
                </a:cubicBezTo>
                <a:lnTo>
                  <a:pt x="4555977" y="4924356"/>
                </a:lnTo>
                <a:lnTo>
                  <a:pt x="4508949" y="4921648"/>
                </a:lnTo>
                <a:cubicBezTo>
                  <a:pt x="4495668" y="4920437"/>
                  <a:pt x="4482007" y="4918694"/>
                  <a:pt x="4467838" y="4915993"/>
                </a:cubicBezTo>
                <a:lnTo>
                  <a:pt x="4441948" y="4909300"/>
                </a:lnTo>
                <a:lnTo>
                  <a:pt x="4394719" y="4901820"/>
                </a:lnTo>
                <a:lnTo>
                  <a:pt x="4356810" y="4905146"/>
                </a:lnTo>
                <a:lnTo>
                  <a:pt x="4222144" y="4909117"/>
                </a:lnTo>
                <a:cubicBezTo>
                  <a:pt x="4202488" y="4913903"/>
                  <a:pt x="4184742" y="4933491"/>
                  <a:pt x="4160481" y="4923474"/>
                </a:cubicBezTo>
                <a:cubicBezTo>
                  <a:pt x="4165854" y="4934564"/>
                  <a:pt x="4131661" y="4919946"/>
                  <a:pt x="4124879" y="4929303"/>
                </a:cubicBezTo>
                <a:cubicBezTo>
                  <a:pt x="4120895" y="4937086"/>
                  <a:pt x="4109593" y="4934464"/>
                  <a:pt x="4100114" y="4936007"/>
                </a:cubicBezTo>
                <a:cubicBezTo>
                  <a:pt x="4091835" y="4943256"/>
                  <a:pt x="4045978" y="4943549"/>
                  <a:pt x="4030957" y="4939826"/>
                </a:cubicBezTo>
                <a:cubicBezTo>
                  <a:pt x="3989825" y="4924453"/>
                  <a:pt x="3946860" y="4952050"/>
                  <a:pt x="3913764" y="4940618"/>
                </a:cubicBezTo>
                <a:cubicBezTo>
                  <a:pt x="3904534" y="4939906"/>
                  <a:pt x="3896577" y="4940543"/>
                  <a:pt x="3889457" y="4942017"/>
                </a:cubicBezTo>
                <a:lnTo>
                  <a:pt x="3871115" y="4948115"/>
                </a:lnTo>
                <a:lnTo>
                  <a:pt x="3869086" y="4953796"/>
                </a:lnTo>
                <a:lnTo>
                  <a:pt x="3856124" y="4955351"/>
                </a:lnTo>
                <a:lnTo>
                  <a:pt x="3835967" y="4964002"/>
                </a:lnTo>
                <a:cubicBezTo>
                  <a:pt x="3826465" y="4939857"/>
                  <a:pt x="3782586" y="4975947"/>
                  <a:pt x="3785910" y="4953998"/>
                </a:cubicBezTo>
                <a:cubicBezTo>
                  <a:pt x="3750785" y="4960085"/>
                  <a:pt x="3699033" y="4941571"/>
                  <a:pt x="3671085" y="4966563"/>
                </a:cubicBezTo>
                <a:cubicBezTo>
                  <a:pt x="3621255" y="4971431"/>
                  <a:pt x="3562637" y="4982991"/>
                  <a:pt x="3486928" y="4983204"/>
                </a:cubicBezTo>
                <a:cubicBezTo>
                  <a:pt x="3446030" y="4983424"/>
                  <a:pt x="3343460" y="4965124"/>
                  <a:pt x="3280956" y="4963864"/>
                </a:cubicBezTo>
                <a:cubicBezTo>
                  <a:pt x="3227193" y="4969510"/>
                  <a:pt x="3256481" y="4962609"/>
                  <a:pt x="3211563" y="4982704"/>
                </a:cubicBezTo>
                <a:cubicBezTo>
                  <a:pt x="3207119" y="4979549"/>
                  <a:pt x="3170070" y="4977192"/>
                  <a:pt x="3164681" y="4975408"/>
                </a:cubicBezTo>
                <a:lnTo>
                  <a:pt x="3127171" y="4968229"/>
                </a:lnTo>
                <a:lnTo>
                  <a:pt x="3096889" y="4965619"/>
                </a:lnTo>
                <a:cubicBezTo>
                  <a:pt x="3088441" y="4967572"/>
                  <a:pt x="3082883" y="4967054"/>
                  <a:pt x="3078620" y="4965444"/>
                </a:cubicBezTo>
                <a:lnTo>
                  <a:pt x="3074275" y="4962670"/>
                </a:lnTo>
                <a:lnTo>
                  <a:pt x="3036436" y="4957455"/>
                </a:lnTo>
                <a:lnTo>
                  <a:pt x="3031995" y="4958829"/>
                </a:lnTo>
                <a:lnTo>
                  <a:pt x="2994028" y="4956800"/>
                </a:lnTo>
                <a:cubicBezTo>
                  <a:pt x="2992299" y="4958944"/>
                  <a:pt x="2989407" y="4960397"/>
                  <a:pt x="2984001" y="4960444"/>
                </a:cubicBezTo>
                <a:cubicBezTo>
                  <a:pt x="2994191" y="4975446"/>
                  <a:pt x="2981386" y="4966249"/>
                  <a:pt x="2964542" y="4965062"/>
                </a:cubicBezTo>
                <a:cubicBezTo>
                  <a:pt x="2976613" y="4988096"/>
                  <a:pt x="2927627" y="4975618"/>
                  <a:pt x="2921274" y="4988440"/>
                </a:cubicBezTo>
                <a:cubicBezTo>
                  <a:pt x="2908629" y="4987050"/>
                  <a:pt x="2895476" y="4985998"/>
                  <a:pt x="2882111" y="4985411"/>
                </a:cubicBezTo>
                <a:lnTo>
                  <a:pt x="2874282" y="4985361"/>
                </a:lnTo>
                <a:cubicBezTo>
                  <a:pt x="2874237" y="4985437"/>
                  <a:pt x="2874193" y="4985514"/>
                  <a:pt x="2874147" y="4985591"/>
                </a:cubicBezTo>
                <a:cubicBezTo>
                  <a:pt x="2872492" y="4986074"/>
                  <a:pt x="2869935" y="4986243"/>
                  <a:pt x="2865932" y="4985999"/>
                </a:cubicBezTo>
                <a:lnTo>
                  <a:pt x="2860008" y="4985269"/>
                </a:lnTo>
                <a:lnTo>
                  <a:pt x="2844819" y="4985172"/>
                </a:lnTo>
                <a:lnTo>
                  <a:pt x="2839735" y="4986676"/>
                </a:lnTo>
                <a:lnTo>
                  <a:pt x="2837922" y="4989488"/>
                </a:lnTo>
                <a:lnTo>
                  <a:pt x="2836507" y="4989165"/>
                </a:lnTo>
                <a:cubicBezTo>
                  <a:pt x="2825749" y="4984209"/>
                  <a:pt x="2822382" y="4977089"/>
                  <a:pt x="2808859" y="4996804"/>
                </a:cubicBezTo>
                <a:cubicBezTo>
                  <a:pt x="2784233" y="4988767"/>
                  <a:pt x="2779499" y="5000786"/>
                  <a:pt x="2745907" y="5005126"/>
                </a:cubicBezTo>
                <a:cubicBezTo>
                  <a:pt x="2731796" y="4997536"/>
                  <a:pt x="2720518" y="5000295"/>
                  <a:pt x="2709519" y="5006333"/>
                </a:cubicBezTo>
                <a:cubicBezTo>
                  <a:pt x="2676766" y="5002878"/>
                  <a:pt x="2646981" y="5011377"/>
                  <a:pt x="2610212" y="5013529"/>
                </a:cubicBezTo>
                <a:cubicBezTo>
                  <a:pt x="2570359" y="5003730"/>
                  <a:pt x="2550109" y="5021491"/>
                  <a:pt x="2510814" y="5023713"/>
                </a:cubicBezTo>
                <a:cubicBezTo>
                  <a:pt x="2476639" y="5006722"/>
                  <a:pt x="2482834" y="5038639"/>
                  <a:pt x="2462736" y="5045398"/>
                </a:cubicBezTo>
                <a:lnTo>
                  <a:pt x="2457050" y="5046022"/>
                </a:lnTo>
                <a:lnTo>
                  <a:pt x="2442184" y="5043549"/>
                </a:lnTo>
                <a:lnTo>
                  <a:pt x="2436703" y="5041929"/>
                </a:lnTo>
                <a:cubicBezTo>
                  <a:pt x="2432888" y="5041072"/>
                  <a:pt x="2430299" y="5040830"/>
                  <a:pt x="2428451" y="5041027"/>
                </a:cubicBezTo>
                <a:lnTo>
                  <a:pt x="2420551" y="5039949"/>
                </a:lnTo>
                <a:cubicBezTo>
                  <a:pt x="2407700" y="5037296"/>
                  <a:pt x="2395274" y="5034239"/>
                  <a:pt x="2383501" y="5030941"/>
                </a:cubicBezTo>
                <a:cubicBezTo>
                  <a:pt x="2362992" y="5032521"/>
                  <a:pt x="2317884" y="5047662"/>
                  <a:pt x="2297493" y="5049431"/>
                </a:cubicBezTo>
                <a:lnTo>
                  <a:pt x="2261156" y="5041558"/>
                </a:lnTo>
                <a:lnTo>
                  <a:pt x="2200581" y="5024964"/>
                </a:lnTo>
                <a:lnTo>
                  <a:pt x="2198380" y="5025550"/>
                </a:lnTo>
                <a:lnTo>
                  <a:pt x="2116066" y="5019568"/>
                </a:lnTo>
                <a:cubicBezTo>
                  <a:pt x="2111600" y="5017036"/>
                  <a:pt x="2059664" y="5006071"/>
                  <a:pt x="2056754" y="5002394"/>
                </a:cubicBezTo>
                <a:cubicBezTo>
                  <a:pt x="2003393" y="5014336"/>
                  <a:pt x="1998298" y="5008800"/>
                  <a:pt x="1942916" y="5005703"/>
                </a:cubicBezTo>
                <a:cubicBezTo>
                  <a:pt x="1882138" y="4994708"/>
                  <a:pt x="1836966" y="4976630"/>
                  <a:pt x="1796717" y="4970423"/>
                </a:cubicBezTo>
                <a:cubicBezTo>
                  <a:pt x="1724075" y="4959337"/>
                  <a:pt x="1636218" y="4936339"/>
                  <a:pt x="1583222" y="4931235"/>
                </a:cubicBezTo>
                <a:cubicBezTo>
                  <a:pt x="1544265" y="4950469"/>
                  <a:pt x="1556109" y="4927628"/>
                  <a:pt x="1518821" y="4927872"/>
                </a:cubicBezTo>
                <a:cubicBezTo>
                  <a:pt x="1497291" y="4925112"/>
                  <a:pt x="1483221" y="4916728"/>
                  <a:pt x="1471837" y="4914678"/>
                </a:cubicBezTo>
                <a:lnTo>
                  <a:pt x="1450515" y="4915578"/>
                </a:lnTo>
                <a:lnTo>
                  <a:pt x="1437078" y="4915016"/>
                </a:lnTo>
                <a:lnTo>
                  <a:pt x="1432462" y="4920065"/>
                </a:lnTo>
                <a:lnTo>
                  <a:pt x="1411645" y="4922952"/>
                </a:lnTo>
                <a:cubicBezTo>
                  <a:pt x="1384856" y="4920079"/>
                  <a:pt x="1306656" y="4907389"/>
                  <a:pt x="1271729" y="4902828"/>
                </a:cubicBezTo>
                <a:cubicBezTo>
                  <a:pt x="1258697" y="4896954"/>
                  <a:pt x="1213546" y="4890036"/>
                  <a:pt x="1202076" y="4895589"/>
                </a:cubicBezTo>
                <a:cubicBezTo>
                  <a:pt x="1192059" y="4895561"/>
                  <a:pt x="1182171" y="4891311"/>
                  <a:pt x="1174670" y="4898040"/>
                </a:cubicBezTo>
                <a:cubicBezTo>
                  <a:pt x="1163701" y="4905820"/>
                  <a:pt x="1136874" y="4886643"/>
                  <a:pt x="1137035" y="4897965"/>
                </a:cubicBezTo>
                <a:cubicBezTo>
                  <a:pt x="1117838" y="4884693"/>
                  <a:pt x="1091386" y="4900421"/>
                  <a:pt x="1069882" y="4901859"/>
                </a:cubicBezTo>
                <a:cubicBezTo>
                  <a:pt x="1055589" y="4889467"/>
                  <a:pt x="1024570" y="4904705"/>
                  <a:pt x="980935" y="4900090"/>
                </a:cubicBezTo>
                <a:cubicBezTo>
                  <a:pt x="947614" y="4895538"/>
                  <a:pt x="913224" y="4886405"/>
                  <a:pt x="869960" y="4874547"/>
                </a:cubicBezTo>
                <a:cubicBezTo>
                  <a:pt x="819114" y="4845820"/>
                  <a:pt x="768074" y="4839770"/>
                  <a:pt x="721345" y="4828937"/>
                </a:cubicBezTo>
                <a:cubicBezTo>
                  <a:pt x="667944" y="4819060"/>
                  <a:pt x="698286" y="4848426"/>
                  <a:pt x="635428" y="4819153"/>
                </a:cubicBezTo>
                <a:cubicBezTo>
                  <a:pt x="626286" y="4826707"/>
                  <a:pt x="617638" y="4825980"/>
                  <a:pt x="604106" y="4819994"/>
                </a:cubicBezTo>
                <a:cubicBezTo>
                  <a:pt x="583276" y="4822237"/>
                  <a:pt x="539859" y="4835097"/>
                  <a:pt x="510451" y="4832608"/>
                </a:cubicBezTo>
                <a:cubicBezTo>
                  <a:pt x="489781" y="4829929"/>
                  <a:pt x="443867" y="4807857"/>
                  <a:pt x="427656" y="4805062"/>
                </a:cubicBezTo>
                <a:cubicBezTo>
                  <a:pt x="424088" y="4806479"/>
                  <a:pt x="419580" y="4809736"/>
                  <a:pt x="413184" y="4815837"/>
                </a:cubicBezTo>
                <a:cubicBezTo>
                  <a:pt x="387673" y="4805882"/>
                  <a:pt x="379855" y="4817328"/>
                  <a:pt x="341772" y="4818825"/>
                </a:cubicBezTo>
                <a:cubicBezTo>
                  <a:pt x="327795" y="4810179"/>
                  <a:pt x="314729" y="4811964"/>
                  <a:pt x="301266" y="4817000"/>
                </a:cubicBezTo>
                <a:cubicBezTo>
                  <a:pt x="265781" y="4810886"/>
                  <a:pt x="231017" y="4816794"/>
                  <a:pt x="189886" y="4815871"/>
                </a:cubicBezTo>
                <a:cubicBezTo>
                  <a:pt x="147910" y="4802917"/>
                  <a:pt x="121702" y="4818738"/>
                  <a:pt x="77762" y="4817675"/>
                </a:cubicBezTo>
                <a:cubicBezTo>
                  <a:pt x="38733" y="4795315"/>
                  <a:pt x="44308" y="4840244"/>
                  <a:pt x="8164" y="4835320"/>
                </a:cubicBezTo>
                <a:lnTo>
                  <a:pt x="0" y="4832771"/>
                </a:lnTo>
                <a:close/>
              </a:path>
            </a:pathLst>
          </a:cu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9BE00701-9AF8-EA1C-2FB9-2EA52834D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00" y="5436000"/>
            <a:ext cx="6931319" cy="1186800"/>
          </a:xfrm>
        </p:spPr>
        <p:txBody>
          <a:bodyPr anchor="b">
            <a:normAutofit/>
          </a:bodyPr>
          <a:lstStyle/>
          <a:p>
            <a:pPr algn="l"/>
            <a:r>
              <a:rPr lang="hu-HU" sz="7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Érettségizzünk</a:t>
            </a:r>
          </a:p>
        </p:txBody>
      </p: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00EFCD18-0D8C-1388-067B-A8FE4E5F13CA}"/>
              </a:ext>
            </a:extLst>
          </p:cNvPr>
          <p:cNvGrpSpPr/>
          <p:nvPr/>
        </p:nvGrpSpPr>
        <p:grpSpPr>
          <a:xfrm>
            <a:off x="-1" y="0"/>
            <a:ext cx="4064400" cy="7200000"/>
            <a:chOff x="-1" y="0"/>
            <a:chExt cx="4064400" cy="7200000"/>
          </a:xfrm>
        </p:grpSpPr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2ADACD64-5768-E24A-853A-59140775A5E7}"/>
                </a:ext>
              </a:extLst>
            </p:cNvPr>
            <p:cNvSpPr/>
            <p:nvPr/>
          </p:nvSpPr>
          <p:spPr>
            <a:xfrm>
              <a:off x="-1" y="0"/>
              <a:ext cx="4064400" cy="7200000"/>
            </a:xfrm>
            <a:prstGeom prst="rect">
              <a:avLst/>
            </a:prstGeom>
            <a:solidFill>
              <a:srgbClr val="65E6F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Szövegdoboz 7">
              <a:extLst>
                <a:ext uri="{FF2B5EF4-FFF2-40B4-BE49-F238E27FC236}">
                  <a16:creationId xmlns:a16="http://schemas.microsoft.com/office/drawing/2014/main" id="{EE348F90-3BFC-1006-174B-0A5A515CE00D}"/>
                </a:ext>
              </a:extLst>
            </p:cNvPr>
            <p:cNvSpPr txBox="1"/>
            <p:nvPr/>
          </p:nvSpPr>
          <p:spPr>
            <a:xfrm>
              <a:off x="796083" y="3136612"/>
              <a:ext cx="24869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Bernát Olivér</a:t>
              </a:r>
            </a:p>
          </p:txBody>
        </p:sp>
        <p:pic>
          <p:nvPicPr>
            <p:cNvPr id="13" name="Kép 12" descr="A képen fekete, sötétség látható&#10;&#10;Előfordulhat, hogy a mesterséges intelligencia által létrehozott tartalom helytelen.">
              <a:extLst>
                <a:ext uri="{FF2B5EF4-FFF2-40B4-BE49-F238E27FC236}">
                  <a16:creationId xmlns:a16="http://schemas.microsoft.com/office/drawing/2014/main" id="{67BEE0AD-3C96-7517-ABBB-4F1F4BBAA9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9564" y="1876612"/>
              <a:ext cx="1260000" cy="1260000"/>
            </a:xfrm>
            <a:prstGeom prst="rect">
              <a:avLst/>
            </a:prstGeom>
          </p:spPr>
        </p:pic>
      </p:grpSp>
      <p:grpSp>
        <p:nvGrpSpPr>
          <p:cNvPr id="9" name="Csoportba foglalás 8">
            <a:extLst>
              <a:ext uri="{FF2B5EF4-FFF2-40B4-BE49-F238E27FC236}">
                <a16:creationId xmlns:a16="http://schemas.microsoft.com/office/drawing/2014/main" id="{38A896E3-2550-A6DD-C810-5DAA7C8A3A5A}"/>
              </a:ext>
            </a:extLst>
          </p:cNvPr>
          <p:cNvGrpSpPr/>
          <p:nvPr/>
        </p:nvGrpSpPr>
        <p:grpSpPr>
          <a:xfrm>
            <a:off x="4064400" y="-1"/>
            <a:ext cx="4064400" cy="7200000"/>
            <a:chOff x="4064400" y="-1"/>
            <a:chExt cx="4064400" cy="7200000"/>
          </a:xfrm>
        </p:grpSpPr>
        <p:sp>
          <p:nvSpPr>
            <p:cNvPr id="6" name="Téglalap 5">
              <a:extLst>
                <a:ext uri="{FF2B5EF4-FFF2-40B4-BE49-F238E27FC236}">
                  <a16:creationId xmlns:a16="http://schemas.microsoft.com/office/drawing/2014/main" id="{D72F8081-FC27-6469-5730-8B619A23983E}"/>
                </a:ext>
              </a:extLst>
            </p:cNvPr>
            <p:cNvSpPr/>
            <p:nvPr/>
          </p:nvSpPr>
          <p:spPr>
            <a:xfrm>
              <a:off x="4064400" y="-1"/>
              <a:ext cx="4064400" cy="7200000"/>
            </a:xfrm>
            <a:prstGeom prst="rect">
              <a:avLst/>
            </a:prstGeom>
            <a:solidFill>
              <a:srgbClr val="33DCF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Szövegdoboz 9">
              <a:extLst>
                <a:ext uri="{FF2B5EF4-FFF2-40B4-BE49-F238E27FC236}">
                  <a16:creationId xmlns:a16="http://schemas.microsoft.com/office/drawing/2014/main" id="{8F2AD53E-3371-DF73-0A78-E8C8D22C557E}"/>
                </a:ext>
              </a:extLst>
            </p:cNvPr>
            <p:cNvSpPr txBox="1"/>
            <p:nvPr/>
          </p:nvSpPr>
          <p:spPr>
            <a:xfrm>
              <a:off x="4943773" y="3136612"/>
              <a:ext cx="229421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u-HU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Gáspár Zsolt</a:t>
              </a:r>
            </a:p>
          </p:txBody>
        </p:sp>
        <p:pic>
          <p:nvPicPr>
            <p:cNvPr id="15" name="Kép 14" descr="A képen fekete, sötétség látható&#10;&#10;Előfordulhat, hogy a mesterséges intelligencia által létrehozott tartalom helytelen.">
              <a:extLst>
                <a:ext uri="{FF2B5EF4-FFF2-40B4-BE49-F238E27FC236}">
                  <a16:creationId xmlns:a16="http://schemas.microsoft.com/office/drawing/2014/main" id="{812A3E49-8567-DD92-160B-A712253E6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119" y="1876612"/>
              <a:ext cx="1797049" cy="1260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" name="Téglalap 6">
            <a:extLst>
              <a:ext uri="{FF2B5EF4-FFF2-40B4-BE49-F238E27FC236}">
                <a16:creationId xmlns:a16="http://schemas.microsoft.com/office/drawing/2014/main" id="{808CC904-CC27-DEC7-6AB6-6511AC071EC9}"/>
              </a:ext>
            </a:extLst>
          </p:cNvPr>
          <p:cNvSpPr/>
          <p:nvPr/>
        </p:nvSpPr>
        <p:spPr>
          <a:xfrm>
            <a:off x="0" y="0"/>
            <a:ext cx="12204196" cy="7200000"/>
          </a:xfrm>
          <a:prstGeom prst="rect">
            <a:avLst/>
          </a:prstGeom>
          <a:solidFill>
            <a:srgbClr val="00C7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C7CBA3A-0548-D1C1-3C7A-553BA26A2A9B}"/>
              </a:ext>
            </a:extLst>
          </p:cNvPr>
          <p:cNvSpPr txBox="1"/>
          <p:nvPr/>
        </p:nvSpPr>
        <p:spPr>
          <a:xfrm>
            <a:off x="99206" y="1356918"/>
            <a:ext cx="251504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Lipták Dárius</a:t>
            </a:r>
          </a:p>
        </p:txBody>
      </p:sp>
      <p:pic>
        <p:nvPicPr>
          <p:cNvPr id="14" name="Kép 13" descr="A képen képernyőkép, fekete, tervezés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CB7A9F79-61DE-DCFA-DF87-17D0E14B88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01" y="96918"/>
            <a:ext cx="1478655" cy="1260000"/>
          </a:xfrm>
          <a:prstGeom prst="rect">
            <a:avLst/>
          </a:prstGeom>
          <a:ln>
            <a:noFill/>
          </a:ln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0919B20B-0572-AF56-8C41-7BC376F3682B}"/>
              </a:ext>
            </a:extLst>
          </p:cNvPr>
          <p:cNvSpPr txBox="1"/>
          <p:nvPr/>
        </p:nvSpPr>
        <p:spPr>
          <a:xfrm>
            <a:off x="3469812" y="288000"/>
            <a:ext cx="2483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/>
              <a:t>Fő feladatok: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D40E82B5-7B82-2DBF-2D4D-2A8996C3F201}"/>
              </a:ext>
            </a:extLst>
          </p:cNvPr>
          <p:cNvSpPr txBox="1"/>
          <p:nvPr/>
        </p:nvSpPr>
        <p:spPr>
          <a:xfrm>
            <a:off x="6096001" y="288000"/>
            <a:ext cx="59532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/>
              <a:t>Adatbázis karbantartása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/>
              <a:t>Mobil alkalmazás kidolgozása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/>
              <a:t>Tesztelés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BB0C5AD0-4CF2-A690-9579-68A65A7F1A8E}"/>
              </a:ext>
            </a:extLst>
          </p:cNvPr>
          <p:cNvSpPr txBox="1"/>
          <p:nvPr/>
        </p:nvSpPr>
        <p:spPr>
          <a:xfrm>
            <a:off x="638059" y="2902280"/>
            <a:ext cx="10117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/>
              <a:t>Test:</a:t>
            </a:r>
          </a:p>
        </p:txBody>
      </p:sp>
      <p:pic>
        <p:nvPicPr>
          <p:cNvPr id="19" name="Kép 18">
            <a:extLst>
              <a:ext uri="{FF2B5EF4-FFF2-40B4-BE49-F238E27FC236}">
                <a16:creationId xmlns:a16="http://schemas.microsoft.com/office/drawing/2014/main" id="{114F8AF3-6C5A-9CD3-616D-740D905D54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8745" y="2540495"/>
            <a:ext cx="10091549" cy="4313250"/>
          </a:xfrm>
          <a:prstGeom prst="rect">
            <a:avLst/>
          </a:prstGeom>
        </p:spPr>
      </p:pic>
      <p:pic>
        <p:nvPicPr>
          <p:cNvPr id="18" name="Kép 17" descr="A képen szöveg, képernyőkép, szoftver, szám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3A27664F-1C8C-8024-E88B-8D4332AC1D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756" y="-5644798"/>
            <a:ext cx="6001440" cy="484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94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C19B6A-7462-C422-0607-210DB9FEE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szöveg, kék látható&#10;&#10;Automatikusan generált leírás">
            <a:extLst>
              <a:ext uri="{FF2B5EF4-FFF2-40B4-BE49-F238E27FC236}">
                <a16:creationId xmlns:a16="http://schemas.microsoft.com/office/drawing/2014/main" id="{7879DBE7-CD51-B13B-CA4F-1B1881F63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6" b="4965"/>
          <a:stretch/>
        </p:blipFill>
        <p:spPr>
          <a:xfrm>
            <a:off x="1" y="1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12191999" h="6842601">
                <a:moveTo>
                  <a:pt x="0" y="0"/>
                </a:moveTo>
                <a:lnTo>
                  <a:pt x="12191999" y="0"/>
                </a:lnTo>
                <a:lnTo>
                  <a:pt x="12191999" y="6842601"/>
                </a:lnTo>
                <a:lnTo>
                  <a:pt x="10316981" y="6842601"/>
                </a:lnTo>
                <a:cubicBezTo>
                  <a:pt x="10312796" y="6835189"/>
                  <a:pt x="10163183" y="6730124"/>
                  <a:pt x="10158998" y="6722712"/>
                </a:cubicBezTo>
                <a:cubicBezTo>
                  <a:pt x="10120278" y="6678190"/>
                  <a:pt x="10156462" y="6716223"/>
                  <a:pt x="10090349" y="6671420"/>
                </a:cubicBezTo>
                <a:cubicBezTo>
                  <a:pt x="10043032" y="6655694"/>
                  <a:pt x="9995855" y="6551879"/>
                  <a:pt x="9955425" y="6498018"/>
                </a:cubicBezTo>
                <a:cubicBezTo>
                  <a:pt x="9939618" y="6480021"/>
                  <a:pt x="9915110" y="6461677"/>
                  <a:pt x="9891265" y="6454528"/>
                </a:cubicBezTo>
                <a:cubicBezTo>
                  <a:pt x="9868239" y="6464957"/>
                  <a:pt x="9865423" y="6431640"/>
                  <a:pt x="9848227" y="6426063"/>
                </a:cubicBezTo>
                <a:cubicBezTo>
                  <a:pt x="9838059" y="6433162"/>
                  <a:pt x="9815047" y="6410348"/>
                  <a:pt x="9812354" y="6399604"/>
                </a:cubicBezTo>
                <a:cubicBezTo>
                  <a:pt x="9825285" y="6377997"/>
                  <a:pt x="9725923" y="6372757"/>
                  <a:pt x="9725915" y="6356381"/>
                </a:cubicBezTo>
                <a:cubicBezTo>
                  <a:pt x="9696279" y="6348066"/>
                  <a:pt x="9591199" y="6354143"/>
                  <a:pt x="9575033" y="6325258"/>
                </a:cubicBezTo>
                <a:cubicBezTo>
                  <a:pt x="9516434" y="6303128"/>
                  <a:pt x="9441613" y="6276805"/>
                  <a:pt x="9415626" y="6271777"/>
                </a:cubicBezTo>
                <a:cubicBezTo>
                  <a:pt x="9378293" y="6313495"/>
                  <a:pt x="9281935" y="6171365"/>
                  <a:pt x="9171493" y="6150430"/>
                </a:cubicBezTo>
                <a:cubicBezTo>
                  <a:pt x="9155426" y="6152396"/>
                  <a:pt x="9147439" y="6151015"/>
                  <a:pt x="9146018" y="6139864"/>
                </a:cubicBezTo>
                <a:cubicBezTo>
                  <a:pt x="9112029" y="6132441"/>
                  <a:pt x="9087339" y="6101138"/>
                  <a:pt x="9059635" y="6109957"/>
                </a:cubicBezTo>
                <a:cubicBezTo>
                  <a:pt x="9024424" y="6092144"/>
                  <a:pt x="9043048" y="6078417"/>
                  <a:pt x="9010911" y="6064789"/>
                </a:cubicBezTo>
                <a:lnTo>
                  <a:pt x="8866811" y="6028191"/>
                </a:lnTo>
                <a:cubicBezTo>
                  <a:pt x="8846465" y="6021172"/>
                  <a:pt x="8825221" y="6000527"/>
                  <a:pt x="8804584" y="5994237"/>
                </a:cubicBezTo>
                <a:lnTo>
                  <a:pt x="8783071" y="5990448"/>
                </a:lnTo>
                <a:lnTo>
                  <a:pt x="8770456" y="5978060"/>
                </a:lnTo>
                <a:cubicBezTo>
                  <a:pt x="8764772" y="5975259"/>
                  <a:pt x="8757695" y="5974720"/>
                  <a:pt x="8748297" y="5978070"/>
                </a:cubicBezTo>
                <a:cubicBezTo>
                  <a:pt x="8730344" y="5973495"/>
                  <a:pt x="8679808" y="5955894"/>
                  <a:pt x="8662742" y="5950603"/>
                </a:cubicBezTo>
                <a:lnTo>
                  <a:pt x="8645902" y="5946326"/>
                </a:lnTo>
                <a:lnTo>
                  <a:pt x="8638176" y="5938358"/>
                </a:lnTo>
                <a:cubicBezTo>
                  <a:pt x="8625897" y="5932642"/>
                  <a:pt x="8594811" y="5922073"/>
                  <a:pt x="8572224" y="5912032"/>
                </a:cubicBezTo>
                <a:cubicBezTo>
                  <a:pt x="8553809" y="5897782"/>
                  <a:pt x="8529845" y="5886100"/>
                  <a:pt x="8502655" y="5878114"/>
                </a:cubicBezTo>
                <a:cubicBezTo>
                  <a:pt x="8496990" y="5883034"/>
                  <a:pt x="8489611" y="5872566"/>
                  <a:pt x="8485159" y="5869819"/>
                </a:cubicBezTo>
                <a:cubicBezTo>
                  <a:pt x="8483457" y="5873482"/>
                  <a:pt x="8471232" y="5872664"/>
                  <a:pt x="8468539" y="5868711"/>
                </a:cubicBezTo>
                <a:cubicBezTo>
                  <a:pt x="8389167" y="5836352"/>
                  <a:pt x="8421742" y="5881497"/>
                  <a:pt x="8379810" y="5849376"/>
                </a:cubicBezTo>
                <a:cubicBezTo>
                  <a:pt x="8371729" y="5846373"/>
                  <a:pt x="8364483" y="5846766"/>
                  <a:pt x="8357758" y="5848601"/>
                </a:cubicBezTo>
                <a:lnTo>
                  <a:pt x="8315264" y="5836192"/>
                </a:lnTo>
                <a:cubicBezTo>
                  <a:pt x="8299077" y="5829531"/>
                  <a:pt x="8281671" y="5824011"/>
                  <a:pt x="8263455" y="5819793"/>
                </a:cubicBezTo>
                <a:cubicBezTo>
                  <a:pt x="8257386" y="5826849"/>
                  <a:pt x="8245582" y="5813448"/>
                  <a:pt x="8239287" y="5810141"/>
                </a:cubicBezTo>
                <a:cubicBezTo>
                  <a:pt x="8237965" y="5815186"/>
                  <a:pt x="8222226" y="5815108"/>
                  <a:pt x="8217888" y="5810039"/>
                </a:cubicBezTo>
                <a:cubicBezTo>
                  <a:pt x="8109447" y="5773303"/>
                  <a:pt x="8161302" y="5831037"/>
                  <a:pt x="8100547" y="5791517"/>
                </a:cubicBezTo>
                <a:cubicBezTo>
                  <a:pt x="8089574" y="5788167"/>
                  <a:pt x="8080448" y="5789295"/>
                  <a:pt x="8072316" y="5792309"/>
                </a:cubicBezTo>
                <a:lnTo>
                  <a:pt x="8056967" y="5800648"/>
                </a:lnTo>
                <a:lnTo>
                  <a:pt x="8047885" y="5795270"/>
                </a:lnTo>
                <a:cubicBezTo>
                  <a:pt x="8010204" y="5788738"/>
                  <a:pt x="7996426" y="5797608"/>
                  <a:pt x="7977128" y="5783189"/>
                </a:cubicBezTo>
                <a:cubicBezTo>
                  <a:pt x="7943466" y="5775577"/>
                  <a:pt x="7904823" y="5770953"/>
                  <a:pt x="7874392" y="5763715"/>
                </a:cubicBezTo>
                <a:cubicBezTo>
                  <a:pt x="7860337" y="5743777"/>
                  <a:pt x="7817541" y="5748989"/>
                  <a:pt x="7794543" y="5739759"/>
                </a:cubicBezTo>
                <a:cubicBezTo>
                  <a:pt x="7784688" y="5731467"/>
                  <a:pt x="7776709" y="5729004"/>
                  <a:pt x="7763762" y="5734031"/>
                </a:cubicBezTo>
                <a:cubicBezTo>
                  <a:pt x="7718781" y="5694154"/>
                  <a:pt x="7732231" y="5727368"/>
                  <a:pt x="7685889" y="5707234"/>
                </a:cubicBezTo>
                <a:cubicBezTo>
                  <a:pt x="7646521" y="5687607"/>
                  <a:pt x="7600389" y="5671470"/>
                  <a:pt x="7566744" y="5634586"/>
                </a:cubicBezTo>
                <a:cubicBezTo>
                  <a:pt x="7561306" y="5624813"/>
                  <a:pt x="7543589" y="5618525"/>
                  <a:pt x="7527170" y="5620542"/>
                </a:cubicBezTo>
                <a:cubicBezTo>
                  <a:pt x="7524343" y="5620889"/>
                  <a:pt x="7521664" y="5621475"/>
                  <a:pt x="7519214" y="5622280"/>
                </a:cubicBezTo>
                <a:cubicBezTo>
                  <a:pt x="7500062" y="5596964"/>
                  <a:pt x="7480476" y="5604337"/>
                  <a:pt x="7473157" y="5588143"/>
                </a:cubicBezTo>
                <a:cubicBezTo>
                  <a:pt x="7433415" y="5574859"/>
                  <a:pt x="7395118" y="5582388"/>
                  <a:pt x="7388000" y="5568063"/>
                </a:cubicBezTo>
                <a:cubicBezTo>
                  <a:pt x="7366403" y="5564920"/>
                  <a:pt x="7332262" y="5573848"/>
                  <a:pt x="7320876" y="5557698"/>
                </a:cubicBezTo>
                <a:cubicBezTo>
                  <a:pt x="7314891" y="5568111"/>
                  <a:pt x="7299319" y="5544964"/>
                  <a:pt x="7284480" y="5549820"/>
                </a:cubicBezTo>
                <a:cubicBezTo>
                  <a:pt x="7273570" y="5554430"/>
                  <a:pt x="7266301" y="5548483"/>
                  <a:pt x="7256619" y="5546379"/>
                </a:cubicBezTo>
                <a:cubicBezTo>
                  <a:pt x="7242503" y="5549088"/>
                  <a:pt x="7202543" y="5533379"/>
                  <a:pt x="7193112" y="5525289"/>
                </a:cubicBezTo>
                <a:cubicBezTo>
                  <a:pt x="7172259" y="5499151"/>
                  <a:pt x="7108617" y="5505485"/>
                  <a:pt x="7090943" y="5485177"/>
                </a:cubicBezTo>
                <a:cubicBezTo>
                  <a:pt x="7083637" y="5481419"/>
                  <a:pt x="7076140" y="5479148"/>
                  <a:pt x="7068566" y="5477809"/>
                </a:cubicBezTo>
                <a:lnTo>
                  <a:pt x="7023035" y="5476595"/>
                </a:lnTo>
                <a:lnTo>
                  <a:pt x="7001197" y="5476163"/>
                </a:lnTo>
                <a:cubicBezTo>
                  <a:pt x="7016126" y="5454256"/>
                  <a:pt x="6943549" y="5466815"/>
                  <a:pt x="6967472" y="5451057"/>
                </a:cubicBezTo>
                <a:cubicBezTo>
                  <a:pt x="6931240" y="5443544"/>
                  <a:pt x="6920843" y="5429649"/>
                  <a:pt x="6883334" y="5418880"/>
                </a:cubicBezTo>
                <a:lnTo>
                  <a:pt x="6742417" y="5386446"/>
                </a:lnTo>
                <a:cubicBezTo>
                  <a:pt x="6690532" y="5366095"/>
                  <a:pt x="6665174" y="5364632"/>
                  <a:pt x="6618315" y="5353085"/>
                </a:cubicBezTo>
                <a:cubicBezTo>
                  <a:pt x="6581698" y="5304210"/>
                  <a:pt x="6547395" y="5315779"/>
                  <a:pt x="6521050" y="5283194"/>
                </a:cubicBezTo>
                <a:cubicBezTo>
                  <a:pt x="6469114" y="5268862"/>
                  <a:pt x="6472597" y="5253957"/>
                  <a:pt x="6414460" y="5253832"/>
                </a:cubicBezTo>
                <a:lnTo>
                  <a:pt x="6362535" y="5220502"/>
                </a:lnTo>
                <a:cubicBezTo>
                  <a:pt x="6350866" y="5213881"/>
                  <a:pt x="6347641" y="5215777"/>
                  <a:pt x="6344443" y="5214103"/>
                </a:cubicBezTo>
                <a:lnTo>
                  <a:pt x="6343344" y="5210454"/>
                </a:lnTo>
                <a:lnTo>
                  <a:pt x="6333344" y="5205307"/>
                </a:lnTo>
                <a:lnTo>
                  <a:pt x="6315602" y="5193288"/>
                </a:lnTo>
                <a:lnTo>
                  <a:pt x="6310442" y="5192802"/>
                </a:lnTo>
                <a:lnTo>
                  <a:pt x="6280815" y="5177420"/>
                </a:lnTo>
                <a:lnTo>
                  <a:pt x="6279533" y="5178045"/>
                </a:lnTo>
                <a:cubicBezTo>
                  <a:pt x="6275980" y="5179097"/>
                  <a:pt x="6272084" y="5179212"/>
                  <a:pt x="6267362" y="5177370"/>
                </a:cubicBezTo>
                <a:cubicBezTo>
                  <a:pt x="6261796" y="5192470"/>
                  <a:pt x="6259530" y="5180933"/>
                  <a:pt x="6246095" y="5174167"/>
                </a:cubicBezTo>
                <a:lnTo>
                  <a:pt x="6155252" y="5161201"/>
                </a:lnTo>
                <a:lnTo>
                  <a:pt x="6148525" y="5158442"/>
                </a:lnTo>
                <a:lnTo>
                  <a:pt x="6148187" y="5158573"/>
                </a:lnTo>
                <a:cubicBezTo>
                  <a:pt x="6146292" y="5158370"/>
                  <a:pt x="6143916" y="5157611"/>
                  <a:pt x="6140686" y="5156032"/>
                </a:cubicBezTo>
                <a:lnTo>
                  <a:pt x="6136260" y="5153413"/>
                </a:lnTo>
                <a:lnTo>
                  <a:pt x="6123208" y="5148061"/>
                </a:lnTo>
                <a:lnTo>
                  <a:pt x="6117367" y="5147451"/>
                </a:lnTo>
                <a:lnTo>
                  <a:pt x="5957305" y="5146062"/>
                </a:lnTo>
                <a:cubicBezTo>
                  <a:pt x="5920540" y="5140405"/>
                  <a:pt x="5887096" y="5142015"/>
                  <a:pt x="5857259" y="5132052"/>
                </a:cubicBezTo>
                <a:cubicBezTo>
                  <a:pt x="5843335" y="5135303"/>
                  <a:pt x="5830921" y="5135493"/>
                  <a:pt x="5821375" y="5125606"/>
                </a:cubicBezTo>
                <a:cubicBezTo>
                  <a:pt x="5786501" y="5122615"/>
                  <a:pt x="5775399" y="5132648"/>
                  <a:pt x="5755916" y="5120171"/>
                </a:cubicBezTo>
                <a:cubicBezTo>
                  <a:pt x="5732132" y="5135438"/>
                  <a:pt x="5732735" y="5128211"/>
                  <a:pt x="5725007" y="5121437"/>
                </a:cubicBezTo>
                <a:lnTo>
                  <a:pt x="5723810" y="5120848"/>
                </a:lnTo>
                <a:lnTo>
                  <a:pt x="5720531" y="5123048"/>
                </a:lnTo>
                <a:lnTo>
                  <a:pt x="5714794" y="5123371"/>
                </a:lnTo>
                <a:lnTo>
                  <a:pt x="5700141" y="5120131"/>
                </a:lnTo>
                <a:lnTo>
                  <a:pt x="5694799" y="5118234"/>
                </a:lnTo>
                <a:cubicBezTo>
                  <a:pt x="5691058" y="5117179"/>
                  <a:pt x="5688491" y="5116804"/>
                  <a:pt x="5686627" y="5116903"/>
                </a:cubicBezTo>
                <a:lnTo>
                  <a:pt x="5686371" y="5117086"/>
                </a:lnTo>
                <a:lnTo>
                  <a:pt x="5678818" y="5115416"/>
                </a:lnTo>
                <a:cubicBezTo>
                  <a:pt x="5666199" y="5112102"/>
                  <a:pt x="5654035" y="5108410"/>
                  <a:pt x="5642547" y="5104511"/>
                </a:cubicBezTo>
                <a:cubicBezTo>
                  <a:pt x="5629444" y="5114945"/>
                  <a:pt x="5588783" y="5093343"/>
                  <a:pt x="5587979" y="5116963"/>
                </a:cubicBezTo>
                <a:cubicBezTo>
                  <a:pt x="5572317" y="5112380"/>
                  <a:pt x="5564904" y="5101292"/>
                  <a:pt x="5566635" y="5117158"/>
                </a:cubicBezTo>
                <a:cubicBezTo>
                  <a:pt x="5561375" y="5116079"/>
                  <a:pt x="5557787" y="5116811"/>
                  <a:pt x="5554952" y="5118417"/>
                </a:cubicBezTo>
                <a:lnTo>
                  <a:pt x="5554039" y="5119241"/>
                </a:lnTo>
                <a:lnTo>
                  <a:pt x="5514253" y="5109018"/>
                </a:lnTo>
                <a:lnTo>
                  <a:pt x="5492156" y="5099904"/>
                </a:lnTo>
                <a:lnTo>
                  <a:pt x="5480446" y="5096385"/>
                </a:lnTo>
                <a:lnTo>
                  <a:pt x="5477744" y="5092939"/>
                </a:lnTo>
                <a:cubicBezTo>
                  <a:pt x="5474490" y="5090581"/>
                  <a:pt x="5469391" y="5088951"/>
                  <a:pt x="5460150" y="5088988"/>
                </a:cubicBezTo>
                <a:lnTo>
                  <a:pt x="5457901" y="5089459"/>
                </a:lnTo>
                <a:lnTo>
                  <a:pt x="5444243" y="5082761"/>
                </a:lnTo>
                <a:cubicBezTo>
                  <a:pt x="5439993" y="5080007"/>
                  <a:pt x="5436418" y="5076805"/>
                  <a:pt x="5433825" y="5072992"/>
                </a:cubicBezTo>
                <a:cubicBezTo>
                  <a:pt x="5379442" y="5082090"/>
                  <a:pt x="5336110" y="5058382"/>
                  <a:pt x="5280996" y="5052402"/>
                </a:cubicBezTo>
                <a:cubicBezTo>
                  <a:pt x="5250806" y="5043777"/>
                  <a:pt x="5168599" y="5048109"/>
                  <a:pt x="5161582" y="5019668"/>
                </a:cubicBezTo>
                <a:cubicBezTo>
                  <a:pt x="5121870" y="5011383"/>
                  <a:pt x="5095637" y="5009222"/>
                  <a:pt x="5042717" y="5002692"/>
                </a:cubicBezTo>
                <a:cubicBezTo>
                  <a:pt x="4991136" y="4972487"/>
                  <a:pt x="4902282" y="4979360"/>
                  <a:pt x="4840514" y="4959306"/>
                </a:cubicBezTo>
                <a:cubicBezTo>
                  <a:pt x="4799904" y="4976415"/>
                  <a:pt x="4824087" y="4958371"/>
                  <a:pt x="4786778" y="4956661"/>
                </a:cubicBezTo>
                <a:cubicBezTo>
                  <a:pt x="4801901" y="4937231"/>
                  <a:pt x="4739845" y="4961208"/>
                  <a:pt x="4743741" y="4937104"/>
                </a:cubicBezTo>
                <a:cubicBezTo>
                  <a:pt x="4736829" y="4937557"/>
                  <a:pt x="4730010" y="4938753"/>
                  <a:pt x="4723136" y="4940138"/>
                </a:cubicBezTo>
                <a:lnTo>
                  <a:pt x="4719535" y="4940850"/>
                </a:lnTo>
                <a:lnTo>
                  <a:pt x="4706143" y="4939586"/>
                </a:lnTo>
                <a:lnTo>
                  <a:pt x="4701098" y="4944372"/>
                </a:lnTo>
                <a:lnTo>
                  <a:pt x="4680034" y="4946157"/>
                </a:lnTo>
                <a:cubicBezTo>
                  <a:pt x="4672339" y="4946029"/>
                  <a:pt x="4664292" y="4944964"/>
                  <a:pt x="4655740" y="4942396"/>
                </a:cubicBezTo>
                <a:cubicBezTo>
                  <a:pt x="4636359" y="4929384"/>
                  <a:pt x="4599700" y="4935346"/>
                  <a:pt x="4569298" y="4929596"/>
                </a:cubicBezTo>
                <a:lnTo>
                  <a:pt x="4555977" y="4924356"/>
                </a:lnTo>
                <a:lnTo>
                  <a:pt x="4508949" y="4921648"/>
                </a:lnTo>
                <a:cubicBezTo>
                  <a:pt x="4495668" y="4920437"/>
                  <a:pt x="4482007" y="4918694"/>
                  <a:pt x="4467838" y="4915993"/>
                </a:cubicBezTo>
                <a:lnTo>
                  <a:pt x="4441948" y="4909300"/>
                </a:lnTo>
                <a:lnTo>
                  <a:pt x="4394719" y="4901820"/>
                </a:lnTo>
                <a:lnTo>
                  <a:pt x="4356810" y="4905146"/>
                </a:lnTo>
                <a:lnTo>
                  <a:pt x="4222144" y="4909117"/>
                </a:lnTo>
                <a:cubicBezTo>
                  <a:pt x="4202488" y="4913903"/>
                  <a:pt x="4184742" y="4933491"/>
                  <a:pt x="4160481" y="4923474"/>
                </a:cubicBezTo>
                <a:cubicBezTo>
                  <a:pt x="4165854" y="4934564"/>
                  <a:pt x="4131661" y="4919946"/>
                  <a:pt x="4124879" y="4929303"/>
                </a:cubicBezTo>
                <a:cubicBezTo>
                  <a:pt x="4120895" y="4937086"/>
                  <a:pt x="4109593" y="4934464"/>
                  <a:pt x="4100114" y="4936007"/>
                </a:cubicBezTo>
                <a:cubicBezTo>
                  <a:pt x="4091835" y="4943256"/>
                  <a:pt x="4045978" y="4943549"/>
                  <a:pt x="4030957" y="4939826"/>
                </a:cubicBezTo>
                <a:cubicBezTo>
                  <a:pt x="3989825" y="4924453"/>
                  <a:pt x="3946860" y="4952050"/>
                  <a:pt x="3913764" y="4940618"/>
                </a:cubicBezTo>
                <a:cubicBezTo>
                  <a:pt x="3904534" y="4939906"/>
                  <a:pt x="3896577" y="4940543"/>
                  <a:pt x="3889457" y="4942017"/>
                </a:cubicBezTo>
                <a:lnTo>
                  <a:pt x="3871115" y="4948115"/>
                </a:lnTo>
                <a:lnTo>
                  <a:pt x="3869086" y="4953796"/>
                </a:lnTo>
                <a:lnTo>
                  <a:pt x="3856124" y="4955351"/>
                </a:lnTo>
                <a:lnTo>
                  <a:pt x="3835967" y="4964002"/>
                </a:lnTo>
                <a:cubicBezTo>
                  <a:pt x="3826465" y="4939857"/>
                  <a:pt x="3782586" y="4975947"/>
                  <a:pt x="3785910" y="4953998"/>
                </a:cubicBezTo>
                <a:cubicBezTo>
                  <a:pt x="3750785" y="4960085"/>
                  <a:pt x="3699033" y="4941571"/>
                  <a:pt x="3671085" y="4966563"/>
                </a:cubicBezTo>
                <a:cubicBezTo>
                  <a:pt x="3621255" y="4971431"/>
                  <a:pt x="3562637" y="4982991"/>
                  <a:pt x="3486928" y="4983204"/>
                </a:cubicBezTo>
                <a:cubicBezTo>
                  <a:pt x="3446030" y="4983424"/>
                  <a:pt x="3343460" y="4965124"/>
                  <a:pt x="3280956" y="4963864"/>
                </a:cubicBezTo>
                <a:cubicBezTo>
                  <a:pt x="3227193" y="4969510"/>
                  <a:pt x="3256481" y="4962609"/>
                  <a:pt x="3211563" y="4982704"/>
                </a:cubicBezTo>
                <a:cubicBezTo>
                  <a:pt x="3207119" y="4979549"/>
                  <a:pt x="3170070" y="4977192"/>
                  <a:pt x="3164681" y="4975408"/>
                </a:cubicBezTo>
                <a:lnTo>
                  <a:pt x="3127171" y="4968229"/>
                </a:lnTo>
                <a:lnTo>
                  <a:pt x="3096889" y="4965619"/>
                </a:lnTo>
                <a:cubicBezTo>
                  <a:pt x="3088441" y="4967572"/>
                  <a:pt x="3082883" y="4967054"/>
                  <a:pt x="3078620" y="4965444"/>
                </a:cubicBezTo>
                <a:lnTo>
                  <a:pt x="3074275" y="4962670"/>
                </a:lnTo>
                <a:lnTo>
                  <a:pt x="3036436" y="4957455"/>
                </a:lnTo>
                <a:lnTo>
                  <a:pt x="3031995" y="4958829"/>
                </a:lnTo>
                <a:lnTo>
                  <a:pt x="2994028" y="4956800"/>
                </a:lnTo>
                <a:cubicBezTo>
                  <a:pt x="2992299" y="4958944"/>
                  <a:pt x="2989407" y="4960397"/>
                  <a:pt x="2984001" y="4960444"/>
                </a:cubicBezTo>
                <a:cubicBezTo>
                  <a:pt x="2994191" y="4975446"/>
                  <a:pt x="2981386" y="4966249"/>
                  <a:pt x="2964542" y="4965062"/>
                </a:cubicBezTo>
                <a:cubicBezTo>
                  <a:pt x="2976613" y="4988096"/>
                  <a:pt x="2927627" y="4975618"/>
                  <a:pt x="2921274" y="4988440"/>
                </a:cubicBezTo>
                <a:cubicBezTo>
                  <a:pt x="2908629" y="4987050"/>
                  <a:pt x="2895476" y="4985998"/>
                  <a:pt x="2882111" y="4985411"/>
                </a:cubicBezTo>
                <a:lnTo>
                  <a:pt x="2874282" y="4985361"/>
                </a:lnTo>
                <a:cubicBezTo>
                  <a:pt x="2874237" y="4985437"/>
                  <a:pt x="2874193" y="4985514"/>
                  <a:pt x="2874147" y="4985591"/>
                </a:cubicBezTo>
                <a:cubicBezTo>
                  <a:pt x="2872492" y="4986074"/>
                  <a:pt x="2869935" y="4986243"/>
                  <a:pt x="2865932" y="4985999"/>
                </a:cubicBezTo>
                <a:lnTo>
                  <a:pt x="2860008" y="4985269"/>
                </a:lnTo>
                <a:lnTo>
                  <a:pt x="2844819" y="4985172"/>
                </a:lnTo>
                <a:lnTo>
                  <a:pt x="2839735" y="4986676"/>
                </a:lnTo>
                <a:lnTo>
                  <a:pt x="2837922" y="4989488"/>
                </a:lnTo>
                <a:lnTo>
                  <a:pt x="2836507" y="4989165"/>
                </a:lnTo>
                <a:cubicBezTo>
                  <a:pt x="2825749" y="4984209"/>
                  <a:pt x="2822382" y="4977089"/>
                  <a:pt x="2808859" y="4996804"/>
                </a:cubicBezTo>
                <a:cubicBezTo>
                  <a:pt x="2784233" y="4988767"/>
                  <a:pt x="2779499" y="5000786"/>
                  <a:pt x="2745907" y="5005126"/>
                </a:cubicBezTo>
                <a:cubicBezTo>
                  <a:pt x="2731796" y="4997536"/>
                  <a:pt x="2720518" y="5000295"/>
                  <a:pt x="2709519" y="5006333"/>
                </a:cubicBezTo>
                <a:cubicBezTo>
                  <a:pt x="2676766" y="5002878"/>
                  <a:pt x="2646981" y="5011377"/>
                  <a:pt x="2610212" y="5013529"/>
                </a:cubicBezTo>
                <a:cubicBezTo>
                  <a:pt x="2570359" y="5003730"/>
                  <a:pt x="2550109" y="5021491"/>
                  <a:pt x="2510814" y="5023713"/>
                </a:cubicBezTo>
                <a:cubicBezTo>
                  <a:pt x="2476639" y="5006722"/>
                  <a:pt x="2482834" y="5038639"/>
                  <a:pt x="2462736" y="5045398"/>
                </a:cubicBezTo>
                <a:lnTo>
                  <a:pt x="2457050" y="5046022"/>
                </a:lnTo>
                <a:lnTo>
                  <a:pt x="2442184" y="5043549"/>
                </a:lnTo>
                <a:lnTo>
                  <a:pt x="2436703" y="5041929"/>
                </a:lnTo>
                <a:cubicBezTo>
                  <a:pt x="2432888" y="5041072"/>
                  <a:pt x="2430299" y="5040830"/>
                  <a:pt x="2428451" y="5041027"/>
                </a:cubicBezTo>
                <a:lnTo>
                  <a:pt x="2420551" y="5039949"/>
                </a:lnTo>
                <a:cubicBezTo>
                  <a:pt x="2407700" y="5037296"/>
                  <a:pt x="2395274" y="5034239"/>
                  <a:pt x="2383501" y="5030941"/>
                </a:cubicBezTo>
                <a:cubicBezTo>
                  <a:pt x="2362992" y="5032521"/>
                  <a:pt x="2317884" y="5047662"/>
                  <a:pt x="2297493" y="5049431"/>
                </a:cubicBezTo>
                <a:lnTo>
                  <a:pt x="2261156" y="5041558"/>
                </a:lnTo>
                <a:lnTo>
                  <a:pt x="2200581" y="5024964"/>
                </a:lnTo>
                <a:lnTo>
                  <a:pt x="2198380" y="5025550"/>
                </a:lnTo>
                <a:lnTo>
                  <a:pt x="2116066" y="5019568"/>
                </a:lnTo>
                <a:cubicBezTo>
                  <a:pt x="2111600" y="5017036"/>
                  <a:pt x="2059664" y="5006071"/>
                  <a:pt x="2056754" y="5002394"/>
                </a:cubicBezTo>
                <a:cubicBezTo>
                  <a:pt x="2003393" y="5014336"/>
                  <a:pt x="1998298" y="5008800"/>
                  <a:pt x="1942916" y="5005703"/>
                </a:cubicBezTo>
                <a:cubicBezTo>
                  <a:pt x="1882138" y="4994708"/>
                  <a:pt x="1836966" y="4976630"/>
                  <a:pt x="1796717" y="4970423"/>
                </a:cubicBezTo>
                <a:cubicBezTo>
                  <a:pt x="1724075" y="4959337"/>
                  <a:pt x="1636218" y="4936339"/>
                  <a:pt x="1583222" y="4931235"/>
                </a:cubicBezTo>
                <a:cubicBezTo>
                  <a:pt x="1544265" y="4950469"/>
                  <a:pt x="1556109" y="4927628"/>
                  <a:pt x="1518821" y="4927872"/>
                </a:cubicBezTo>
                <a:cubicBezTo>
                  <a:pt x="1497291" y="4925112"/>
                  <a:pt x="1483221" y="4916728"/>
                  <a:pt x="1471837" y="4914678"/>
                </a:cubicBezTo>
                <a:lnTo>
                  <a:pt x="1450515" y="4915578"/>
                </a:lnTo>
                <a:lnTo>
                  <a:pt x="1437078" y="4915016"/>
                </a:lnTo>
                <a:lnTo>
                  <a:pt x="1432462" y="4920065"/>
                </a:lnTo>
                <a:lnTo>
                  <a:pt x="1411645" y="4922952"/>
                </a:lnTo>
                <a:cubicBezTo>
                  <a:pt x="1384856" y="4920079"/>
                  <a:pt x="1306656" y="4907389"/>
                  <a:pt x="1271729" y="4902828"/>
                </a:cubicBezTo>
                <a:cubicBezTo>
                  <a:pt x="1258697" y="4896954"/>
                  <a:pt x="1213546" y="4890036"/>
                  <a:pt x="1202076" y="4895589"/>
                </a:cubicBezTo>
                <a:cubicBezTo>
                  <a:pt x="1192059" y="4895561"/>
                  <a:pt x="1182171" y="4891311"/>
                  <a:pt x="1174670" y="4898040"/>
                </a:cubicBezTo>
                <a:cubicBezTo>
                  <a:pt x="1163701" y="4905820"/>
                  <a:pt x="1136874" y="4886643"/>
                  <a:pt x="1137035" y="4897965"/>
                </a:cubicBezTo>
                <a:cubicBezTo>
                  <a:pt x="1117838" y="4884693"/>
                  <a:pt x="1091386" y="4900421"/>
                  <a:pt x="1069882" y="4901859"/>
                </a:cubicBezTo>
                <a:cubicBezTo>
                  <a:pt x="1055589" y="4889467"/>
                  <a:pt x="1024570" y="4904705"/>
                  <a:pt x="980935" y="4900090"/>
                </a:cubicBezTo>
                <a:cubicBezTo>
                  <a:pt x="947614" y="4895538"/>
                  <a:pt x="913224" y="4886405"/>
                  <a:pt x="869960" y="4874547"/>
                </a:cubicBezTo>
                <a:cubicBezTo>
                  <a:pt x="819114" y="4845820"/>
                  <a:pt x="768074" y="4839770"/>
                  <a:pt x="721345" y="4828937"/>
                </a:cubicBezTo>
                <a:cubicBezTo>
                  <a:pt x="667944" y="4819060"/>
                  <a:pt x="698286" y="4848426"/>
                  <a:pt x="635428" y="4819153"/>
                </a:cubicBezTo>
                <a:cubicBezTo>
                  <a:pt x="626286" y="4826707"/>
                  <a:pt x="617638" y="4825980"/>
                  <a:pt x="604106" y="4819994"/>
                </a:cubicBezTo>
                <a:cubicBezTo>
                  <a:pt x="583276" y="4822237"/>
                  <a:pt x="539859" y="4835097"/>
                  <a:pt x="510451" y="4832608"/>
                </a:cubicBezTo>
                <a:cubicBezTo>
                  <a:pt x="489781" y="4829929"/>
                  <a:pt x="443867" y="4807857"/>
                  <a:pt x="427656" y="4805062"/>
                </a:cubicBezTo>
                <a:cubicBezTo>
                  <a:pt x="424088" y="4806479"/>
                  <a:pt x="419580" y="4809736"/>
                  <a:pt x="413184" y="4815837"/>
                </a:cubicBezTo>
                <a:cubicBezTo>
                  <a:pt x="387673" y="4805882"/>
                  <a:pt x="379855" y="4817328"/>
                  <a:pt x="341772" y="4818825"/>
                </a:cubicBezTo>
                <a:cubicBezTo>
                  <a:pt x="327795" y="4810179"/>
                  <a:pt x="314729" y="4811964"/>
                  <a:pt x="301266" y="4817000"/>
                </a:cubicBezTo>
                <a:cubicBezTo>
                  <a:pt x="265781" y="4810886"/>
                  <a:pt x="231017" y="4816794"/>
                  <a:pt x="189886" y="4815871"/>
                </a:cubicBezTo>
                <a:cubicBezTo>
                  <a:pt x="147910" y="4802917"/>
                  <a:pt x="121702" y="4818738"/>
                  <a:pt x="77762" y="4817675"/>
                </a:cubicBezTo>
                <a:cubicBezTo>
                  <a:pt x="38733" y="4795315"/>
                  <a:pt x="44308" y="4840244"/>
                  <a:pt x="8164" y="4835320"/>
                </a:cubicBezTo>
                <a:lnTo>
                  <a:pt x="0" y="4832771"/>
                </a:lnTo>
                <a:close/>
              </a:path>
            </a:pathLst>
          </a:cu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E15207FB-4A2B-C3B9-0A62-6307C6E21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00" y="5436000"/>
            <a:ext cx="6931319" cy="1186800"/>
          </a:xfrm>
        </p:spPr>
        <p:txBody>
          <a:bodyPr anchor="b">
            <a:normAutofit/>
          </a:bodyPr>
          <a:lstStyle/>
          <a:p>
            <a:pPr algn="l"/>
            <a:r>
              <a:rPr lang="hu-HU" sz="7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Érettségizzünk</a:t>
            </a:r>
          </a:p>
        </p:txBody>
      </p: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B742B44D-4103-E421-2B8B-DA5DBB044644}"/>
              </a:ext>
            </a:extLst>
          </p:cNvPr>
          <p:cNvGrpSpPr/>
          <p:nvPr/>
        </p:nvGrpSpPr>
        <p:grpSpPr>
          <a:xfrm>
            <a:off x="-1" y="0"/>
            <a:ext cx="4064400" cy="7200000"/>
            <a:chOff x="-1" y="0"/>
            <a:chExt cx="4064400" cy="7200000"/>
          </a:xfrm>
        </p:grpSpPr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5DC73F40-F257-65E0-4E6C-F976E2299F43}"/>
                </a:ext>
              </a:extLst>
            </p:cNvPr>
            <p:cNvSpPr/>
            <p:nvPr/>
          </p:nvSpPr>
          <p:spPr>
            <a:xfrm>
              <a:off x="-1" y="0"/>
              <a:ext cx="4064400" cy="7200000"/>
            </a:xfrm>
            <a:prstGeom prst="rect">
              <a:avLst/>
            </a:prstGeom>
            <a:solidFill>
              <a:srgbClr val="65E6F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Szövegdoboz 7">
              <a:extLst>
                <a:ext uri="{FF2B5EF4-FFF2-40B4-BE49-F238E27FC236}">
                  <a16:creationId xmlns:a16="http://schemas.microsoft.com/office/drawing/2014/main" id="{05187DEF-D736-A5E8-E27E-CAFCC977D961}"/>
                </a:ext>
              </a:extLst>
            </p:cNvPr>
            <p:cNvSpPr txBox="1"/>
            <p:nvPr/>
          </p:nvSpPr>
          <p:spPr>
            <a:xfrm>
              <a:off x="796083" y="3136612"/>
              <a:ext cx="24869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Bernát Olivér</a:t>
              </a:r>
            </a:p>
          </p:txBody>
        </p:sp>
        <p:pic>
          <p:nvPicPr>
            <p:cNvPr id="13" name="Kép 12" descr="A képen fekete, sötétség látható&#10;&#10;Előfordulhat, hogy a mesterséges intelligencia által létrehozott tartalom helytelen.">
              <a:extLst>
                <a:ext uri="{FF2B5EF4-FFF2-40B4-BE49-F238E27FC236}">
                  <a16:creationId xmlns:a16="http://schemas.microsoft.com/office/drawing/2014/main" id="{5D956723-27F8-F3F6-A8D4-C48460AA4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9564" y="1876612"/>
              <a:ext cx="1260000" cy="1260000"/>
            </a:xfrm>
            <a:prstGeom prst="rect">
              <a:avLst/>
            </a:prstGeom>
          </p:spPr>
        </p:pic>
      </p:grpSp>
      <p:grpSp>
        <p:nvGrpSpPr>
          <p:cNvPr id="9" name="Csoportba foglalás 8">
            <a:extLst>
              <a:ext uri="{FF2B5EF4-FFF2-40B4-BE49-F238E27FC236}">
                <a16:creationId xmlns:a16="http://schemas.microsoft.com/office/drawing/2014/main" id="{07B24599-B3D6-11FC-9FE4-E12102BCACA0}"/>
              </a:ext>
            </a:extLst>
          </p:cNvPr>
          <p:cNvGrpSpPr/>
          <p:nvPr/>
        </p:nvGrpSpPr>
        <p:grpSpPr>
          <a:xfrm>
            <a:off x="4064400" y="-1"/>
            <a:ext cx="4064400" cy="7200000"/>
            <a:chOff x="4064400" y="-1"/>
            <a:chExt cx="4064400" cy="7200000"/>
          </a:xfrm>
        </p:grpSpPr>
        <p:sp>
          <p:nvSpPr>
            <p:cNvPr id="6" name="Téglalap 5">
              <a:extLst>
                <a:ext uri="{FF2B5EF4-FFF2-40B4-BE49-F238E27FC236}">
                  <a16:creationId xmlns:a16="http://schemas.microsoft.com/office/drawing/2014/main" id="{08220E2E-A058-31D3-0B4B-5546D4386476}"/>
                </a:ext>
              </a:extLst>
            </p:cNvPr>
            <p:cNvSpPr/>
            <p:nvPr/>
          </p:nvSpPr>
          <p:spPr>
            <a:xfrm>
              <a:off x="4064400" y="-1"/>
              <a:ext cx="4064400" cy="7200000"/>
            </a:xfrm>
            <a:prstGeom prst="rect">
              <a:avLst/>
            </a:prstGeom>
            <a:solidFill>
              <a:srgbClr val="33DCF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Szövegdoboz 9">
              <a:extLst>
                <a:ext uri="{FF2B5EF4-FFF2-40B4-BE49-F238E27FC236}">
                  <a16:creationId xmlns:a16="http://schemas.microsoft.com/office/drawing/2014/main" id="{73949D2E-368D-D391-6678-92B89E19F457}"/>
                </a:ext>
              </a:extLst>
            </p:cNvPr>
            <p:cNvSpPr txBox="1"/>
            <p:nvPr/>
          </p:nvSpPr>
          <p:spPr>
            <a:xfrm>
              <a:off x="4943773" y="3136612"/>
              <a:ext cx="229421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u-HU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Gáspár Zsolt</a:t>
              </a:r>
            </a:p>
          </p:txBody>
        </p:sp>
        <p:pic>
          <p:nvPicPr>
            <p:cNvPr id="15" name="Kép 14" descr="A képen fekete, sötétség látható&#10;&#10;Előfordulhat, hogy a mesterséges intelligencia által létrehozott tartalom helytelen.">
              <a:extLst>
                <a:ext uri="{FF2B5EF4-FFF2-40B4-BE49-F238E27FC236}">
                  <a16:creationId xmlns:a16="http://schemas.microsoft.com/office/drawing/2014/main" id="{FB401A4B-0C30-6D66-7321-C371D4816E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119" y="1876612"/>
              <a:ext cx="1797049" cy="1260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" name="Téglalap 6">
            <a:extLst>
              <a:ext uri="{FF2B5EF4-FFF2-40B4-BE49-F238E27FC236}">
                <a16:creationId xmlns:a16="http://schemas.microsoft.com/office/drawing/2014/main" id="{8F83A8B8-0F00-5842-5ACA-2FCC7F26F170}"/>
              </a:ext>
            </a:extLst>
          </p:cNvPr>
          <p:cNvSpPr/>
          <p:nvPr/>
        </p:nvSpPr>
        <p:spPr>
          <a:xfrm>
            <a:off x="0" y="0"/>
            <a:ext cx="12192000" cy="7200000"/>
          </a:xfrm>
          <a:prstGeom prst="rect">
            <a:avLst/>
          </a:prstGeom>
          <a:solidFill>
            <a:srgbClr val="00C7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1BA8AA70-FF71-D89F-882E-CFF239BCA842}"/>
              </a:ext>
            </a:extLst>
          </p:cNvPr>
          <p:cNvSpPr txBox="1"/>
          <p:nvPr/>
        </p:nvSpPr>
        <p:spPr>
          <a:xfrm>
            <a:off x="99206" y="1356918"/>
            <a:ext cx="251504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Lipták Dárius</a:t>
            </a:r>
          </a:p>
        </p:txBody>
      </p:sp>
      <p:pic>
        <p:nvPicPr>
          <p:cNvPr id="14" name="Kép 13" descr="A képen képernyőkép, fekete, tervezés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FCDA7CF8-899C-4334-482A-EB88AADB06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01" y="96918"/>
            <a:ext cx="1478655" cy="1260000"/>
          </a:xfrm>
          <a:prstGeom prst="rect">
            <a:avLst/>
          </a:prstGeom>
          <a:ln>
            <a:noFill/>
          </a:ln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FCAAAE86-5F9E-36B3-E2D1-770E146F5234}"/>
              </a:ext>
            </a:extLst>
          </p:cNvPr>
          <p:cNvSpPr txBox="1"/>
          <p:nvPr/>
        </p:nvSpPr>
        <p:spPr>
          <a:xfrm>
            <a:off x="3469812" y="593985"/>
            <a:ext cx="2483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/>
              <a:t>Fő feladatok: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A36B33B5-0B42-F7B7-32A6-E90EF66D634B}"/>
              </a:ext>
            </a:extLst>
          </p:cNvPr>
          <p:cNvSpPr txBox="1"/>
          <p:nvPr/>
        </p:nvSpPr>
        <p:spPr>
          <a:xfrm>
            <a:off x="6096001" y="593985"/>
            <a:ext cx="59532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/>
              <a:t>Adatbázis karbantartása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/>
              <a:t>Mobil alkalmazás kidolgozása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/>
              <a:t>Tesztelés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F7A8033D-6F78-B5E1-0D18-AF755B92DE35}"/>
              </a:ext>
            </a:extLst>
          </p:cNvPr>
          <p:cNvSpPr txBox="1"/>
          <p:nvPr/>
        </p:nvSpPr>
        <p:spPr>
          <a:xfrm>
            <a:off x="1493178" y="2610613"/>
            <a:ext cx="24990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/>
              <a:t>Mobil felület: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2C444ECB-E9D7-91AD-BACC-E15C2B8B43E6}"/>
              </a:ext>
            </a:extLst>
          </p:cNvPr>
          <p:cNvSpPr txBox="1"/>
          <p:nvPr/>
        </p:nvSpPr>
        <p:spPr>
          <a:xfrm>
            <a:off x="6820546" y="4509226"/>
            <a:ext cx="2807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/>
              <a:t>Majd lesz haha</a:t>
            </a:r>
          </a:p>
        </p:txBody>
      </p:sp>
      <p:pic>
        <p:nvPicPr>
          <p:cNvPr id="19" name="Kép 18">
            <a:extLst>
              <a:ext uri="{FF2B5EF4-FFF2-40B4-BE49-F238E27FC236}">
                <a16:creationId xmlns:a16="http://schemas.microsoft.com/office/drawing/2014/main" id="{80D538F2-C1AD-E2D8-F0D3-A307297B43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2647" y="-4909203"/>
            <a:ext cx="10091549" cy="431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839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B6B20-CDB3-99F4-E6CF-53C32F5E4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szöveg, kék látható&#10;&#10;Automatikusan generált leírás">
            <a:extLst>
              <a:ext uri="{FF2B5EF4-FFF2-40B4-BE49-F238E27FC236}">
                <a16:creationId xmlns:a16="http://schemas.microsoft.com/office/drawing/2014/main" id="{C39CFD6C-5C66-506A-D007-68B042B7F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6" b="4965"/>
          <a:stretch/>
        </p:blipFill>
        <p:spPr>
          <a:xfrm>
            <a:off x="1" y="1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12191999" h="6842601">
                <a:moveTo>
                  <a:pt x="0" y="0"/>
                </a:moveTo>
                <a:lnTo>
                  <a:pt x="12191999" y="0"/>
                </a:lnTo>
                <a:lnTo>
                  <a:pt x="12191999" y="6842601"/>
                </a:lnTo>
                <a:lnTo>
                  <a:pt x="10316981" y="6842601"/>
                </a:lnTo>
                <a:cubicBezTo>
                  <a:pt x="10312796" y="6835189"/>
                  <a:pt x="10163183" y="6730124"/>
                  <a:pt x="10158998" y="6722712"/>
                </a:cubicBezTo>
                <a:cubicBezTo>
                  <a:pt x="10120278" y="6678190"/>
                  <a:pt x="10156462" y="6716223"/>
                  <a:pt x="10090349" y="6671420"/>
                </a:cubicBezTo>
                <a:cubicBezTo>
                  <a:pt x="10043032" y="6655694"/>
                  <a:pt x="9995855" y="6551879"/>
                  <a:pt x="9955425" y="6498018"/>
                </a:cubicBezTo>
                <a:cubicBezTo>
                  <a:pt x="9939618" y="6480021"/>
                  <a:pt x="9915110" y="6461677"/>
                  <a:pt x="9891265" y="6454528"/>
                </a:cubicBezTo>
                <a:cubicBezTo>
                  <a:pt x="9868239" y="6464957"/>
                  <a:pt x="9865423" y="6431640"/>
                  <a:pt x="9848227" y="6426063"/>
                </a:cubicBezTo>
                <a:cubicBezTo>
                  <a:pt x="9838059" y="6433162"/>
                  <a:pt x="9815047" y="6410348"/>
                  <a:pt x="9812354" y="6399604"/>
                </a:cubicBezTo>
                <a:cubicBezTo>
                  <a:pt x="9825285" y="6377997"/>
                  <a:pt x="9725923" y="6372757"/>
                  <a:pt x="9725915" y="6356381"/>
                </a:cubicBezTo>
                <a:cubicBezTo>
                  <a:pt x="9696279" y="6348066"/>
                  <a:pt x="9591199" y="6354143"/>
                  <a:pt x="9575033" y="6325258"/>
                </a:cubicBezTo>
                <a:cubicBezTo>
                  <a:pt x="9516434" y="6303128"/>
                  <a:pt x="9441613" y="6276805"/>
                  <a:pt x="9415626" y="6271777"/>
                </a:cubicBezTo>
                <a:cubicBezTo>
                  <a:pt x="9378293" y="6313495"/>
                  <a:pt x="9281935" y="6171365"/>
                  <a:pt x="9171493" y="6150430"/>
                </a:cubicBezTo>
                <a:cubicBezTo>
                  <a:pt x="9155426" y="6152396"/>
                  <a:pt x="9147439" y="6151015"/>
                  <a:pt x="9146018" y="6139864"/>
                </a:cubicBezTo>
                <a:cubicBezTo>
                  <a:pt x="9112029" y="6132441"/>
                  <a:pt x="9087339" y="6101138"/>
                  <a:pt x="9059635" y="6109957"/>
                </a:cubicBezTo>
                <a:cubicBezTo>
                  <a:pt x="9024424" y="6092144"/>
                  <a:pt x="9043048" y="6078417"/>
                  <a:pt x="9010911" y="6064789"/>
                </a:cubicBezTo>
                <a:lnTo>
                  <a:pt x="8866811" y="6028191"/>
                </a:lnTo>
                <a:cubicBezTo>
                  <a:pt x="8846465" y="6021172"/>
                  <a:pt x="8825221" y="6000527"/>
                  <a:pt x="8804584" y="5994237"/>
                </a:cubicBezTo>
                <a:lnTo>
                  <a:pt x="8783071" y="5990448"/>
                </a:lnTo>
                <a:lnTo>
                  <a:pt x="8770456" y="5978060"/>
                </a:lnTo>
                <a:cubicBezTo>
                  <a:pt x="8764772" y="5975259"/>
                  <a:pt x="8757695" y="5974720"/>
                  <a:pt x="8748297" y="5978070"/>
                </a:cubicBezTo>
                <a:cubicBezTo>
                  <a:pt x="8730344" y="5973495"/>
                  <a:pt x="8679808" y="5955894"/>
                  <a:pt x="8662742" y="5950603"/>
                </a:cubicBezTo>
                <a:lnTo>
                  <a:pt x="8645902" y="5946326"/>
                </a:lnTo>
                <a:lnTo>
                  <a:pt x="8638176" y="5938358"/>
                </a:lnTo>
                <a:cubicBezTo>
                  <a:pt x="8625897" y="5932642"/>
                  <a:pt x="8594811" y="5922073"/>
                  <a:pt x="8572224" y="5912032"/>
                </a:cubicBezTo>
                <a:cubicBezTo>
                  <a:pt x="8553809" y="5897782"/>
                  <a:pt x="8529845" y="5886100"/>
                  <a:pt x="8502655" y="5878114"/>
                </a:cubicBezTo>
                <a:cubicBezTo>
                  <a:pt x="8496990" y="5883034"/>
                  <a:pt x="8489611" y="5872566"/>
                  <a:pt x="8485159" y="5869819"/>
                </a:cubicBezTo>
                <a:cubicBezTo>
                  <a:pt x="8483457" y="5873482"/>
                  <a:pt x="8471232" y="5872664"/>
                  <a:pt x="8468539" y="5868711"/>
                </a:cubicBezTo>
                <a:cubicBezTo>
                  <a:pt x="8389167" y="5836352"/>
                  <a:pt x="8421742" y="5881497"/>
                  <a:pt x="8379810" y="5849376"/>
                </a:cubicBezTo>
                <a:cubicBezTo>
                  <a:pt x="8371729" y="5846373"/>
                  <a:pt x="8364483" y="5846766"/>
                  <a:pt x="8357758" y="5848601"/>
                </a:cubicBezTo>
                <a:lnTo>
                  <a:pt x="8315264" y="5836192"/>
                </a:lnTo>
                <a:cubicBezTo>
                  <a:pt x="8299077" y="5829531"/>
                  <a:pt x="8281671" y="5824011"/>
                  <a:pt x="8263455" y="5819793"/>
                </a:cubicBezTo>
                <a:cubicBezTo>
                  <a:pt x="8257386" y="5826849"/>
                  <a:pt x="8245582" y="5813448"/>
                  <a:pt x="8239287" y="5810141"/>
                </a:cubicBezTo>
                <a:cubicBezTo>
                  <a:pt x="8237965" y="5815186"/>
                  <a:pt x="8222226" y="5815108"/>
                  <a:pt x="8217888" y="5810039"/>
                </a:cubicBezTo>
                <a:cubicBezTo>
                  <a:pt x="8109447" y="5773303"/>
                  <a:pt x="8161302" y="5831037"/>
                  <a:pt x="8100547" y="5791517"/>
                </a:cubicBezTo>
                <a:cubicBezTo>
                  <a:pt x="8089574" y="5788167"/>
                  <a:pt x="8080448" y="5789295"/>
                  <a:pt x="8072316" y="5792309"/>
                </a:cubicBezTo>
                <a:lnTo>
                  <a:pt x="8056967" y="5800648"/>
                </a:lnTo>
                <a:lnTo>
                  <a:pt x="8047885" y="5795270"/>
                </a:lnTo>
                <a:cubicBezTo>
                  <a:pt x="8010204" y="5788738"/>
                  <a:pt x="7996426" y="5797608"/>
                  <a:pt x="7977128" y="5783189"/>
                </a:cubicBezTo>
                <a:cubicBezTo>
                  <a:pt x="7943466" y="5775577"/>
                  <a:pt x="7904823" y="5770953"/>
                  <a:pt x="7874392" y="5763715"/>
                </a:cubicBezTo>
                <a:cubicBezTo>
                  <a:pt x="7860337" y="5743777"/>
                  <a:pt x="7817541" y="5748989"/>
                  <a:pt x="7794543" y="5739759"/>
                </a:cubicBezTo>
                <a:cubicBezTo>
                  <a:pt x="7784688" y="5731467"/>
                  <a:pt x="7776709" y="5729004"/>
                  <a:pt x="7763762" y="5734031"/>
                </a:cubicBezTo>
                <a:cubicBezTo>
                  <a:pt x="7718781" y="5694154"/>
                  <a:pt x="7732231" y="5727368"/>
                  <a:pt x="7685889" y="5707234"/>
                </a:cubicBezTo>
                <a:cubicBezTo>
                  <a:pt x="7646521" y="5687607"/>
                  <a:pt x="7600389" y="5671470"/>
                  <a:pt x="7566744" y="5634586"/>
                </a:cubicBezTo>
                <a:cubicBezTo>
                  <a:pt x="7561306" y="5624813"/>
                  <a:pt x="7543589" y="5618525"/>
                  <a:pt x="7527170" y="5620542"/>
                </a:cubicBezTo>
                <a:cubicBezTo>
                  <a:pt x="7524343" y="5620889"/>
                  <a:pt x="7521664" y="5621475"/>
                  <a:pt x="7519214" y="5622280"/>
                </a:cubicBezTo>
                <a:cubicBezTo>
                  <a:pt x="7500062" y="5596964"/>
                  <a:pt x="7480476" y="5604337"/>
                  <a:pt x="7473157" y="5588143"/>
                </a:cubicBezTo>
                <a:cubicBezTo>
                  <a:pt x="7433415" y="5574859"/>
                  <a:pt x="7395118" y="5582388"/>
                  <a:pt x="7388000" y="5568063"/>
                </a:cubicBezTo>
                <a:cubicBezTo>
                  <a:pt x="7366403" y="5564920"/>
                  <a:pt x="7332262" y="5573848"/>
                  <a:pt x="7320876" y="5557698"/>
                </a:cubicBezTo>
                <a:cubicBezTo>
                  <a:pt x="7314891" y="5568111"/>
                  <a:pt x="7299319" y="5544964"/>
                  <a:pt x="7284480" y="5549820"/>
                </a:cubicBezTo>
                <a:cubicBezTo>
                  <a:pt x="7273570" y="5554430"/>
                  <a:pt x="7266301" y="5548483"/>
                  <a:pt x="7256619" y="5546379"/>
                </a:cubicBezTo>
                <a:cubicBezTo>
                  <a:pt x="7242503" y="5549088"/>
                  <a:pt x="7202543" y="5533379"/>
                  <a:pt x="7193112" y="5525289"/>
                </a:cubicBezTo>
                <a:cubicBezTo>
                  <a:pt x="7172259" y="5499151"/>
                  <a:pt x="7108617" y="5505485"/>
                  <a:pt x="7090943" y="5485177"/>
                </a:cubicBezTo>
                <a:cubicBezTo>
                  <a:pt x="7083637" y="5481419"/>
                  <a:pt x="7076140" y="5479148"/>
                  <a:pt x="7068566" y="5477809"/>
                </a:cubicBezTo>
                <a:lnTo>
                  <a:pt x="7023035" y="5476595"/>
                </a:lnTo>
                <a:lnTo>
                  <a:pt x="7001197" y="5476163"/>
                </a:lnTo>
                <a:cubicBezTo>
                  <a:pt x="7016126" y="5454256"/>
                  <a:pt x="6943549" y="5466815"/>
                  <a:pt x="6967472" y="5451057"/>
                </a:cubicBezTo>
                <a:cubicBezTo>
                  <a:pt x="6931240" y="5443544"/>
                  <a:pt x="6920843" y="5429649"/>
                  <a:pt x="6883334" y="5418880"/>
                </a:cubicBezTo>
                <a:lnTo>
                  <a:pt x="6742417" y="5386446"/>
                </a:lnTo>
                <a:cubicBezTo>
                  <a:pt x="6690532" y="5366095"/>
                  <a:pt x="6665174" y="5364632"/>
                  <a:pt x="6618315" y="5353085"/>
                </a:cubicBezTo>
                <a:cubicBezTo>
                  <a:pt x="6581698" y="5304210"/>
                  <a:pt x="6547395" y="5315779"/>
                  <a:pt x="6521050" y="5283194"/>
                </a:cubicBezTo>
                <a:cubicBezTo>
                  <a:pt x="6469114" y="5268862"/>
                  <a:pt x="6472597" y="5253957"/>
                  <a:pt x="6414460" y="5253832"/>
                </a:cubicBezTo>
                <a:lnTo>
                  <a:pt x="6362535" y="5220502"/>
                </a:lnTo>
                <a:cubicBezTo>
                  <a:pt x="6350866" y="5213881"/>
                  <a:pt x="6347641" y="5215777"/>
                  <a:pt x="6344443" y="5214103"/>
                </a:cubicBezTo>
                <a:lnTo>
                  <a:pt x="6343344" y="5210454"/>
                </a:lnTo>
                <a:lnTo>
                  <a:pt x="6333344" y="5205307"/>
                </a:lnTo>
                <a:lnTo>
                  <a:pt x="6315602" y="5193288"/>
                </a:lnTo>
                <a:lnTo>
                  <a:pt x="6310442" y="5192802"/>
                </a:lnTo>
                <a:lnTo>
                  <a:pt x="6280815" y="5177420"/>
                </a:lnTo>
                <a:lnTo>
                  <a:pt x="6279533" y="5178045"/>
                </a:lnTo>
                <a:cubicBezTo>
                  <a:pt x="6275980" y="5179097"/>
                  <a:pt x="6272084" y="5179212"/>
                  <a:pt x="6267362" y="5177370"/>
                </a:cubicBezTo>
                <a:cubicBezTo>
                  <a:pt x="6261796" y="5192470"/>
                  <a:pt x="6259530" y="5180933"/>
                  <a:pt x="6246095" y="5174167"/>
                </a:cubicBezTo>
                <a:lnTo>
                  <a:pt x="6155252" y="5161201"/>
                </a:lnTo>
                <a:lnTo>
                  <a:pt x="6148525" y="5158442"/>
                </a:lnTo>
                <a:lnTo>
                  <a:pt x="6148187" y="5158573"/>
                </a:lnTo>
                <a:cubicBezTo>
                  <a:pt x="6146292" y="5158370"/>
                  <a:pt x="6143916" y="5157611"/>
                  <a:pt x="6140686" y="5156032"/>
                </a:cubicBezTo>
                <a:lnTo>
                  <a:pt x="6136260" y="5153413"/>
                </a:lnTo>
                <a:lnTo>
                  <a:pt x="6123208" y="5148061"/>
                </a:lnTo>
                <a:lnTo>
                  <a:pt x="6117367" y="5147451"/>
                </a:lnTo>
                <a:lnTo>
                  <a:pt x="5957305" y="5146062"/>
                </a:lnTo>
                <a:cubicBezTo>
                  <a:pt x="5920540" y="5140405"/>
                  <a:pt x="5887096" y="5142015"/>
                  <a:pt x="5857259" y="5132052"/>
                </a:cubicBezTo>
                <a:cubicBezTo>
                  <a:pt x="5843335" y="5135303"/>
                  <a:pt x="5830921" y="5135493"/>
                  <a:pt x="5821375" y="5125606"/>
                </a:cubicBezTo>
                <a:cubicBezTo>
                  <a:pt x="5786501" y="5122615"/>
                  <a:pt x="5775399" y="5132648"/>
                  <a:pt x="5755916" y="5120171"/>
                </a:cubicBezTo>
                <a:cubicBezTo>
                  <a:pt x="5732132" y="5135438"/>
                  <a:pt x="5732735" y="5128211"/>
                  <a:pt x="5725007" y="5121437"/>
                </a:cubicBezTo>
                <a:lnTo>
                  <a:pt x="5723810" y="5120848"/>
                </a:lnTo>
                <a:lnTo>
                  <a:pt x="5720531" y="5123048"/>
                </a:lnTo>
                <a:lnTo>
                  <a:pt x="5714794" y="5123371"/>
                </a:lnTo>
                <a:lnTo>
                  <a:pt x="5700141" y="5120131"/>
                </a:lnTo>
                <a:lnTo>
                  <a:pt x="5694799" y="5118234"/>
                </a:lnTo>
                <a:cubicBezTo>
                  <a:pt x="5691058" y="5117179"/>
                  <a:pt x="5688491" y="5116804"/>
                  <a:pt x="5686627" y="5116903"/>
                </a:cubicBezTo>
                <a:lnTo>
                  <a:pt x="5686371" y="5117086"/>
                </a:lnTo>
                <a:lnTo>
                  <a:pt x="5678818" y="5115416"/>
                </a:lnTo>
                <a:cubicBezTo>
                  <a:pt x="5666199" y="5112102"/>
                  <a:pt x="5654035" y="5108410"/>
                  <a:pt x="5642547" y="5104511"/>
                </a:cubicBezTo>
                <a:cubicBezTo>
                  <a:pt x="5629444" y="5114945"/>
                  <a:pt x="5588783" y="5093343"/>
                  <a:pt x="5587979" y="5116963"/>
                </a:cubicBezTo>
                <a:cubicBezTo>
                  <a:pt x="5572317" y="5112380"/>
                  <a:pt x="5564904" y="5101292"/>
                  <a:pt x="5566635" y="5117158"/>
                </a:cubicBezTo>
                <a:cubicBezTo>
                  <a:pt x="5561375" y="5116079"/>
                  <a:pt x="5557787" y="5116811"/>
                  <a:pt x="5554952" y="5118417"/>
                </a:cubicBezTo>
                <a:lnTo>
                  <a:pt x="5554039" y="5119241"/>
                </a:lnTo>
                <a:lnTo>
                  <a:pt x="5514253" y="5109018"/>
                </a:lnTo>
                <a:lnTo>
                  <a:pt x="5492156" y="5099904"/>
                </a:lnTo>
                <a:lnTo>
                  <a:pt x="5480446" y="5096385"/>
                </a:lnTo>
                <a:lnTo>
                  <a:pt x="5477744" y="5092939"/>
                </a:lnTo>
                <a:cubicBezTo>
                  <a:pt x="5474490" y="5090581"/>
                  <a:pt x="5469391" y="5088951"/>
                  <a:pt x="5460150" y="5088988"/>
                </a:cubicBezTo>
                <a:lnTo>
                  <a:pt x="5457901" y="5089459"/>
                </a:lnTo>
                <a:lnTo>
                  <a:pt x="5444243" y="5082761"/>
                </a:lnTo>
                <a:cubicBezTo>
                  <a:pt x="5439993" y="5080007"/>
                  <a:pt x="5436418" y="5076805"/>
                  <a:pt x="5433825" y="5072992"/>
                </a:cubicBezTo>
                <a:cubicBezTo>
                  <a:pt x="5379442" y="5082090"/>
                  <a:pt x="5336110" y="5058382"/>
                  <a:pt x="5280996" y="5052402"/>
                </a:cubicBezTo>
                <a:cubicBezTo>
                  <a:pt x="5250806" y="5043777"/>
                  <a:pt x="5168599" y="5048109"/>
                  <a:pt x="5161582" y="5019668"/>
                </a:cubicBezTo>
                <a:cubicBezTo>
                  <a:pt x="5121870" y="5011383"/>
                  <a:pt x="5095637" y="5009222"/>
                  <a:pt x="5042717" y="5002692"/>
                </a:cubicBezTo>
                <a:cubicBezTo>
                  <a:pt x="4991136" y="4972487"/>
                  <a:pt x="4902282" y="4979360"/>
                  <a:pt x="4840514" y="4959306"/>
                </a:cubicBezTo>
                <a:cubicBezTo>
                  <a:pt x="4799904" y="4976415"/>
                  <a:pt x="4824087" y="4958371"/>
                  <a:pt x="4786778" y="4956661"/>
                </a:cubicBezTo>
                <a:cubicBezTo>
                  <a:pt x="4801901" y="4937231"/>
                  <a:pt x="4739845" y="4961208"/>
                  <a:pt x="4743741" y="4937104"/>
                </a:cubicBezTo>
                <a:cubicBezTo>
                  <a:pt x="4736829" y="4937557"/>
                  <a:pt x="4730010" y="4938753"/>
                  <a:pt x="4723136" y="4940138"/>
                </a:cubicBezTo>
                <a:lnTo>
                  <a:pt x="4719535" y="4940850"/>
                </a:lnTo>
                <a:lnTo>
                  <a:pt x="4706143" y="4939586"/>
                </a:lnTo>
                <a:lnTo>
                  <a:pt x="4701098" y="4944372"/>
                </a:lnTo>
                <a:lnTo>
                  <a:pt x="4680034" y="4946157"/>
                </a:lnTo>
                <a:cubicBezTo>
                  <a:pt x="4672339" y="4946029"/>
                  <a:pt x="4664292" y="4944964"/>
                  <a:pt x="4655740" y="4942396"/>
                </a:cubicBezTo>
                <a:cubicBezTo>
                  <a:pt x="4636359" y="4929384"/>
                  <a:pt x="4599700" y="4935346"/>
                  <a:pt x="4569298" y="4929596"/>
                </a:cubicBezTo>
                <a:lnTo>
                  <a:pt x="4555977" y="4924356"/>
                </a:lnTo>
                <a:lnTo>
                  <a:pt x="4508949" y="4921648"/>
                </a:lnTo>
                <a:cubicBezTo>
                  <a:pt x="4495668" y="4920437"/>
                  <a:pt x="4482007" y="4918694"/>
                  <a:pt x="4467838" y="4915993"/>
                </a:cubicBezTo>
                <a:lnTo>
                  <a:pt x="4441948" y="4909300"/>
                </a:lnTo>
                <a:lnTo>
                  <a:pt x="4394719" y="4901820"/>
                </a:lnTo>
                <a:lnTo>
                  <a:pt x="4356810" y="4905146"/>
                </a:lnTo>
                <a:lnTo>
                  <a:pt x="4222144" y="4909117"/>
                </a:lnTo>
                <a:cubicBezTo>
                  <a:pt x="4202488" y="4913903"/>
                  <a:pt x="4184742" y="4933491"/>
                  <a:pt x="4160481" y="4923474"/>
                </a:cubicBezTo>
                <a:cubicBezTo>
                  <a:pt x="4165854" y="4934564"/>
                  <a:pt x="4131661" y="4919946"/>
                  <a:pt x="4124879" y="4929303"/>
                </a:cubicBezTo>
                <a:cubicBezTo>
                  <a:pt x="4120895" y="4937086"/>
                  <a:pt x="4109593" y="4934464"/>
                  <a:pt x="4100114" y="4936007"/>
                </a:cubicBezTo>
                <a:cubicBezTo>
                  <a:pt x="4091835" y="4943256"/>
                  <a:pt x="4045978" y="4943549"/>
                  <a:pt x="4030957" y="4939826"/>
                </a:cubicBezTo>
                <a:cubicBezTo>
                  <a:pt x="3989825" y="4924453"/>
                  <a:pt x="3946860" y="4952050"/>
                  <a:pt x="3913764" y="4940618"/>
                </a:cubicBezTo>
                <a:cubicBezTo>
                  <a:pt x="3904534" y="4939906"/>
                  <a:pt x="3896577" y="4940543"/>
                  <a:pt x="3889457" y="4942017"/>
                </a:cubicBezTo>
                <a:lnTo>
                  <a:pt x="3871115" y="4948115"/>
                </a:lnTo>
                <a:lnTo>
                  <a:pt x="3869086" y="4953796"/>
                </a:lnTo>
                <a:lnTo>
                  <a:pt x="3856124" y="4955351"/>
                </a:lnTo>
                <a:lnTo>
                  <a:pt x="3835967" y="4964002"/>
                </a:lnTo>
                <a:cubicBezTo>
                  <a:pt x="3826465" y="4939857"/>
                  <a:pt x="3782586" y="4975947"/>
                  <a:pt x="3785910" y="4953998"/>
                </a:cubicBezTo>
                <a:cubicBezTo>
                  <a:pt x="3750785" y="4960085"/>
                  <a:pt x="3699033" y="4941571"/>
                  <a:pt x="3671085" y="4966563"/>
                </a:cubicBezTo>
                <a:cubicBezTo>
                  <a:pt x="3621255" y="4971431"/>
                  <a:pt x="3562637" y="4982991"/>
                  <a:pt x="3486928" y="4983204"/>
                </a:cubicBezTo>
                <a:cubicBezTo>
                  <a:pt x="3446030" y="4983424"/>
                  <a:pt x="3343460" y="4965124"/>
                  <a:pt x="3280956" y="4963864"/>
                </a:cubicBezTo>
                <a:cubicBezTo>
                  <a:pt x="3227193" y="4969510"/>
                  <a:pt x="3256481" y="4962609"/>
                  <a:pt x="3211563" y="4982704"/>
                </a:cubicBezTo>
                <a:cubicBezTo>
                  <a:pt x="3207119" y="4979549"/>
                  <a:pt x="3170070" y="4977192"/>
                  <a:pt x="3164681" y="4975408"/>
                </a:cubicBezTo>
                <a:lnTo>
                  <a:pt x="3127171" y="4968229"/>
                </a:lnTo>
                <a:lnTo>
                  <a:pt x="3096889" y="4965619"/>
                </a:lnTo>
                <a:cubicBezTo>
                  <a:pt x="3088441" y="4967572"/>
                  <a:pt x="3082883" y="4967054"/>
                  <a:pt x="3078620" y="4965444"/>
                </a:cubicBezTo>
                <a:lnTo>
                  <a:pt x="3074275" y="4962670"/>
                </a:lnTo>
                <a:lnTo>
                  <a:pt x="3036436" y="4957455"/>
                </a:lnTo>
                <a:lnTo>
                  <a:pt x="3031995" y="4958829"/>
                </a:lnTo>
                <a:lnTo>
                  <a:pt x="2994028" y="4956800"/>
                </a:lnTo>
                <a:cubicBezTo>
                  <a:pt x="2992299" y="4958944"/>
                  <a:pt x="2989407" y="4960397"/>
                  <a:pt x="2984001" y="4960444"/>
                </a:cubicBezTo>
                <a:cubicBezTo>
                  <a:pt x="2994191" y="4975446"/>
                  <a:pt x="2981386" y="4966249"/>
                  <a:pt x="2964542" y="4965062"/>
                </a:cubicBezTo>
                <a:cubicBezTo>
                  <a:pt x="2976613" y="4988096"/>
                  <a:pt x="2927627" y="4975618"/>
                  <a:pt x="2921274" y="4988440"/>
                </a:cubicBezTo>
                <a:cubicBezTo>
                  <a:pt x="2908629" y="4987050"/>
                  <a:pt x="2895476" y="4985998"/>
                  <a:pt x="2882111" y="4985411"/>
                </a:cubicBezTo>
                <a:lnTo>
                  <a:pt x="2874282" y="4985361"/>
                </a:lnTo>
                <a:cubicBezTo>
                  <a:pt x="2874237" y="4985437"/>
                  <a:pt x="2874193" y="4985514"/>
                  <a:pt x="2874147" y="4985591"/>
                </a:cubicBezTo>
                <a:cubicBezTo>
                  <a:pt x="2872492" y="4986074"/>
                  <a:pt x="2869935" y="4986243"/>
                  <a:pt x="2865932" y="4985999"/>
                </a:cubicBezTo>
                <a:lnTo>
                  <a:pt x="2860008" y="4985269"/>
                </a:lnTo>
                <a:lnTo>
                  <a:pt x="2844819" y="4985172"/>
                </a:lnTo>
                <a:lnTo>
                  <a:pt x="2839735" y="4986676"/>
                </a:lnTo>
                <a:lnTo>
                  <a:pt x="2837922" y="4989488"/>
                </a:lnTo>
                <a:lnTo>
                  <a:pt x="2836507" y="4989165"/>
                </a:lnTo>
                <a:cubicBezTo>
                  <a:pt x="2825749" y="4984209"/>
                  <a:pt x="2822382" y="4977089"/>
                  <a:pt x="2808859" y="4996804"/>
                </a:cubicBezTo>
                <a:cubicBezTo>
                  <a:pt x="2784233" y="4988767"/>
                  <a:pt x="2779499" y="5000786"/>
                  <a:pt x="2745907" y="5005126"/>
                </a:cubicBezTo>
                <a:cubicBezTo>
                  <a:pt x="2731796" y="4997536"/>
                  <a:pt x="2720518" y="5000295"/>
                  <a:pt x="2709519" y="5006333"/>
                </a:cubicBezTo>
                <a:cubicBezTo>
                  <a:pt x="2676766" y="5002878"/>
                  <a:pt x="2646981" y="5011377"/>
                  <a:pt x="2610212" y="5013529"/>
                </a:cubicBezTo>
                <a:cubicBezTo>
                  <a:pt x="2570359" y="5003730"/>
                  <a:pt x="2550109" y="5021491"/>
                  <a:pt x="2510814" y="5023713"/>
                </a:cubicBezTo>
                <a:cubicBezTo>
                  <a:pt x="2476639" y="5006722"/>
                  <a:pt x="2482834" y="5038639"/>
                  <a:pt x="2462736" y="5045398"/>
                </a:cubicBezTo>
                <a:lnTo>
                  <a:pt x="2457050" y="5046022"/>
                </a:lnTo>
                <a:lnTo>
                  <a:pt x="2442184" y="5043549"/>
                </a:lnTo>
                <a:lnTo>
                  <a:pt x="2436703" y="5041929"/>
                </a:lnTo>
                <a:cubicBezTo>
                  <a:pt x="2432888" y="5041072"/>
                  <a:pt x="2430299" y="5040830"/>
                  <a:pt x="2428451" y="5041027"/>
                </a:cubicBezTo>
                <a:lnTo>
                  <a:pt x="2420551" y="5039949"/>
                </a:lnTo>
                <a:cubicBezTo>
                  <a:pt x="2407700" y="5037296"/>
                  <a:pt x="2395274" y="5034239"/>
                  <a:pt x="2383501" y="5030941"/>
                </a:cubicBezTo>
                <a:cubicBezTo>
                  <a:pt x="2362992" y="5032521"/>
                  <a:pt x="2317884" y="5047662"/>
                  <a:pt x="2297493" y="5049431"/>
                </a:cubicBezTo>
                <a:lnTo>
                  <a:pt x="2261156" y="5041558"/>
                </a:lnTo>
                <a:lnTo>
                  <a:pt x="2200581" y="5024964"/>
                </a:lnTo>
                <a:lnTo>
                  <a:pt x="2198380" y="5025550"/>
                </a:lnTo>
                <a:lnTo>
                  <a:pt x="2116066" y="5019568"/>
                </a:lnTo>
                <a:cubicBezTo>
                  <a:pt x="2111600" y="5017036"/>
                  <a:pt x="2059664" y="5006071"/>
                  <a:pt x="2056754" y="5002394"/>
                </a:cubicBezTo>
                <a:cubicBezTo>
                  <a:pt x="2003393" y="5014336"/>
                  <a:pt x="1998298" y="5008800"/>
                  <a:pt x="1942916" y="5005703"/>
                </a:cubicBezTo>
                <a:cubicBezTo>
                  <a:pt x="1882138" y="4994708"/>
                  <a:pt x="1836966" y="4976630"/>
                  <a:pt x="1796717" y="4970423"/>
                </a:cubicBezTo>
                <a:cubicBezTo>
                  <a:pt x="1724075" y="4959337"/>
                  <a:pt x="1636218" y="4936339"/>
                  <a:pt x="1583222" y="4931235"/>
                </a:cubicBezTo>
                <a:cubicBezTo>
                  <a:pt x="1544265" y="4950469"/>
                  <a:pt x="1556109" y="4927628"/>
                  <a:pt x="1518821" y="4927872"/>
                </a:cubicBezTo>
                <a:cubicBezTo>
                  <a:pt x="1497291" y="4925112"/>
                  <a:pt x="1483221" y="4916728"/>
                  <a:pt x="1471837" y="4914678"/>
                </a:cubicBezTo>
                <a:lnTo>
                  <a:pt x="1450515" y="4915578"/>
                </a:lnTo>
                <a:lnTo>
                  <a:pt x="1437078" y="4915016"/>
                </a:lnTo>
                <a:lnTo>
                  <a:pt x="1432462" y="4920065"/>
                </a:lnTo>
                <a:lnTo>
                  <a:pt x="1411645" y="4922952"/>
                </a:lnTo>
                <a:cubicBezTo>
                  <a:pt x="1384856" y="4920079"/>
                  <a:pt x="1306656" y="4907389"/>
                  <a:pt x="1271729" y="4902828"/>
                </a:cubicBezTo>
                <a:cubicBezTo>
                  <a:pt x="1258697" y="4896954"/>
                  <a:pt x="1213546" y="4890036"/>
                  <a:pt x="1202076" y="4895589"/>
                </a:cubicBezTo>
                <a:cubicBezTo>
                  <a:pt x="1192059" y="4895561"/>
                  <a:pt x="1182171" y="4891311"/>
                  <a:pt x="1174670" y="4898040"/>
                </a:cubicBezTo>
                <a:cubicBezTo>
                  <a:pt x="1163701" y="4905820"/>
                  <a:pt x="1136874" y="4886643"/>
                  <a:pt x="1137035" y="4897965"/>
                </a:cubicBezTo>
                <a:cubicBezTo>
                  <a:pt x="1117838" y="4884693"/>
                  <a:pt x="1091386" y="4900421"/>
                  <a:pt x="1069882" y="4901859"/>
                </a:cubicBezTo>
                <a:cubicBezTo>
                  <a:pt x="1055589" y="4889467"/>
                  <a:pt x="1024570" y="4904705"/>
                  <a:pt x="980935" y="4900090"/>
                </a:cubicBezTo>
                <a:cubicBezTo>
                  <a:pt x="947614" y="4895538"/>
                  <a:pt x="913224" y="4886405"/>
                  <a:pt x="869960" y="4874547"/>
                </a:cubicBezTo>
                <a:cubicBezTo>
                  <a:pt x="819114" y="4845820"/>
                  <a:pt x="768074" y="4839770"/>
                  <a:pt x="721345" y="4828937"/>
                </a:cubicBezTo>
                <a:cubicBezTo>
                  <a:pt x="667944" y="4819060"/>
                  <a:pt x="698286" y="4848426"/>
                  <a:pt x="635428" y="4819153"/>
                </a:cubicBezTo>
                <a:cubicBezTo>
                  <a:pt x="626286" y="4826707"/>
                  <a:pt x="617638" y="4825980"/>
                  <a:pt x="604106" y="4819994"/>
                </a:cubicBezTo>
                <a:cubicBezTo>
                  <a:pt x="583276" y="4822237"/>
                  <a:pt x="539859" y="4835097"/>
                  <a:pt x="510451" y="4832608"/>
                </a:cubicBezTo>
                <a:cubicBezTo>
                  <a:pt x="489781" y="4829929"/>
                  <a:pt x="443867" y="4807857"/>
                  <a:pt x="427656" y="4805062"/>
                </a:cubicBezTo>
                <a:cubicBezTo>
                  <a:pt x="424088" y="4806479"/>
                  <a:pt x="419580" y="4809736"/>
                  <a:pt x="413184" y="4815837"/>
                </a:cubicBezTo>
                <a:cubicBezTo>
                  <a:pt x="387673" y="4805882"/>
                  <a:pt x="379855" y="4817328"/>
                  <a:pt x="341772" y="4818825"/>
                </a:cubicBezTo>
                <a:cubicBezTo>
                  <a:pt x="327795" y="4810179"/>
                  <a:pt x="314729" y="4811964"/>
                  <a:pt x="301266" y="4817000"/>
                </a:cubicBezTo>
                <a:cubicBezTo>
                  <a:pt x="265781" y="4810886"/>
                  <a:pt x="231017" y="4816794"/>
                  <a:pt x="189886" y="4815871"/>
                </a:cubicBezTo>
                <a:cubicBezTo>
                  <a:pt x="147910" y="4802917"/>
                  <a:pt x="121702" y="4818738"/>
                  <a:pt x="77762" y="4817675"/>
                </a:cubicBezTo>
                <a:cubicBezTo>
                  <a:pt x="38733" y="4795315"/>
                  <a:pt x="44308" y="4840244"/>
                  <a:pt x="8164" y="4835320"/>
                </a:cubicBezTo>
                <a:lnTo>
                  <a:pt x="0" y="4832771"/>
                </a:lnTo>
                <a:close/>
              </a:path>
            </a:pathLst>
          </a:cu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F5C6EC2-385B-1E0F-3F33-99EA2FEA0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00" y="5436000"/>
            <a:ext cx="6931319" cy="1186800"/>
          </a:xfrm>
        </p:spPr>
        <p:txBody>
          <a:bodyPr anchor="b">
            <a:normAutofit/>
          </a:bodyPr>
          <a:lstStyle/>
          <a:p>
            <a:pPr algn="l"/>
            <a:r>
              <a:rPr lang="hu-HU" sz="7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Érettségizzünk</a:t>
            </a:r>
          </a:p>
        </p:txBody>
      </p: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193A3362-03DE-6F85-02C5-B7CA09577A31}"/>
              </a:ext>
            </a:extLst>
          </p:cNvPr>
          <p:cNvGrpSpPr/>
          <p:nvPr/>
        </p:nvGrpSpPr>
        <p:grpSpPr>
          <a:xfrm>
            <a:off x="-1" y="0"/>
            <a:ext cx="4064400" cy="7200000"/>
            <a:chOff x="-1" y="0"/>
            <a:chExt cx="4064400" cy="7200000"/>
          </a:xfrm>
        </p:grpSpPr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C3BC6DD7-5F51-50A4-875A-A958A25BC361}"/>
                </a:ext>
              </a:extLst>
            </p:cNvPr>
            <p:cNvSpPr/>
            <p:nvPr/>
          </p:nvSpPr>
          <p:spPr>
            <a:xfrm>
              <a:off x="-1" y="0"/>
              <a:ext cx="4064400" cy="7200000"/>
            </a:xfrm>
            <a:prstGeom prst="rect">
              <a:avLst/>
            </a:prstGeom>
            <a:solidFill>
              <a:srgbClr val="65E6F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Szövegdoboz 7">
              <a:extLst>
                <a:ext uri="{FF2B5EF4-FFF2-40B4-BE49-F238E27FC236}">
                  <a16:creationId xmlns:a16="http://schemas.microsoft.com/office/drawing/2014/main" id="{F42B24AE-E0F6-B9A5-E5DC-68F2B224B934}"/>
                </a:ext>
              </a:extLst>
            </p:cNvPr>
            <p:cNvSpPr txBox="1"/>
            <p:nvPr/>
          </p:nvSpPr>
          <p:spPr>
            <a:xfrm>
              <a:off x="796083" y="3136612"/>
              <a:ext cx="24869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Bernát Olivér</a:t>
              </a:r>
            </a:p>
          </p:txBody>
        </p:sp>
        <p:pic>
          <p:nvPicPr>
            <p:cNvPr id="13" name="Kép 12" descr="A képen fekete, sötétség látható&#10;&#10;Előfordulhat, hogy a mesterséges intelligencia által létrehozott tartalom helytelen.">
              <a:extLst>
                <a:ext uri="{FF2B5EF4-FFF2-40B4-BE49-F238E27FC236}">
                  <a16:creationId xmlns:a16="http://schemas.microsoft.com/office/drawing/2014/main" id="{0028C015-73EC-A0B5-4A39-B39D34D58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9564" y="1876612"/>
              <a:ext cx="1260000" cy="1260000"/>
            </a:xfrm>
            <a:prstGeom prst="rect">
              <a:avLst/>
            </a:prstGeom>
          </p:spPr>
        </p:pic>
      </p:grpSp>
      <p:grpSp>
        <p:nvGrpSpPr>
          <p:cNvPr id="9" name="Csoportba foglalás 8">
            <a:extLst>
              <a:ext uri="{FF2B5EF4-FFF2-40B4-BE49-F238E27FC236}">
                <a16:creationId xmlns:a16="http://schemas.microsoft.com/office/drawing/2014/main" id="{8BC633CB-2BAB-F6B4-3CD7-C5D7955F4845}"/>
              </a:ext>
            </a:extLst>
          </p:cNvPr>
          <p:cNvGrpSpPr/>
          <p:nvPr/>
        </p:nvGrpSpPr>
        <p:grpSpPr>
          <a:xfrm>
            <a:off x="4064400" y="-1"/>
            <a:ext cx="4064400" cy="7200000"/>
            <a:chOff x="4064400" y="-1"/>
            <a:chExt cx="4064400" cy="7200000"/>
          </a:xfrm>
        </p:grpSpPr>
        <p:sp>
          <p:nvSpPr>
            <p:cNvPr id="6" name="Téglalap 5">
              <a:extLst>
                <a:ext uri="{FF2B5EF4-FFF2-40B4-BE49-F238E27FC236}">
                  <a16:creationId xmlns:a16="http://schemas.microsoft.com/office/drawing/2014/main" id="{58BB29C8-5444-C1D7-2641-4075EAC35048}"/>
                </a:ext>
              </a:extLst>
            </p:cNvPr>
            <p:cNvSpPr/>
            <p:nvPr/>
          </p:nvSpPr>
          <p:spPr>
            <a:xfrm>
              <a:off x="4064400" y="-1"/>
              <a:ext cx="4064400" cy="7200000"/>
            </a:xfrm>
            <a:prstGeom prst="rect">
              <a:avLst/>
            </a:prstGeom>
            <a:solidFill>
              <a:srgbClr val="33DCF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Szövegdoboz 9">
              <a:extLst>
                <a:ext uri="{FF2B5EF4-FFF2-40B4-BE49-F238E27FC236}">
                  <a16:creationId xmlns:a16="http://schemas.microsoft.com/office/drawing/2014/main" id="{1250759C-C83B-A857-6E6C-747491371ABF}"/>
                </a:ext>
              </a:extLst>
            </p:cNvPr>
            <p:cNvSpPr txBox="1"/>
            <p:nvPr/>
          </p:nvSpPr>
          <p:spPr>
            <a:xfrm>
              <a:off x="4943773" y="3136612"/>
              <a:ext cx="229421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u-HU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Gáspár Zsolt</a:t>
              </a:r>
            </a:p>
          </p:txBody>
        </p:sp>
        <p:pic>
          <p:nvPicPr>
            <p:cNvPr id="15" name="Kép 14" descr="A képen fekete, sötétség látható&#10;&#10;Előfordulhat, hogy a mesterséges intelligencia által létrehozott tartalom helytelen.">
              <a:extLst>
                <a:ext uri="{FF2B5EF4-FFF2-40B4-BE49-F238E27FC236}">
                  <a16:creationId xmlns:a16="http://schemas.microsoft.com/office/drawing/2014/main" id="{D1996E09-31E9-6E4C-D117-B1AA8B9F3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119" y="1876612"/>
              <a:ext cx="1797049" cy="1260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" name="Téglalap 6">
            <a:extLst>
              <a:ext uri="{FF2B5EF4-FFF2-40B4-BE49-F238E27FC236}">
                <a16:creationId xmlns:a16="http://schemas.microsoft.com/office/drawing/2014/main" id="{4DBC9EB2-583F-B623-7060-26103106DFD2}"/>
              </a:ext>
            </a:extLst>
          </p:cNvPr>
          <p:cNvSpPr/>
          <p:nvPr/>
        </p:nvSpPr>
        <p:spPr>
          <a:xfrm>
            <a:off x="8116646" y="0"/>
            <a:ext cx="4064400" cy="7200000"/>
          </a:xfrm>
          <a:prstGeom prst="rect">
            <a:avLst/>
          </a:prstGeom>
          <a:solidFill>
            <a:srgbClr val="00C7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2BA0DC29-C7DF-6527-0E55-0E1B49B2D08C}"/>
              </a:ext>
            </a:extLst>
          </p:cNvPr>
          <p:cNvSpPr txBox="1"/>
          <p:nvPr/>
        </p:nvSpPr>
        <p:spPr>
          <a:xfrm>
            <a:off x="8891322" y="3136612"/>
            <a:ext cx="251504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Lipták Dárius</a:t>
            </a:r>
          </a:p>
        </p:txBody>
      </p:sp>
      <p:pic>
        <p:nvPicPr>
          <p:cNvPr id="14" name="Kép 13" descr="A képen képernyőkép, fekete, tervezés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B145EBFE-31B2-E09C-1907-23054A23FC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517" y="1876612"/>
            <a:ext cx="1478655" cy="1260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7812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3136B9-652D-CEB6-FA58-C0DDA51DC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Csoportba foglalás 20">
            <a:extLst>
              <a:ext uri="{FF2B5EF4-FFF2-40B4-BE49-F238E27FC236}">
                <a16:creationId xmlns:a16="http://schemas.microsoft.com/office/drawing/2014/main" id="{EAD79B0C-44FE-7B21-1C01-C6B184A3B089}"/>
              </a:ext>
            </a:extLst>
          </p:cNvPr>
          <p:cNvGrpSpPr/>
          <p:nvPr/>
        </p:nvGrpSpPr>
        <p:grpSpPr>
          <a:xfrm>
            <a:off x="8116646" y="12018504"/>
            <a:ext cx="4064400" cy="7200000"/>
            <a:chOff x="8116646" y="12018504"/>
            <a:chExt cx="4064400" cy="7200000"/>
          </a:xfrm>
        </p:grpSpPr>
        <p:sp>
          <p:nvSpPr>
            <p:cNvPr id="7" name="Téglalap 6">
              <a:extLst>
                <a:ext uri="{FF2B5EF4-FFF2-40B4-BE49-F238E27FC236}">
                  <a16:creationId xmlns:a16="http://schemas.microsoft.com/office/drawing/2014/main" id="{60EC0E43-75D8-C4C8-5236-AB261D2CE300}"/>
                </a:ext>
              </a:extLst>
            </p:cNvPr>
            <p:cNvSpPr/>
            <p:nvPr/>
          </p:nvSpPr>
          <p:spPr>
            <a:xfrm>
              <a:off x="8116646" y="12018504"/>
              <a:ext cx="4064400" cy="7200000"/>
            </a:xfrm>
            <a:prstGeom prst="rect">
              <a:avLst/>
            </a:prstGeom>
            <a:solidFill>
              <a:srgbClr val="00C7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Szövegdoboz 11">
              <a:extLst>
                <a:ext uri="{FF2B5EF4-FFF2-40B4-BE49-F238E27FC236}">
                  <a16:creationId xmlns:a16="http://schemas.microsoft.com/office/drawing/2014/main" id="{3E451239-FBF9-6FE9-92BE-6435C73674D9}"/>
                </a:ext>
              </a:extLst>
            </p:cNvPr>
            <p:cNvSpPr txBox="1"/>
            <p:nvPr/>
          </p:nvSpPr>
          <p:spPr>
            <a:xfrm>
              <a:off x="8891322" y="15155116"/>
              <a:ext cx="2515047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u-HU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Lipták Dárius</a:t>
              </a:r>
            </a:p>
          </p:txBody>
        </p:sp>
        <p:pic>
          <p:nvPicPr>
            <p:cNvPr id="14" name="Kép 13" descr="A képen képernyőkép, fekete, tervezés látható&#10;&#10;Előfordulhat, hogy a mesterséges intelligencia által létrehozott tartalom helytelen.">
              <a:extLst>
                <a:ext uri="{FF2B5EF4-FFF2-40B4-BE49-F238E27FC236}">
                  <a16:creationId xmlns:a16="http://schemas.microsoft.com/office/drawing/2014/main" id="{55FC1C4E-869A-BC0E-2FEA-36DF6A51F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9517" y="13895116"/>
              <a:ext cx="1478655" cy="12600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0" name="Csoportba foglalás 19">
            <a:extLst>
              <a:ext uri="{FF2B5EF4-FFF2-40B4-BE49-F238E27FC236}">
                <a16:creationId xmlns:a16="http://schemas.microsoft.com/office/drawing/2014/main" id="{8945F611-CAFF-FECA-1FCD-F6CDCE13C878}"/>
              </a:ext>
            </a:extLst>
          </p:cNvPr>
          <p:cNvGrpSpPr/>
          <p:nvPr/>
        </p:nvGrpSpPr>
        <p:grpSpPr>
          <a:xfrm>
            <a:off x="4057723" y="10173729"/>
            <a:ext cx="4064400" cy="7200000"/>
            <a:chOff x="4057723" y="10173729"/>
            <a:chExt cx="4064400" cy="7200000"/>
          </a:xfrm>
        </p:grpSpPr>
        <p:sp>
          <p:nvSpPr>
            <p:cNvPr id="6" name="Téglalap 5">
              <a:extLst>
                <a:ext uri="{FF2B5EF4-FFF2-40B4-BE49-F238E27FC236}">
                  <a16:creationId xmlns:a16="http://schemas.microsoft.com/office/drawing/2014/main" id="{3496CF69-FBF8-9DB2-4425-120A32DEB991}"/>
                </a:ext>
              </a:extLst>
            </p:cNvPr>
            <p:cNvSpPr/>
            <p:nvPr/>
          </p:nvSpPr>
          <p:spPr>
            <a:xfrm>
              <a:off x="4057723" y="10173729"/>
              <a:ext cx="4064400" cy="7200000"/>
            </a:xfrm>
            <a:prstGeom prst="rect">
              <a:avLst/>
            </a:prstGeom>
            <a:solidFill>
              <a:srgbClr val="33DCF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Szövegdoboz 9">
              <a:extLst>
                <a:ext uri="{FF2B5EF4-FFF2-40B4-BE49-F238E27FC236}">
                  <a16:creationId xmlns:a16="http://schemas.microsoft.com/office/drawing/2014/main" id="{E0F2DDA0-C42D-7E0B-1044-0AD2B6E3407D}"/>
                </a:ext>
              </a:extLst>
            </p:cNvPr>
            <p:cNvSpPr txBox="1"/>
            <p:nvPr/>
          </p:nvSpPr>
          <p:spPr>
            <a:xfrm>
              <a:off x="4948554" y="13310341"/>
              <a:ext cx="229421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u-HU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Gáspár Zsolt</a:t>
              </a:r>
            </a:p>
          </p:txBody>
        </p:sp>
        <p:pic>
          <p:nvPicPr>
            <p:cNvPr id="15" name="Kép 14" descr="A képen fekete, sötétség látható&#10;&#10;Előfordulhat, hogy a mesterséges intelligencia által létrehozott tartalom helytelen.">
              <a:extLst>
                <a:ext uri="{FF2B5EF4-FFF2-40B4-BE49-F238E27FC236}">
                  <a16:creationId xmlns:a16="http://schemas.microsoft.com/office/drawing/2014/main" id="{2D7F074A-F59F-B2E0-EF8E-3B259F9F7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4900" y="12050341"/>
              <a:ext cx="1797049" cy="1260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" name="Téglalap 4">
            <a:extLst>
              <a:ext uri="{FF2B5EF4-FFF2-40B4-BE49-F238E27FC236}">
                <a16:creationId xmlns:a16="http://schemas.microsoft.com/office/drawing/2014/main" id="{B0E9F7DE-4052-14FF-3A5F-7142EC45BA9E}"/>
              </a:ext>
            </a:extLst>
          </p:cNvPr>
          <p:cNvSpPr/>
          <p:nvPr/>
        </p:nvSpPr>
        <p:spPr>
          <a:xfrm>
            <a:off x="-1200" y="8297117"/>
            <a:ext cx="4064400" cy="7200000"/>
          </a:xfrm>
          <a:prstGeom prst="rect">
            <a:avLst/>
          </a:prstGeom>
          <a:solidFill>
            <a:srgbClr val="65E6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E50D09E5-B673-F169-C776-762DBA6620B0}"/>
              </a:ext>
            </a:extLst>
          </p:cNvPr>
          <p:cNvSpPr txBox="1"/>
          <p:nvPr/>
        </p:nvSpPr>
        <p:spPr>
          <a:xfrm>
            <a:off x="787518" y="11433729"/>
            <a:ext cx="24869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Bernát Olivér</a:t>
            </a:r>
          </a:p>
        </p:txBody>
      </p:sp>
      <p:pic>
        <p:nvPicPr>
          <p:cNvPr id="13" name="Kép 12" descr="A képen fekete, sötétség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221599ED-EDCC-3997-BC8F-78C0875381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999" y="10173729"/>
            <a:ext cx="1260000" cy="1260000"/>
          </a:xfrm>
          <a:prstGeom prst="rect">
            <a:avLst/>
          </a:prstGeom>
        </p:spPr>
      </p:pic>
      <p:sp>
        <p:nvSpPr>
          <p:cNvPr id="4" name="Cím 1">
            <a:extLst>
              <a:ext uri="{FF2B5EF4-FFF2-40B4-BE49-F238E27FC236}">
                <a16:creationId xmlns:a16="http://schemas.microsoft.com/office/drawing/2014/main" id="{51BA8EC2-5EC4-5FD5-9EF2-3ADBFF8C660F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2192000" cy="1260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5400">
                <a:latin typeface="Times New Roman" panose="02020603050405020304" pitchFamily="18" charset="0"/>
                <a:cs typeface="Times New Roman" panose="02020603050405020304" pitchFamily="18" charset="0"/>
              </a:rPr>
              <a:t>Funkciók    -    Ötletek</a:t>
            </a:r>
            <a:endParaRPr lang="hu-H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artalom helye 2">
            <a:extLst>
              <a:ext uri="{FF2B5EF4-FFF2-40B4-BE49-F238E27FC236}">
                <a16:creationId xmlns:a16="http://schemas.microsoft.com/office/drawing/2014/main" id="{C043F47E-AB93-1B14-5BF0-C6FE038B63A7}"/>
              </a:ext>
            </a:extLst>
          </p:cNvPr>
          <p:cNvSpPr txBox="1">
            <a:spLocks/>
          </p:cNvSpPr>
          <p:nvPr/>
        </p:nvSpPr>
        <p:spPr>
          <a:xfrm>
            <a:off x="0" y="1800000"/>
            <a:ext cx="6096000" cy="30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600">
                <a:latin typeface="Times New Roman" panose="02020603050405020304" pitchFamily="18" charset="0"/>
                <a:cs typeface="Times New Roman" panose="02020603050405020304" pitchFamily="18" charset="0"/>
              </a:rPr>
              <a:t>Elsődleges funkciók:</a:t>
            </a:r>
            <a:endParaRPr lang="hu-HU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/>
            <a:r>
              <a:rPr lang="hu-HU" sz="2800">
                <a:latin typeface="Times New Roman" panose="02020603050405020304" pitchFamily="18" charset="0"/>
                <a:cs typeface="Times New Roman" panose="02020603050405020304" pitchFamily="18" charset="0"/>
              </a:rPr>
              <a:t>Főmenü</a:t>
            </a:r>
          </a:p>
          <a:p>
            <a:pPr lvl="1" fontAlgn="base"/>
            <a:r>
              <a:rPr lang="hu-HU" sz="2800">
                <a:latin typeface="Times New Roman" panose="02020603050405020304" pitchFamily="18" charset="0"/>
                <a:cs typeface="Times New Roman" panose="02020603050405020304" pitchFamily="18" charset="0"/>
              </a:rPr>
              <a:t>Felhasználási útmutató</a:t>
            </a:r>
          </a:p>
          <a:p>
            <a:pPr lvl="1" fontAlgn="base"/>
            <a:r>
              <a:rPr lang="hu-HU" sz="2800">
                <a:latin typeface="Times New Roman" panose="02020603050405020304" pitchFamily="18" charset="0"/>
                <a:cs typeface="Times New Roman" panose="02020603050405020304" pitchFamily="18" charset="0"/>
              </a:rPr>
              <a:t>Quiz interfész</a:t>
            </a:r>
          </a:p>
          <a:p>
            <a:pPr lvl="1" fontAlgn="base"/>
            <a:r>
              <a:rPr lang="hu-HU" sz="2800">
                <a:latin typeface="Times New Roman" panose="02020603050405020304" pitchFamily="18" charset="0"/>
                <a:cs typeface="Times New Roman" panose="02020603050405020304" pitchFamily="18" charset="0"/>
              </a:rPr>
              <a:t>Feladatok listázása, review</a:t>
            </a:r>
          </a:p>
          <a:p>
            <a:pPr lvl="1" fontAlgn="base"/>
            <a:r>
              <a:rPr lang="hu-HU" sz="2800">
                <a:latin typeface="Times New Roman" panose="02020603050405020304" pitchFamily="18" charset="0"/>
                <a:cs typeface="Times New Roman" panose="02020603050405020304" pitchFamily="18" charset="0"/>
              </a:rPr>
              <a:t>Feladatok randomolása</a:t>
            </a:r>
            <a:endParaRPr lang="hu-H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E5C66053-3DF6-BBF1-EEF0-B87F46F97FEC}"/>
              </a:ext>
            </a:extLst>
          </p:cNvPr>
          <p:cNvSpPr txBox="1"/>
          <p:nvPr/>
        </p:nvSpPr>
        <p:spPr>
          <a:xfrm>
            <a:off x="6096000" y="1800000"/>
            <a:ext cx="609599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hu-HU" sz="3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Extrák:</a:t>
            </a:r>
            <a:endParaRPr lang="hu-H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hu-H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hu-HU" sz="28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rogress</a:t>
            </a:r>
            <a:r>
              <a:rPr lang="hu-HU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endParaRPr lang="hu-H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hu-HU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Reklámok</a:t>
            </a:r>
            <a:endParaRPr lang="hu-H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hu-HU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írlevél regisztráció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hu-H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hu-HU" sz="28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paced</a:t>
            </a:r>
            <a:r>
              <a:rPr lang="hu-HU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repetition</a:t>
            </a:r>
            <a:endParaRPr lang="hu-H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hu-HU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hu-HU" sz="28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streak</a:t>
            </a:r>
            <a:r>
              <a:rPr lang="hu-HU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hu-HU" sz="28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duolingo</a:t>
            </a:r>
            <a:r>
              <a:rPr lang="hu-HU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style)</a:t>
            </a:r>
          </a:p>
        </p:txBody>
      </p:sp>
    </p:spTree>
    <p:extLst>
      <p:ext uri="{BB962C8B-B14F-4D97-AF65-F5344CB8AC3E}">
        <p14:creationId xmlns:p14="http://schemas.microsoft.com/office/powerpoint/2010/main" val="3555526341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A8196B-5D7B-FE1C-A74D-811888739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A képen szöveg, képernyőkép, Mobiltelefon, okostelefon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A878AF79-FF6F-689D-EE24-6F03DD210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761" y="4812"/>
            <a:ext cx="5872480" cy="684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681647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590C9A-94C9-052A-50AF-1FCEAFD70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 descr="A képen szöveg, képernyőkép, Betűtípus, tervezés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592E3764-C42F-67EA-7C3E-EE34BE148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684" y="-13555"/>
            <a:ext cx="6339135" cy="687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335861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6A0CE6-2A1A-3C2A-7DBF-A0F19F3097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szöveg, kék látható&#10;&#10;Automatikusan generált leírás">
            <a:extLst>
              <a:ext uri="{FF2B5EF4-FFF2-40B4-BE49-F238E27FC236}">
                <a16:creationId xmlns:a16="http://schemas.microsoft.com/office/drawing/2014/main" id="{22FB8A85-BC37-9E74-8069-374DDB4F5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6" b="4965"/>
          <a:stretch/>
        </p:blipFill>
        <p:spPr>
          <a:xfrm>
            <a:off x="1" y="1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12191999" h="6842601">
                <a:moveTo>
                  <a:pt x="0" y="0"/>
                </a:moveTo>
                <a:lnTo>
                  <a:pt x="12191999" y="0"/>
                </a:lnTo>
                <a:lnTo>
                  <a:pt x="12191999" y="6842601"/>
                </a:lnTo>
                <a:lnTo>
                  <a:pt x="10316981" y="6842601"/>
                </a:lnTo>
                <a:cubicBezTo>
                  <a:pt x="10312796" y="6835189"/>
                  <a:pt x="10163183" y="6730124"/>
                  <a:pt x="10158998" y="6722712"/>
                </a:cubicBezTo>
                <a:cubicBezTo>
                  <a:pt x="10120278" y="6678190"/>
                  <a:pt x="10156462" y="6716223"/>
                  <a:pt x="10090349" y="6671420"/>
                </a:cubicBezTo>
                <a:cubicBezTo>
                  <a:pt x="10043032" y="6655694"/>
                  <a:pt x="9995855" y="6551879"/>
                  <a:pt x="9955425" y="6498018"/>
                </a:cubicBezTo>
                <a:cubicBezTo>
                  <a:pt x="9939618" y="6480021"/>
                  <a:pt x="9915110" y="6461677"/>
                  <a:pt x="9891265" y="6454528"/>
                </a:cubicBezTo>
                <a:cubicBezTo>
                  <a:pt x="9868239" y="6464957"/>
                  <a:pt x="9865423" y="6431640"/>
                  <a:pt x="9848227" y="6426063"/>
                </a:cubicBezTo>
                <a:cubicBezTo>
                  <a:pt x="9838059" y="6433162"/>
                  <a:pt x="9815047" y="6410348"/>
                  <a:pt x="9812354" y="6399604"/>
                </a:cubicBezTo>
                <a:cubicBezTo>
                  <a:pt x="9825285" y="6377997"/>
                  <a:pt x="9725923" y="6372757"/>
                  <a:pt x="9725915" y="6356381"/>
                </a:cubicBezTo>
                <a:cubicBezTo>
                  <a:pt x="9696279" y="6348066"/>
                  <a:pt x="9591199" y="6354143"/>
                  <a:pt x="9575033" y="6325258"/>
                </a:cubicBezTo>
                <a:cubicBezTo>
                  <a:pt x="9516434" y="6303128"/>
                  <a:pt x="9441613" y="6276805"/>
                  <a:pt x="9415626" y="6271777"/>
                </a:cubicBezTo>
                <a:cubicBezTo>
                  <a:pt x="9378293" y="6313495"/>
                  <a:pt x="9281935" y="6171365"/>
                  <a:pt x="9171493" y="6150430"/>
                </a:cubicBezTo>
                <a:cubicBezTo>
                  <a:pt x="9155426" y="6152396"/>
                  <a:pt x="9147439" y="6151015"/>
                  <a:pt x="9146018" y="6139864"/>
                </a:cubicBezTo>
                <a:cubicBezTo>
                  <a:pt x="9112029" y="6132441"/>
                  <a:pt x="9087339" y="6101138"/>
                  <a:pt x="9059635" y="6109957"/>
                </a:cubicBezTo>
                <a:cubicBezTo>
                  <a:pt x="9024424" y="6092144"/>
                  <a:pt x="9043048" y="6078417"/>
                  <a:pt x="9010911" y="6064789"/>
                </a:cubicBezTo>
                <a:lnTo>
                  <a:pt x="8866811" y="6028191"/>
                </a:lnTo>
                <a:cubicBezTo>
                  <a:pt x="8846465" y="6021172"/>
                  <a:pt x="8825221" y="6000527"/>
                  <a:pt x="8804584" y="5994237"/>
                </a:cubicBezTo>
                <a:lnTo>
                  <a:pt x="8783071" y="5990448"/>
                </a:lnTo>
                <a:lnTo>
                  <a:pt x="8770456" y="5978060"/>
                </a:lnTo>
                <a:cubicBezTo>
                  <a:pt x="8764772" y="5975259"/>
                  <a:pt x="8757695" y="5974720"/>
                  <a:pt x="8748297" y="5978070"/>
                </a:cubicBezTo>
                <a:cubicBezTo>
                  <a:pt x="8730344" y="5973495"/>
                  <a:pt x="8679808" y="5955894"/>
                  <a:pt x="8662742" y="5950603"/>
                </a:cubicBezTo>
                <a:lnTo>
                  <a:pt x="8645902" y="5946326"/>
                </a:lnTo>
                <a:lnTo>
                  <a:pt x="8638176" y="5938358"/>
                </a:lnTo>
                <a:cubicBezTo>
                  <a:pt x="8625897" y="5932642"/>
                  <a:pt x="8594811" y="5922073"/>
                  <a:pt x="8572224" y="5912032"/>
                </a:cubicBezTo>
                <a:cubicBezTo>
                  <a:pt x="8553809" y="5897782"/>
                  <a:pt x="8529845" y="5886100"/>
                  <a:pt x="8502655" y="5878114"/>
                </a:cubicBezTo>
                <a:cubicBezTo>
                  <a:pt x="8496990" y="5883034"/>
                  <a:pt x="8489611" y="5872566"/>
                  <a:pt x="8485159" y="5869819"/>
                </a:cubicBezTo>
                <a:cubicBezTo>
                  <a:pt x="8483457" y="5873482"/>
                  <a:pt x="8471232" y="5872664"/>
                  <a:pt x="8468539" y="5868711"/>
                </a:cubicBezTo>
                <a:cubicBezTo>
                  <a:pt x="8389167" y="5836352"/>
                  <a:pt x="8421742" y="5881497"/>
                  <a:pt x="8379810" y="5849376"/>
                </a:cubicBezTo>
                <a:cubicBezTo>
                  <a:pt x="8371729" y="5846373"/>
                  <a:pt x="8364483" y="5846766"/>
                  <a:pt x="8357758" y="5848601"/>
                </a:cubicBezTo>
                <a:lnTo>
                  <a:pt x="8315264" y="5836192"/>
                </a:lnTo>
                <a:cubicBezTo>
                  <a:pt x="8299077" y="5829531"/>
                  <a:pt x="8281671" y="5824011"/>
                  <a:pt x="8263455" y="5819793"/>
                </a:cubicBezTo>
                <a:cubicBezTo>
                  <a:pt x="8257386" y="5826849"/>
                  <a:pt x="8245582" y="5813448"/>
                  <a:pt x="8239287" y="5810141"/>
                </a:cubicBezTo>
                <a:cubicBezTo>
                  <a:pt x="8237965" y="5815186"/>
                  <a:pt x="8222226" y="5815108"/>
                  <a:pt x="8217888" y="5810039"/>
                </a:cubicBezTo>
                <a:cubicBezTo>
                  <a:pt x="8109447" y="5773303"/>
                  <a:pt x="8161302" y="5831037"/>
                  <a:pt x="8100547" y="5791517"/>
                </a:cubicBezTo>
                <a:cubicBezTo>
                  <a:pt x="8089574" y="5788167"/>
                  <a:pt x="8080448" y="5789295"/>
                  <a:pt x="8072316" y="5792309"/>
                </a:cubicBezTo>
                <a:lnTo>
                  <a:pt x="8056967" y="5800648"/>
                </a:lnTo>
                <a:lnTo>
                  <a:pt x="8047885" y="5795270"/>
                </a:lnTo>
                <a:cubicBezTo>
                  <a:pt x="8010204" y="5788738"/>
                  <a:pt x="7996426" y="5797608"/>
                  <a:pt x="7977128" y="5783189"/>
                </a:cubicBezTo>
                <a:cubicBezTo>
                  <a:pt x="7943466" y="5775577"/>
                  <a:pt x="7904823" y="5770953"/>
                  <a:pt x="7874392" y="5763715"/>
                </a:cubicBezTo>
                <a:cubicBezTo>
                  <a:pt x="7860337" y="5743777"/>
                  <a:pt x="7817541" y="5748989"/>
                  <a:pt x="7794543" y="5739759"/>
                </a:cubicBezTo>
                <a:cubicBezTo>
                  <a:pt x="7784688" y="5731467"/>
                  <a:pt x="7776709" y="5729004"/>
                  <a:pt x="7763762" y="5734031"/>
                </a:cubicBezTo>
                <a:cubicBezTo>
                  <a:pt x="7718781" y="5694154"/>
                  <a:pt x="7732231" y="5727368"/>
                  <a:pt x="7685889" y="5707234"/>
                </a:cubicBezTo>
                <a:cubicBezTo>
                  <a:pt x="7646521" y="5687607"/>
                  <a:pt x="7600389" y="5671470"/>
                  <a:pt x="7566744" y="5634586"/>
                </a:cubicBezTo>
                <a:cubicBezTo>
                  <a:pt x="7561306" y="5624813"/>
                  <a:pt x="7543589" y="5618525"/>
                  <a:pt x="7527170" y="5620542"/>
                </a:cubicBezTo>
                <a:cubicBezTo>
                  <a:pt x="7524343" y="5620889"/>
                  <a:pt x="7521664" y="5621475"/>
                  <a:pt x="7519214" y="5622280"/>
                </a:cubicBezTo>
                <a:cubicBezTo>
                  <a:pt x="7500062" y="5596964"/>
                  <a:pt x="7480476" y="5604337"/>
                  <a:pt x="7473157" y="5588143"/>
                </a:cubicBezTo>
                <a:cubicBezTo>
                  <a:pt x="7433415" y="5574859"/>
                  <a:pt x="7395118" y="5582388"/>
                  <a:pt x="7388000" y="5568063"/>
                </a:cubicBezTo>
                <a:cubicBezTo>
                  <a:pt x="7366403" y="5564920"/>
                  <a:pt x="7332262" y="5573848"/>
                  <a:pt x="7320876" y="5557698"/>
                </a:cubicBezTo>
                <a:cubicBezTo>
                  <a:pt x="7314891" y="5568111"/>
                  <a:pt x="7299319" y="5544964"/>
                  <a:pt x="7284480" y="5549820"/>
                </a:cubicBezTo>
                <a:cubicBezTo>
                  <a:pt x="7273570" y="5554430"/>
                  <a:pt x="7266301" y="5548483"/>
                  <a:pt x="7256619" y="5546379"/>
                </a:cubicBezTo>
                <a:cubicBezTo>
                  <a:pt x="7242503" y="5549088"/>
                  <a:pt x="7202543" y="5533379"/>
                  <a:pt x="7193112" y="5525289"/>
                </a:cubicBezTo>
                <a:cubicBezTo>
                  <a:pt x="7172259" y="5499151"/>
                  <a:pt x="7108617" y="5505485"/>
                  <a:pt x="7090943" y="5485177"/>
                </a:cubicBezTo>
                <a:cubicBezTo>
                  <a:pt x="7083637" y="5481419"/>
                  <a:pt x="7076140" y="5479148"/>
                  <a:pt x="7068566" y="5477809"/>
                </a:cubicBezTo>
                <a:lnTo>
                  <a:pt x="7023035" y="5476595"/>
                </a:lnTo>
                <a:lnTo>
                  <a:pt x="7001197" y="5476163"/>
                </a:lnTo>
                <a:cubicBezTo>
                  <a:pt x="7016126" y="5454256"/>
                  <a:pt x="6943549" y="5466815"/>
                  <a:pt x="6967472" y="5451057"/>
                </a:cubicBezTo>
                <a:cubicBezTo>
                  <a:pt x="6931240" y="5443544"/>
                  <a:pt x="6920843" y="5429649"/>
                  <a:pt x="6883334" y="5418880"/>
                </a:cubicBezTo>
                <a:lnTo>
                  <a:pt x="6742417" y="5386446"/>
                </a:lnTo>
                <a:cubicBezTo>
                  <a:pt x="6690532" y="5366095"/>
                  <a:pt x="6665174" y="5364632"/>
                  <a:pt x="6618315" y="5353085"/>
                </a:cubicBezTo>
                <a:cubicBezTo>
                  <a:pt x="6581698" y="5304210"/>
                  <a:pt x="6547395" y="5315779"/>
                  <a:pt x="6521050" y="5283194"/>
                </a:cubicBezTo>
                <a:cubicBezTo>
                  <a:pt x="6469114" y="5268862"/>
                  <a:pt x="6472597" y="5253957"/>
                  <a:pt x="6414460" y="5253832"/>
                </a:cubicBezTo>
                <a:lnTo>
                  <a:pt x="6362535" y="5220502"/>
                </a:lnTo>
                <a:cubicBezTo>
                  <a:pt x="6350866" y="5213881"/>
                  <a:pt x="6347641" y="5215777"/>
                  <a:pt x="6344443" y="5214103"/>
                </a:cubicBezTo>
                <a:lnTo>
                  <a:pt x="6343344" y="5210454"/>
                </a:lnTo>
                <a:lnTo>
                  <a:pt x="6333344" y="5205307"/>
                </a:lnTo>
                <a:lnTo>
                  <a:pt x="6315602" y="5193288"/>
                </a:lnTo>
                <a:lnTo>
                  <a:pt x="6310442" y="5192802"/>
                </a:lnTo>
                <a:lnTo>
                  <a:pt x="6280815" y="5177420"/>
                </a:lnTo>
                <a:lnTo>
                  <a:pt x="6279533" y="5178045"/>
                </a:lnTo>
                <a:cubicBezTo>
                  <a:pt x="6275980" y="5179097"/>
                  <a:pt x="6272084" y="5179212"/>
                  <a:pt x="6267362" y="5177370"/>
                </a:cubicBezTo>
                <a:cubicBezTo>
                  <a:pt x="6261796" y="5192470"/>
                  <a:pt x="6259530" y="5180933"/>
                  <a:pt x="6246095" y="5174167"/>
                </a:cubicBezTo>
                <a:lnTo>
                  <a:pt x="6155252" y="5161201"/>
                </a:lnTo>
                <a:lnTo>
                  <a:pt x="6148525" y="5158442"/>
                </a:lnTo>
                <a:lnTo>
                  <a:pt x="6148187" y="5158573"/>
                </a:lnTo>
                <a:cubicBezTo>
                  <a:pt x="6146292" y="5158370"/>
                  <a:pt x="6143916" y="5157611"/>
                  <a:pt x="6140686" y="5156032"/>
                </a:cubicBezTo>
                <a:lnTo>
                  <a:pt x="6136260" y="5153413"/>
                </a:lnTo>
                <a:lnTo>
                  <a:pt x="6123208" y="5148061"/>
                </a:lnTo>
                <a:lnTo>
                  <a:pt x="6117367" y="5147451"/>
                </a:lnTo>
                <a:lnTo>
                  <a:pt x="5957305" y="5146062"/>
                </a:lnTo>
                <a:cubicBezTo>
                  <a:pt x="5920540" y="5140405"/>
                  <a:pt x="5887096" y="5142015"/>
                  <a:pt x="5857259" y="5132052"/>
                </a:cubicBezTo>
                <a:cubicBezTo>
                  <a:pt x="5843335" y="5135303"/>
                  <a:pt x="5830921" y="5135493"/>
                  <a:pt x="5821375" y="5125606"/>
                </a:cubicBezTo>
                <a:cubicBezTo>
                  <a:pt x="5786501" y="5122615"/>
                  <a:pt x="5775399" y="5132648"/>
                  <a:pt x="5755916" y="5120171"/>
                </a:cubicBezTo>
                <a:cubicBezTo>
                  <a:pt x="5732132" y="5135438"/>
                  <a:pt x="5732735" y="5128211"/>
                  <a:pt x="5725007" y="5121437"/>
                </a:cubicBezTo>
                <a:lnTo>
                  <a:pt x="5723810" y="5120848"/>
                </a:lnTo>
                <a:lnTo>
                  <a:pt x="5720531" y="5123048"/>
                </a:lnTo>
                <a:lnTo>
                  <a:pt x="5714794" y="5123371"/>
                </a:lnTo>
                <a:lnTo>
                  <a:pt x="5700141" y="5120131"/>
                </a:lnTo>
                <a:lnTo>
                  <a:pt x="5694799" y="5118234"/>
                </a:lnTo>
                <a:cubicBezTo>
                  <a:pt x="5691058" y="5117179"/>
                  <a:pt x="5688491" y="5116804"/>
                  <a:pt x="5686627" y="5116903"/>
                </a:cubicBezTo>
                <a:lnTo>
                  <a:pt x="5686371" y="5117086"/>
                </a:lnTo>
                <a:lnTo>
                  <a:pt x="5678818" y="5115416"/>
                </a:lnTo>
                <a:cubicBezTo>
                  <a:pt x="5666199" y="5112102"/>
                  <a:pt x="5654035" y="5108410"/>
                  <a:pt x="5642547" y="5104511"/>
                </a:cubicBezTo>
                <a:cubicBezTo>
                  <a:pt x="5629444" y="5114945"/>
                  <a:pt x="5588783" y="5093343"/>
                  <a:pt x="5587979" y="5116963"/>
                </a:cubicBezTo>
                <a:cubicBezTo>
                  <a:pt x="5572317" y="5112380"/>
                  <a:pt x="5564904" y="5101292"/>
                  <a:pt x="5566635" y="5117158"/>
                </a:cubicBezTo>
                <a:cubicBezTo>
                  <a:pt x="5561375" y="5116079"/>
                  <a:pt x="5557787" y="5116811"/>
                  <a:pt x="5554952" y="5118417"/>
                </a:cubicBezTo>
                <a:lnTo>
                  <a:pt x="5554039" y="5119241"/>
                </a:lnTo>
                <a:lnTo>
                  <a:pt x="5514253" y="5109018"/>
                </a:lnTo>
                <a:lnTo>
                  <a:pt x="5492156" y="5099904"/>
                </a:lnTo>
                <a:lnTo>
                  <a:pt x="5480446" y="5096385"/>
                </a:lnTo>
                <a:lnTo>
                  <a:pt x="5477744" y="5092939"/>
                </a:lnTo>
                <a:cubicBezTo>
                  <a:pt x="5474490" y="5090581"/>
                  <a:pt x="5469391" y="5088951"/>
                  <a:pt x="5460150" y="5088988"/>
                </a:cubicBezTo>
                <a:lnTo>
                  <a:pt x="5457901" y="5089459"/>
                </a:lnTo>
                <a:lnTo>
                  <a:pt x="5444243" y="5082761"/>
                </a:lnTo>
                <a:cubicBezTo>
                  <a:pt x="5439993" y="5080007"/>
                  <a:pt x="5436418" y="5076805"/>
                  <a:pt x="5433825" y="5072992"/>
                </a:cubicBezTo>
                <a:cubicBezTo>
                  <a:pt x="5379442" y="5082090"/>
                  <a:pt x="5336110" y="5058382"/>
                  <a:pt x="5280996" y="5052402"/>
                </a:cubicBezTo>
                <a:cubicBezTo>
                  <a:pt x="5250806" y="5043777"/>
                  <a:pt x="5168599" y="5048109"/>
                  <a:pt x="5161582" y="5019668"/>
                </a:cubicBezTo>
                <a:cubicBezTo>
                  <a:pt x="5121870" y="5011383"/>
                  <a:pt x="5095637" y="5009222"/>
                  <a:pt x="5042717" y="5002692"/>
                </a:cubicBezTo>
                <a:cubicBezTo>
                  <a:pt x="4991136" y="4972487"/>
                  <a:pt x="4902282" y="4979360"/>
                  <a:pt x="4840514" y="4959306"/>
                </a:cubicBezTo>
                <a:cubicBezTo>
                  <a:pt x="4799904" y="4976415"/>
                  <a:pt x="4824087" y="4958371"/>
                  <a:pt x="4786778" y="4956661"/>
                </a:cubicBezTo>
                <a:cubicBezTo>
                  <a:pt x="4801901" y="4937231"/>
                  <a:pt x="4739845" y="4961208"/>
                  <a:pt x="4743741" y="4937104"/>
                </a:cubicBezTo>
                <a:cubicBezTo>
                  <a:pt x="4736829" y="4937557"/>
                  <a:pt x="4730010" y="4938753"/>
                  <a:pt x="4723136" y="4940138"/>
                </a:cubicBezTo>
                <a:lnTo>
                  <a:pt x="4719535" y="4940850"/>
                </a:lnTo>
                <a:lnTo>
                  <a:pt x="4706143" y="4939586"/>
                </a:lnTo>
                <a:lnTo>
                  <a:pt x="4701098" y="4944372"/>
                </a:lnTo>
                <a:lnTo>
                  <a:pt x="4680034" y="4946157"/>
                </a:lnTo>
                <a:cubicBezTo>
                  <a:pt x="4672339" y="4946029"/>
                  <a:pt x="4664292" y="4944964"/>
                  <a:pt x="4655740" y="4942396"/>
                </a:cubicBezTo>
                <a:cubicBezTo>
                  <a:pt x="4636359" y="4929384"/>
                  <a:pt x="4599700" y="4935346"/>
                  <a:pt x="4569298" y="4929596"/>
                </a:cubicBezTo>
                <a:lnTo>
                  <a:pt x="4555977" y="4924356"/>
                </a:lnTo>
                <a:lnTo>
                  <a:pt x="4508949" y="4921648"/>
                </a:lnTo>
                <a:cubicBezTo>
                  <a:pt x="4495668" y="4920437"/>
                  <a:pt x="4482007" y="4918694"/>
                  <a:pt x="4467838" y="4915993"/>
                </a:cubicBezTo>
                <a:lnTo>
                  <a:pt x="4441948" y="4909300"/>
                </a:lnTo>
                <a:lnTo>
                  <a:pt x="4394719" y="4901820"/>
                </a:lnTo>
                <a:lnTo>
                  <a:pt x="4356810" y="4905146"/>
                </a:lnTo>
                <a:lnTo>
                  <a:pt x="4222144" y="4909117"/>
                </a:lnTo>
                <a:cubicBezTo>
                  <a:pt x="4202488" y="4913903"/>
                  <a:pt x="4184742" y="4933491"/>
                  <a:pt x="4160481" y="4923474"/>
                </a:cubicBezTo>
                <a:cubicBezTo>
                  <a:pt x="4165854" y="4934564"/>
                  <a:pt x="4131661" y="4919946"/>
                  <a:pt x="4124879" y="4929303"/>
                </a:cubicBezTo>
                <a:cubicBezTo>
                  <a:pt x="4120895" y="4937086"/>
                  <a:pt x="4109593" y="4934464"/>
                  <a:pt x="4100114" y="4936007"/>
                </a:cubicBezTo>
                <a:cubicBezTo>
                  <a:pt x="4091835" y="4943256"/>
                  <a:pt x="4045978" y="4943549"/>
                  <a:pt x="4030957" y="4939826"/>
                </a:cubicBezTo>
                <a:cubicBezTo>
                  <a:pt x="3989825" y="4924453"/>
                  <a:pt x="3946860" y="4952050"/>
                  <a:pt x="3913764" y="4940618"/>
                </a:cubicBezTo>
                <a:cubicBezTo>
                  <a:pt x="3904534" y="4939906"/>
                  <a:pt x="3896577" y="4940543"/>
                  <a:pt x="3889457" y="4942017"/>
                </a:cubicBezTo>
                <a:lnTo>
                  <a:pt x="3871115" y="4948115"/>
                </a:lnTo>
                <a:lnTo>
                  <a:pt x="3869086" y="4953796"/>
                </a:lnTo>
                <a:lnTo>
                  <a:pt x="3856124" y="4955351"/>
                </a:lnTo>
                <a:lnTo>
                  <a:pt x="3835967" y="4964002"/>
                </a:lnTo>
                <a:cubicBezTo>
                  <a:pt x="3826465" y="4939857"/>
                  <a:pt x="3782586" y="4975947"/>
                  <a:pt x="3785910" y="4953998"/>
                </a:cubicBezTo>
                <a:cubicBezTo>
                  <a:pt x="3750785" y="4960085"/>
                  <a:pt x="3699033" y="4941571"/>
                  <a:pt x="3671085" y="4966563"/>
                </a:cubicBezTo>
                <a:cubicBezTo>
                  <a:pt x="3621255" y="4971431"/>
                  <a:pt x="3562637" y="4982991"/>
                  <a:pt x="3486928" y="4983204"/>
                </a:cubicBezTo>
                <a:cubicBezTo>
                  <a:pt x="3446030" y="4983424"/>
                  <a:pt x="3343460" y="4965124"/>
                  <a:pt x="3280956" y="4963864"/>
                </a:cubicBezTo>
                <a:cubicBezTo>
                  <a:pt x="3227193" y="4969510"/>
                  <a:pt x="3256481" y="4962609"/>
                  <a:pt x="3211563" y="4982704"/>
                </a:cubicBezTo>
                <a:cubicBezTo>
                  <a:pt x="3207119" y="4979549"/>
                  <a:pt x="3170070" y="4977192"/>
                  <a:pt x="3164681" y="4975408"/>
                </a:cubicBezTo>
                <a:lnTo>
                  <a:pt x="3127171" y="4968229"/>
                </a:lnTo>
                <a:lnTo>
                  <a:pt x="3096889" y="4965619"/>
                </a:lnTo>
                <a:cubicBezTo>
                  <a:pt x="3088441" y="4967572"/>
                  <a:pt x="3082883" y="4967054"/>
                  <a:pt x="3078620" y="4965444"/>
                </a:cubicBezTo>
                <a:lnTo>
                  <a:pt x="3074275" y="4962670"/>
                </a:lnTo>
                <a:lnTo>
                  <a:pt x="3036436" y="4957455"/>
                </a:lnTo>
                <a:lnTo>
                  <a:pt x="3031995" y="4958829"/>
                </a:lnTo>
                <a:lnTo>
                  <a:pt x="2994028" y="4956800"/>
                </a:lnTo>
                <a:cubicBezTo>
                  <a:pt x="2992299" y="4958944"/>
                  <a:pt x="2989407" y="4960397"/>
                  <a:pt x="2984001" y="4960444"/>
                </a:cubicBezTo>
                <a:cubicBezTo>
                  <a:pt x="2994191" y="4975446"/>
                  <a:pt x="2981386" y="4966249"/>
                  <a:pt x="2964542" y="4965062"/>
                </a:cubicBezTo>
                <a:cubicBezTo>
                  <a:pt x="2976613" y="4988096"/>
                  <a:pt x="2927627" y="4975618"/>
                  <a:pt x="2921274" y="4988440"/>
                </a:cubicBezTo>
                <a:cubicBezTo>
                  <a:pt x="2908629" y="4987050"/>
                  <a:pt x="2895476" y="4985998"/>
                  <a:pt x="2882111" y="4985411"/>
                </a:cubicBezTo>
                <a:lnTo>
                  <a:pt x="2874282" y="4985361"/>
                </a:lnTo>
                <a:cubicBezTo>
                  <a:pt x="2874237" y="4985437"/>
                  <a:pt x="2874193" y="4985514"/>
                  <a:pt x="2874147" y="4985591"/>
                </a:cubicBezTo>
                <a:cubicBezTo>
                  <a:pt x="2872492" y="4986074"/>
                  <a:pt x="2869935" y="4986243"/>
                  <a:pt x="2865932" y="4985999"/>
                </a:cubicBezTo>
                <a:lnTo>
                  <a:pt x="2860008" y="4985269"/>
                </a:lnTo>
                <a:lnTo>
                  <a:pt x="2844819" y="4985172"/>
                </a:lnTo>
                <a:lnTo>
                  <a:pt x="2839735" y="4986676"/>
                </a:lnTo>
                <a:lnTo>
                  <a:pt x="2837922" y="4989488"/>
                </a:lnTo>
                <a:lnTo>
                  <a:pt x="2836507" y="4989165"/>
                </a:lnTo>
                <a:cubicBezTo>
                  <a:pt x="2825749" y="4984209"/>
                  <a:pt x="2822382" y="4977089"/>
                  <a:pt x="2808859" y="4996804"/>
                </a:cubicBezTo>
                <a:cubicBezTo>
                  <a:pt x="2784233" y="4988767"/>
                  <a:pt x="2779499" y="5000786"/>
                  <a:pt x="2745907" y="5005126"/>
                </a:cubicBezTo>
                <a:cubicBezTo>
                  <a:pt x="2731796" y="4997536"/>
                  <a:pt x="2720518" y="5000295"/>
                  <a:pt x="2709519" y="5006333"/>
                </a:cubicBezTo>
                <a:cubicBezTo>
                  <a:pt x="2676766" y="5002878"/>
                  <a:pt x="2646981" y="5011377"/>
                  <a:pt x="2610212" y="5013529"/>
                </a:cubicBezTo>
                <a:cubicBezTo>
                  <a:pt x="2570359" y="5003730"/>
                  <a:pt x="2550109" y="5021491"/>
                  <a:pt x="2510814" y="5023713"/>
                </a:cubicBezTo>
                <a:cubicBezTo>
                  <a:pt x="2476639" y="5006722"/>
                  <a:pt x="2482834" y="5038639"/>
                  <a:pt x="2462736" y="5045398"/>
                </a:cubicBezTo>
                <a:lnTo>
                  <a:pt x="2457050" y="5046022"/>
                </a:lnTo>
                <a:lnTo>
                  <a:pt x="2442184" y="5043549"/>
                </a:lnTo>
                <a:lnTo>
                  <a:pt x="2436703" y="5041929"/>
                </a:lnTo>
                <a:cubicBezTo>
                  <a:pt x="2432888" y="5041072"/>
                  <a:pt x="2430299" y="5040830"/>
                  <a:pt x="2428451" y="5041027"/>
                </a:cubicBezTo>
                <a:lnTo>
                  <a:pt x="2420551" y="5039949"/>
                </a:lnTo>
                <a:cubicBezTo>
                  <a:pt x="2407700" y="5037296"/>
                  <a:pt x="2395274" y="5034239"/>
                  <a:pt x="2383501" y="5030941"/>
                </a:cubicBezTo>
                <a:cubicBezTo>
                  <a:pt x="2362992" y="5032521"/>
                  <a:pt x="2317884" y="5047662"/>
                  <a:pt x="2297493" y="5049431"/>
                </a:cubicBezTo>
                <a:lnTo>
                  <a:pt x="2261156" y="5041558"/>
                </a:lnTo>
                <a:lnTo>
                  <a:pt x="2200581" y="5024964"/>
                </a:lnTo>
                <a:lnTo>
                  <a:pt x="2198380" y="5025550"/>
                </a:lnTo>
                <a:lnTo>
                  <a:pt x="2116066" y="5019568"/>
                </a:lnTo>
                <a:cubicBezTo>
                  <a:pt x="2111600" y="5017036"/>
                  <a:pt x="2059664" y="5006071"/>
                  <a:pt x="2056754" y="5002394"/>
                </a:cubicBezTo>
                <a:cubicBezTo>
                  <a:pt x="2003393" y="5014336"/>
                  <a:pt x="1998298" y="5008800"/>
                  <a:pt x="1942916" y="5005703"/>
                </a:cubicBezTo>
                <a:cubicBezTo>
                  <a:pt x="1882138" y="4994708"/>
                  <a:pt x="1836966" y="4976630"/>
                  <a:pt x="1796717" y="4970423"/>
                </a:cubicBezTo>
                <a:cubicBezTo>
                  <a:pt x="1724075" y="4959337"/>
                  <a:pt x="1636218" y="4936339"/>
                  <a:pt x="1583222" y="4931235"/>
                </a:cubicBezTo>
                <a:cubicBezTo>
                  <a:pt x="1544265" y="4950469"/>
                  <a:pt x="1556109" y="4927628"/>
                  <a:pt x="1518821" y="4927872"/>
                </a:cubicBezTo>
                <a:cubicBezTo>
                  <a:pt x="1497291" y="4925112"/>
                  <a:pt x="1483221" y="4916728"/>
                  <a:pt x="1471837" y="4914678"/>
                </a:cubicBezTo>
                <a:lnTo>
                  <a:pt x="1450515" y="4915578"/>
                </a:lnTo>
                <a:lnTo>
                  <a:pt x="1437078" y="4915016"/>
                </a:lnTo>
                <a:lnTo>
                  <a:pt x="1432462" y="4920065"/>
                </a:lnTo>
                <a:lnTo>
                  <a:pt x="1411645" y="4922952"/>
                </a:lnTo>
                <a:cubicBezTo>
                  <a:pt x="1384856" y="4920079"/>
                  <a:pt x="1306656" y="4907389"/>
                  <a:pt x="1271729" y="4902828"/>
                </a:cubicBezTo>
                <a:cubicBezTo>
                  <a:pt x="1258697" y="4896954"/>
                  <a:pt x="1213546" y="4890036"/>
                  <a:pt x="1202076" y="4895589"/>
                </a:cubicBezTo>
                <a:cubicBezTo>
                  <a:pt x="1192059" y="4895561"/>
                  <a:pt x="1182171" y="4891311"/>
                  <a:pt x="1174670" y="4898040"/>
                </a:cubicBezTo>
                <a:cubicBezTo>
                  <a:pt x="1163701" y="4905820"/>
                  <a:pt x="1136874" y="4886643"/>
                  <a:pt x="1137035" y="4897965"/>
                </a:cubicBezTo>
                <a:cubicBezTo>
                  <a:pt x="1117838" y="4884693"/>
                  <a:pt x="1091386" y="4900421"/>
                  <a:pt x="1069882" y="4901859"/>
                </a:cubicBezTo>
                <a:cubicBezTo>
                  <a:pt x="1055589" y="4889467"/>
                  <a:pt x="1024570" y="4904705"/>
                  <a:pt x="980935" y="4900090"/>
                </a:cubicBezTo>
                <a:cubicBezTo>
                  <a:pt x="947614" y="4895538"/>
                  <a:pt x="913224" y="4886405"/>
                  <a:pt x="869960" y="4874547"/>
                </a:cubicBezTo>
                <a:cubicBezTo>
                  <a:pt x="819114" y="4845820"/>
                  <a:pt x="768074" y="4839770"/>
                  <a:pt x="721345" y="4828937"/>
                </a:cubicBezTo>
                <a:cubicBezTo>
                  <a:pt x="667944" y="4819060"/>
                  <a:pt x="698286" y="4848426"/>
                  <a:pt x="635428" y="4819153"/>
                </a:cubicBezTo>
                <a:cubicBezTo>
                  <a:pt x="626286" y="4826707"/>
                  <a:pt x="617638" y="4825980"/>
                  <a:pt x="604106" y="4819994"/>
                </a:cubicBezTo>
                <a:cubicBezTo>
                  <a:pt x="583276" y="4822237"/>
                  <a:pt x="539859" y="4835097"/>
                  <a:pt x="510451" y="4832608"/>
                </a:cubicBezTo>
                <a:cubicBezTo>
                  <a:pt x="489781" y="4829929"/>
                  <a:pt x="443867" y="4807857"/>
                  <a:pt x="427656" y="4805062"/>
                </a:cubicBezTo>
                <a:cubicBezTo>
                  <a:pt x="424088" y="4806479"/>
                  <a:pt x="419580" y="4809736"/>
                  <a:pt x="413184" y="4815837"/>
                </a:cubicBezTo>
                <a:cubicBezTo>
                  <a:pt x="387673" y="4805882"/>
                  <a:pt x="379855" y="4817328"/>
                  <a:pt x="341772" y="4818825"/>
                </a:cubicBezTo>
                <a:cubicBezTo>
                  <a:pt x="327795" y="4810179"/>
                  <a:pt x="314729" y="4811964"/>
                  <a:pt x="301266" y="4817000"/>
                </a:cubicBezTo>
                <a:cubicBezTo>
                  <a:pt x="265781" y="4810886"/>
                  <a:pt x="231017" y="4816794"/>
                  <a:pt x="189886" y="4815871"/>
                </a:cubicBezTo>
                <a:cubicBezTo>
                  <a:pt x="147910" y="4802917"/>
                  <a:pt x="121702" y="4818738"/>
                  <a:pt x="77762" y="4817675"/>
                </a:cubicBezTo>
                <a:cubicBezTo>
                  <a:pt x="38733" y="4795315"/>
                  <a:pt x="44308" y="4840244"/>
                  <a:pt x="8164" y="4835320"/>
                </a:cubicBezTo>
                <a:lnTo>
                  <a:pt x="0" y="4832771"/>
                </a:lnTo>
                <a:close/>
              </a:path>
            </a:pathLst>
          </a:cu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BF39A78-0653-5C5D-1924-ABD575902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00" y="5436000"/>
            <a:ext cx="6931319" cy="1186800"/>
          </a:xfrm>
        </p:spPr>
        <p:txBody>
          <a:bodyPr anchor="b">
            <a:normAutofit/>
          </a:bodyPr>
          <a:lstStyle/>
          <a:p>
            <a:pPr algn="l"/>
            <a:r>
              <a:rPr lang="hu-HU" sz="7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Érettségizzünk</a:t>
            </a:r>
          </a:p>
        </p:txBody>
      </p:sp>
      <p:grpSp>
        <p:nvGrpSpPr>
          <p:cNvPr id="21" name="Csoportba foglalás 20">
            <a:extLst>
              <a:ext uri="{FF2B5EF4-FFF2-40B4-BE49-F238E27FC236}">
                <a16:creationId xmlns:a16="http://schemas.microsoft.com/office/drawing/2014/main" id="{F380F9EC-9515-31D0-5526-3BCD09CC73CD}"/>
              </a:ext>
            </a:extLst>
          </p:cNvPr>
          <p:cNvGrpSpPr/>
          <p:nvPr/>
        </p:nvGrpSpPr>
        <p:grpSpPr>
          <a:xfrm>
            <a:off x="8116646" y="0"/>
            <a:ext cx="4064400" cy="7200000"/>
            <a:chOff x="8116646" y="12018504"/>
            <a:chExt cx="4064400" cy="7200000"/>
          </a:xfrm>
        </p:grpSpPr>
        <p:sp>
          <p:nvSpPr>
            <p:cNvPr id="7" name="Téglalap 6">
              <a:extLst>
                <a:ext uri="{FF2B5EF4-FFF2-40B4-BE49-F238E27FC236}">
                  <a16:creationId xmlns:a16="http://schemas.microsoft.com/office/drawing/2014/main" id="{3A1012D5-0DAB-2782-6E58-17132F86D446}"/>
                </a:ext>
              </a:extLst>
            </p:cNvPr>
            <p:cNvSpPr/>
            <p:nvPr/>
          </p:nvSpPr>
          <p:spPr>
            <a:xfrm>
              <a:off x="8116646" y="12018504"/>
              <a:ext cx="4064400" cy="7200000"/>
            </a:xfrm>
            <a:prstGeom prst="rect">
              <a:avLst/>
            </a:prstGeom>
            <a:solidFill>
              <a:srgbClr val="00C7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Szövegdoboz 11">
              <a:extLst>
                <a:ext uri="{FF2B5EF4-FFF2-40B4-BE49-F238E27FC236}">
                  <a16:creationId xmlns:a16="http://schemas.microsoft.com/office/drawing/2014/main" id="{6664E78A-FDC4-3BCA-A473-21C689635656}"/>
                </a:ext>
              </a:extLst>
            </p:cNvPr>
            <p:cNvSpPr txBox="1"/>
            <p:nvPr/>
          </p:nvSpPr>
          <p:spPr>
            <a:xfrm>
              <a:off x="8891322" y="15155116"/>
              <a:ext cx="2515047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u-HU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Lipták Dárius</a:t>
              </a:r>
            </a:p>
          </p:txBody>
        </p:sp>
        <p:pic>
          <p:nvPicPr>
            <p:cNvPr id="14" name="Kép 13" descr="A képen képernyőkép, fekete, tervezés látható&#10;&#10;Előfordulhat, hogy a mesterséges intelligencia által létrehozott tartalom helytelen.">
              <a:extLst>
                <a:ext uri="{FF2B5EF4-FFF2-40B4-BE49-F238E27FC236}">
                  <a16:creationId xmlns:a16="http://schemas.microsoft.com/office/drawing/2014/main" id="{EA48DB7C-2628-D5C4-79B2-FEAE87798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9517" y="13895116"/>
              <a:ext cx="1478655" cy="12600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0" name="Csoportba foglalás 19">
            <a:extLst>
              <a:ext uri="{FF2B5EF4-FFF2-40B4-BE49-F238E27FC236}">
                <a16:creationId xmlns:a16="http://schemas.microsoft.com/office/drawing/2014/main" id="{17F7BC8F-A443-D801-12CE-54688E2821D1}"/>
              </a:ext>
            </a:extLst>
          </p:cNvPr>
          <p:cNvGrpSpPr/>
          <p:nvPr/>
        </p:nvGrpSpPr>
        <p:grpSpPr>
          <a:xfrm>
            <a:off x="4057723" y="0"/>
            <a:ext cx="4064400" cy="7200000"/>
            <a:chOff x="4057723" y="10173729"/>
            <a:chExt cx="4064400" cy="7200000"/>
          </a:xfrm>
        </p:grpSpPr>
        <p:sp>
          <p:nvSpPr>
            <p:cNvPr id="6" name="Téglalap 5">
              <a:extLst>
                <a:ext uri="{FF2B5EF4-FFF2-40B4-BE49-F238E27FC236}">
                  <a16:creationId xmlns:a16="http://schemas.microsoft.com/office/drawing/2014/main" id="{3376ABC9-BF97-1772-9167-63B17BA9D881}"/>
                </a:ext>
              </a:extLst>
            </p:cNvPr>
            <p:cNvSpPr/>
            <p:nvPr/>
          </p:nvSpPr>
          <p:spPr>
            <a:xfrm>
              <a:off x="4057723" y="10173729"/>
              <a:ext cx="4064400" cy="7200000"/>
            </a:xfrm>
            <a:prstGeom prst="rect">
              <a:avLst/>
            </a:prstGeom>
            <a:solidFill>
              <a:srgbClr val="33DCF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Szövegdoboz 9">
              <a:extLst>
                <a:ext uri="{FF2B5EF4-FFF2-40B4-BE49-F238E27FC236}">
                  <a16:creationId xmlns:a16="http://schemas.microsoft.com/office/drawing/2014/main" id="{4FDCCD65-9DD4-8D2C-426D-0B5D54CF4F7A}"/>
                </a:ext>
              </a:extLst>
            </p:cNvPr>
            <p:cNvSpPr txBox="1"/>
            <p:nvPr/>
          </p:nvSpPr>
          <p:spPr>
            <a:xfrm>
              <a:off x="4948554" y="13310341"/>
              <a:ext cx="229421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u-HU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Gáspár Zsolt</a:t>
              </a:r>
            </a:p>
          </p:txBody>
        </p:sp>
        <p:pic>
          <p:nvPicPr>
            <p:cNvPr id="15" name="Kép 14" descr="A képen fekete, sötétség látható&#10;&#10;Előfordulhat, hogy a mesterséges intelligencia által létrehozott tartalom helytelen.">
              <a:extLst>
                <a:ext uri="{FF2B5EF4-FFF2-40B4-BE49-F238E27FC236}">
                  <a16:creationId xmlns:a16="http://schemas.microsoft.com/office/drawing/2014/main" id="{CBACF288-5887-1020-C721-1984354AC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4900" y="12050341"/>
              <a:ext cx="1797049" cy="1260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" name="Téglalap 4">
            <a:extLst>
              <a:ext uri="{FF2B5EF4-FFF2-40B4-BE49-F238E27FC236}">
                <a16:creationId xmlns:a16="http://schemas.microsoft.com/office/drawing/2014/main" id="{1D971A8C-74F1-F710-CEFD-120C2ECD4A39}"/>
              </a:ext>
            </a:extLst>
          </p:cNvPr>
          <p:cNvSpPr/>
          <p:nvPr/>
        </p:nvSpPr>
        <p:spPr>
          <a:xfrm>
            <a:off x="0" y="-5550"/>
            <a:ext cx="4064400" cy="6863550"/>
          </a:xfrm>
          <a:prstGeom prst="rect">
            <a:avLst/>
          </a:prstGeom>
          <a:solidFill>
            <a:srgbClr val="65E6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63C69C5E-0658-3944-4BDD-CA76417647A7}"/>
              </a:ext>
            </a:extLst>
          </p:cNvPr>
          <p:cNvSpPr txBox="1"/>
          <p:nvPr/>
        </p:nvSpPr>
        <p:spPr>
          <a:xfrm>
            <a:off x="788718" y="3131062"/>
            <a:ext cx="24869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Bernát Olivér</a:t>
            </a:r>
          </a:p>
        </p:txBody>
      </p:sp>
      <p:pic>
        <p:nvPicPr>
          <p:cNvPr id="13" name="Kép 12" descr="A képen fekete, sötétség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67A0B8CD-6D9D-7236-008E-7C13C6A1BA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199" y="1871062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851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2A7FB-0C1A-9092-49FD-95F395D1C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szöveg, kék látható&#10;&#10;Automatikusan generált leírás">
            <a:extLst>
              <a:ext uri="{FF2B5EF4-FFF2-40B4-BE49-F238E27FC236}">
                <a16:creationId xmlns:a16="http://schemas.microsoft.com/office/drawing/2014/main" id="{C5D419E5-BDBC-9327-515B-D374C8D0C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6" b="4965"/>
          <a:stretch/>
        </p:blipFill>
        <p:spPr>
          <a:xfrm>
            <a:off x="1" y="1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12191999" h="6842601">
                <a:moveTo>
                  <a:pt x="0" y="0"/>
                </a:moveTo>
                <a:lnTo>
                  <a:pt x="12191999" y="0"/>
                </a:lnTo>
                <a:lnTo>
                  <a:pt x="12191999" y="6842601"/>
                </a:lnTo>
                <a:lnTo>
                  <a:pt x="10316981" y="6842601"/>
                </a:lnTo>
                <a:cubicBezTo>
                  <a:pt x="10312796" y="6835189"/>
                  <a:pt x="10163183" y="6730124"/>
                  <a:pt x="10158998" y="6722712"/>
                </a:cubicBezTo>
                <a:cubicBezTo>
                  <a:pt x="10120278" y="6678190"/>
                  <a:pt x="10156462" y="6716223"/>
                  <a:pt x="10090349" y="6671420"/>
                </a:cubicBezTo>
                <a:cubicBezTo>
                  <a:pt x="10043032" y="6655694"/>
                  <a:pt x="9995855" y="6551879"/>
                  <a:pt x="9955425" y="6498018"/>
                </a:cubicBezTo>
                <a:cubicBezTo>
                  <a:pt x="9939618" y="6480021"/>
                  <a:pt x="9915110" y="6461677"/>
                  <a:pt x="9891265" y="6454528"/>
                </a:cubicBezTo>
                <a:cubicBezTo>
                  <a:pt x="9868239" y="6464957"/>
                  <a:pt x="9865423" y="6431640"/>
                  <a:pt x="9848227" y="6426063"/>
                </a:cubicBezTo>
                <a:cubicBezTo>
                  <a:pt x="9838059" y="6433162"/>
                  <a:pt x="9815047" y="6410348"/>
                  <a:pt x="9812354" y="6399604"/>
                </a:cubicBezTo>
                <a:cubicBezTo>
                  <a:pt x="9825285" y="6377997"/>
                  <a:pt x="9725923" y="6372757"/>
                  <a:pt x="9725915" y="6356381"/>
                </a:cubicBezTo>
                <a:cubicBezTo>
                  <a:pt x="9696279" y="6348066"/>
                  <a:pt x="9591199" y="6354143"/>
                  <a:pt x="9575033" y="6325258"/>
                </a:cubicBezTo>
                <a:cubicBezTo>
                  <a:pt x="9516434" y="6303128"/>
                  <a:pt x="9441613" y="6276805"/>
                  <a:pt x="9415626" y="6271777"/>
                </a:cubicBezTo>
                <a:cubicBezTo>
                  <a:pt x="9378293" y="6313495"/>
                  <a:pt x="9281935" y="6171365"/>
                  <a:pt x="9171493" y="6150430"/>
                </a:cubicBezTo>
                <a:cubicBezTo>
                  <a:pt x="9155426" y="6152396"/>
                  <a:pt x="9147439" y="6151015"/>
                  <a:pt x="9146018" y="6139864"/>
                </a:cubicBezTo>
                <a:cubicBezTo>
                  <a:pt x="9112029" y="6132441"/>
                  <a:pt x="9087339" y="6101138"/>
                  <a:pt x="9059635" y="6109957"/>
                </a:cubicBezTo>
                <a:cubicBezTo>
                  <a:pt x="9024424" y="6092144"/>
                  <a:pt x="9043048" y="6078417"/>
                  <a:pt x="9010911" y="6064789"/>
                </a:cubicBezTo>
                <a:lnTo>
                  <a:pt x="8866811" y="6028191"/>
                </a:lnTo>
                <a:cubicBezTo>
                  <a:pt x="8846465" y="6021172"/>
                  <a:pt x="8825221" y="6000527"/>
                  <a:pt x="8804584" y="5994237"/>
                </a:cubicBezTo>
                <a:lnTo>
                  <a:pt x="8783071" y="5990448"/>
                </a:lnTo>
                <a:lnTo>
                  <a:pt x="8770456" y="5978060"/>
                </a:lnTo>
                <a:cubicBezTo>
                  <a:pt x="8764772" y="5975259"/>
                  <a:pt x="8757695" y="5974720"/>
                  <a:pt x="8748297" y="5978070"/>
                </a:cubicBezTo>
                <a:cubicBezTo>
                  <a:pt x="8730344" y="5973495"/>
                  <a:pt x="8679808" y="5955894"/>
                  <a:pt x="8662742" y="5950603"/>
                </a:cubicBezTo>
                <a:lnTo>
                  <a:pt x="8645902" y="5946326"/>
                </a:lnTo>
                <a:lnTo>
                  <a:pt x="8638176" y="5938358"/>
                </a:lnTo>
                <a:cubicBezTo>
                  <a:pt x="8625897" y="5932642"/>
                  <a:pt x="8594811" y="5922073"/>
                  <a:pt x="8572224" y="5912032"/>
                </a:cubicBezTo>
                <a:cubicBezTo>
                  <a:pt x="8553809" y="5897782"/>
                  <a:pt x="8529845" y="5886100"/>
                  <a:pt x="8502655" y="5878114"/>
                </a:cubicBezTo>
                <a:cubicBezTo>
                  <a:pt x="8496990" y="5883034"/>
                  <a:pt x="8489611" y="5872566"/>
                  <a:pt x="8485159" y="5869819"/>
                </a:cubicBezTo>
                <a:cubicBezTo>
                  <a:pt x="8483457" y="5873482"/>
                  <a:pt x="8471232" y="5872664"/>
                  <a:pt x="8468539" y="5868711"/>
                </a:cubicBezTo>
                <a:cubicBezTo>
                  <a:pt x="8389167" y="5836352"/>
                  <a:pt x="8421742" y="5881497"/>
                  <a:pt x="8379810" y="5849376"/>
                </a:cubicBezTo>
                <a:cubicBezTo>
                  <a:pt x="8371729" y="5846373"/>
                  <a:pt x="8364483" y="5846766"/>
                  <a:pt x="8357758" y="5848601"/>
                </a:cubicBezTo>
                <a:lnTo>
                  <a:pt x="8315264" y="5836192"/>
                </a:lnTo>
                <a:cubicBezTo>
                  <a:pt x="8299077" y="5829531"/>
                  <a:pt x="8281671" y="5824011"/>
                  <a:pt x="8263455" y="5819793"/>
                </a:cubicBezTo>
                <a:cubicBezTo>
                  <a:pt x="8257386" y="5826849"/>
                  <a:pt x="8245582" y="5813448"/>
                  <a:pt x="8239287" y="5810141"/>
                </a:cubicBezTo>
                <a:cubicBezTo>
                  <a:pt x="8237965" y="5815186"/>
                  <a:pt x="8222226" y="5815108"/>
                  <a:pt x="8217888" y="5810039"/>
                </a:cubicBezTo>
                <a:cubicBezTo>
                  <a:pt x="8109447" y="5773303"/>
                  <a:pt x="8161302" y="5831037"/>
                  <a:pt x="8100547" y="5791517"/>
                </a:cubicBezTo>
                <a:cubicBezTo>
                  <a:pt x="8089574" y="5788167"/>
                  <a:pt x="8080448" y="5789295"/>
                  <a:pt x="8072316" y="5792309"/>
                </a:cubicBezTo>
                <a:lnTo>
                  <a:pt x="8056967" y="5800648"/>
                </a:lnTo>
                <a:lnTo>
                  <a:pt x="8047885" y="5795270"/>
                </a:lnTo>
                <a:cubicBezTo>
                  <a:pt x="8010204" y="5788738"/>
                  <a:pt x="7996426" y="5797608"/>
                  <a:pt x="7977128" y="5783189"/>
                </a:cubicBezTo>
                <a:cubicBezTo>
                  <a:pt x="7943466" y="5775577"/>
                  <a:pt x="7904823" y="5770953"/>
                  <a:pt x="7874392" y="5763715"/>
                </a:cubicBezTo>
                <a:cubicBezTo>
                  <a:pt x="7860337" y="5743777"/>
                  <a:pt x="7817541" y="5748989"/>
                  <a:pt x="7794543" y="5739759"/>
                </a:cubicBezTo>
                <a:cubicBezTo>
                  <a:pt x="7784688" y="5731467"/>
                  <a:pt x="7776709" y="5729004"/>
                  <a:pt x="7763762" y="5734031"/>
                </a:cubicBezTo>
                <a:cubicBezTo>
                  <a:pt x="7718781" y="5694154"/>
                  <a:pt x="7732231" y="5727368"/>
                  <a:pt x="7685889" y="5707234"/>
                </a:cubicBezTo>
                <a:cubicBezTo>
                  <a:pt x="7646521" y="5687607"/>
                  <a:pt x="7600389" y="5671470"/>
                  <a:pt x="7566744" y="5634586"/>
                </a:cubicBezTo>
                <a:cubicBezTo>
                  <a:pt x="7561306" y="5624813"/>
                  <a:pt x="7543589" y="5618525"/>
                  <a:pt x="7527170" y="5620542"/>
                </a:cubicBezTo>
                <a:cubicBezTo>
                  <a:pt x="7524343" y="5620889"/>
                  <a:pt x="7521664" y="5621475"/>
                  <a:pt x="7519214" y="5622280"/>
                </a:cubicBezTo>
                <a:cubicBezTo>
                  <a:pt x="7500062" y="5596964"/>
                  <a:pt x="7480476" y="5604337"/>
                  <a:pt x="7473157" y="5588143"/>
                </a:cubicBezTo>
                <a:cubicBezTo>
                  <a:pt x="7433415" y="5574859"/>
                  <a:pt x="7395118" y="5582388"/>
                  <a:pt x="7388000" y="5568063"/>
                </a:cubicBezTo>
                <a:cubicBezTo>
                  <a:pt x="7366403" y="5564920"/>
                  <a:pt x="7332262" y="5573848"/>
                  <a:pt x="7320876" y="5557698"/>
                </a:cubicBezTo>
                <a:cubicBezTo>
                  <a:pt x="7314891" y="5568111"/>
                  <a:pt x="7299319" y="5544964"/>
                  <a:pt x="7284480" y="5549820"/>
                </a:cubicBezTo>
                <a:cubicBezTo>
                  <a:pt x="7273570" y="5554430"/>
                  <a:pt x="7266301" y="5548483"/>
                  <a:pt x="7256619" y="5546379"/>
                </a:cubicBezTo>
                <a:cubicBezTo>
                  <a:pt x="7242503" y="5549088"/>
                  <a:pt x="7202543" y="5533379"/>
                  <a:pt x="7193112" y="5525289"/>
                </a:cubicBezTo>
                <a:cubicBezTo>
                  <a:pt x="7172259" y="5499151"/>
                  <a:pt x="7108617" y="5505485"/>
                  <a:pt x="7090943" y="5485177"/>
                </a:cubicBezTo>
                <a:cubicBezTo>
                  <a:pt x="7083637" y="5481419"/>
                  <a:pt x="7076140" y="5479148"/>
                  <a:pt x="7068566" y="5477809"/>
                </a:cubicBezTo>
                <a:lnTo>
                  <a:pt x="7023035" y="5476595"/>
                </a:lnTo>
                <a:lnTo>
                  <a:pt x="7001197" y="5476163"/>
                </a:lnTo>
                <a:cubicBezTo>
                  <a:pt x="7016126" y="5454256"/>
                  <a:pt x="6943549" y="5466815"/>
                  <a:pt x="6967472" y="5451057"/>
                </a:cubicBezTo>
                <a:cubicBezTo>
                  <a:pt x="6931240" y="5443544"/>
                  <a:pt x="6920843" y="5429649"/>
                  <a:pt x="6883334" y="5418880"/>
                </a:cubicBezTo>
                <a:lnTo>
                  <a:pt x="6742417" y="5386446"/>
                </a:lnTo>
                <a:cubicBezTo>
                  <a:pt x="6690532" y="5366095"/>
                  <a:pt x="6665174" y="5364632"/>
                  <a:pt x="6618315" y="5353085"/>
                </a:cubicBezTo>
                <a:cubicBezTo>
                  <a:pt x="6581698" y="5304210"/>
                  <a:pt x="6547395" y="5315779"/>
                  <a:pt x="6521050" y="5283194"/>
                </a:cubicBezTo>
                <a:cubicBezTo>
                  <a:pt x="6469114" y="5268862"/>
                  <a:pt x="6472597" y="5253957"/>
                  <a:pt x="6414460" y="5253832"/>
                </a:cubicBezTo>
                <a:lnTo>
                  <a:pt x="6362535" y="5220502"/>
                </a:lnTo>
                <a:cubicBezTo>
                  <a:pt x="6350866" y="5213881"/>
                  <a:pt x="6347641" y="5215777"/>
                  <a:pt x="6344443" y="5214103"/>
                </a:cubicBezTo>
                <a:lnTo>
                  <a:pt x="6343344" y="5210454"/>
                </a:lnTo>
                <a:lnTo>
                  <a:pt x="6333344" y="5205307"/>
                </a:lnTo>
                <a:lnTo>
                  <a:pt x="6315602" y="5193288"/>
                </a:lnTo>
                <a:lnTo>
                  <a:pt x="6310442" y="5192802"/>
                </a:lnTo>
                <a:lnTo>
                  <a:pt x="6280815" y="5177420"/>
                </a:lnTo>
                <a:lnTo>
                  <a:pt x="6279533" y="5178045"/>
                </a:lnTo>
                <a:cubicBezTo>
                  <a:pt x="6275980" y="5179097"/>
                  <a:pt x="6272084" y="5179212"/>
                  <a:pt x="6267362" y="5177370"/>
                </a:cubicBezTo>
                <a:cubicBezTo>
                  <a:pt x="6261796" y="5192470"/>
                  <a:pt x="6259530" y="5180933"/>
                  <a:pt x="6246095" y="5174167"/>
                </a:cubicBezTo>
                <a:lnTo>
                  <a:pt x="6155252" y="5161201"/>
                </a:lnTo>
                <a:lnTo>
                  <a:pt x="6148525" y="5158442"/>
                </a:lnTo>
                <a:lnTo>
                  <a:pt x="6148187" y="5158573"/>
                </a:lnTo>
                <a:cubicBezTo>
                  <a:pt x="6146292" y="5158370"/>
                  <a:pt x="6143916" y="5157611"/>
                  <a:pt x="6140686" y="5156032"/>
                </a:cubicBezTo>
                <a:lnTo>
                  <a:pt x="6136260" y="5153413"/>
                </a:lnTo>
                <a:lnTo>
                  <a:pt x="6123208" y="5148061"/>
                </a:lnTo>
                <a:lnTo>
                  <a:pt x="6117367" y="5147451"/>
                </a:lnTo>
                <a:lnTo>
                  <a:pt x="5957305" y="5146062"/>
                </a:lnTo>
                <a:cubicBezTo>
                  <a:pt x="5920540" y="5140405"/>
                  <a:pt x="5887096" y="5142015"/>
                  <a:pt x="5857259" y="5132052"/>
                </a:cubicBezTo>
                <a:cubicBezTo>
                  <a:pt x="5843335" y="5135303"/>
                  <a:pt x="5830921" y="5135493"/>
                  <a:pt x="5821375" y="5125606"/>
                </a:cubicBezTo>
                <a:cubicBezTo>
                  <a:pt x="5786501" y="5122615"/>
                  <a:pt x="5775399" y="5132648"/>
                  <a:pt x="5755916" y="5120171"/>
                </a:cubicBezTo>
                <a:cubicBezTo>
                  <a:pt x="5732132" y="5135438"/>
                  <a:pt x="5732735" y="5128211"/>
                  <a:pt x="5725007" y="5121437"/>
                </a:cubicBezTo>
                <a:lnTo>
                  <a:pt x="5723810" y="5120848"/>
                </a:lnTo>
                <a:lnTo>
                  <a:pt x="5720531" y="5123048"/>
                </a:lnTo>
                <a:lnTo>
                  <a:pt x="5714794" y="5123371"/>
                </a:lnTo>
                <a:lnTo>
                  <a:pt x="5700141" y="5120131"/>
                </a:lnTo>
                <a:lnTo>
                  <a:pt x="5694799" y="5118234"/>
                </a:lnTo>
                <a:cubicBezTo>
                  <a:pt x="5691058" y="5117179"/>
                  <a:pt x="5688491" y="5116804"/>
                  <a:pt x="5686627" y="5116903"/>
                </a:cubicBezTo>
                <a:lnTo>
                  <a:pt x="5686371" y="5117086"/>
                </a:lnTo>
                <a:lnTo>
                  <a:pt x="5678818" y="5115416"/>
                </a:lnTo>
                <a:cubicBezTo>
                  <a:pt x="5666199" y="5112102"/>
                  <a:pt x="5654035" y="5108410"/>
                  <a:pt x="5642547" y="5104511"/>
                </a:cubicBezTo>
                <a:cubicBezTo>
                  <a:pt x="5629444" y="5114945"/>
                  <a:pt x="5588783" y="5093343"/>
                  <a:pt x="5587979" y="5116963"/>
                </a:cubicBezTo>
                <a:cubicBezTo>
                  <a:pt x="5572317" y="5112380"/>
                  <a:pt x="5564904" y="5101292"/>
                  <a:pt x="5566635" y="5117158"/>
                </a:cubicBezTo>
                <a:cubicBezTo>
                  <a:pt x="5561375" y="5116079"/>
                  <a:pt x="5557787" y="5116811"/>
                  <a:pt x="5554952" y="5118417"/>
                </a:cubicBezTo>
                <a:lnTo>
                  <a:pt x="5554039" y="5119241"/>
                </a:lnTo>
                <a:lnTo>
                  <a:pt x="5514253" y="5109018"/>
                </a:lnTo>
                <a:lnTo>
                  <a:pt x="5492156" y="5099904"/>
                </a:lnTo>
                <a:lnTo>
                  <a:pt x="5480446" y="5096385"/>
                </a:lnTo>
                <a:lnTo>
                  <a:pt x="5477744" y="5092939"/>
                </a:lnTo>
                <a:cubicBezTo>
                  <a:pt x="5474490" y="5090581"/>
                  <a:pt x="5469391" y="5088951"/>
                  <a:pt x="5460150" y="5088988"/>
                </a:cubicBezTo>
                <a:lnTo>
                  <a:pt x="5457901" y="5089459"/>
                </a:lnTo>
                <a:lnTo>
                  <a:pt x="5444243" y="5082761"/>
                </a:lnTo>
                <a:cubicBezTo>
                  <a:pt x="5439993" y="5080007"/>
                  <a:pt x="5436418" y="5076805"/>
                  <a:pt x="5433825" y="5072992"/>
                </a:cubicBezTo>
                <a:cubicBezTo>
                  <a:pt x="5379442" y="5082090"/>
                  <a:pt x="5336110" y="5058382"/>
                  <a:pt x="5280996" y="5052402"/>
                </a:cubicBezTo>
                <a:cubicBezTo>
                  <a:pt x="5250806" y="5043777"/>
                  <a:pt x="5168599" y="5048109"/>
                  <a:pt x="5161582" y="5019668"/>
                </a:cubicBezTo>
                <a:cubicBezTo>
                  <a:pt x="5121870" y="5011383"/>
                  <a:pt x="5095637" y="5009222"/>
                  <a:pt x="5042717" y="5002692"/>
                </a:cubicBezTo>
                <a:cubicBezTo>
                  <a:pt x="4991136" y="4972487"/>
                  <a:pt x="4902282" y="4979360"/>
                  <a:pt x="4840514" y="4959306"/>
                </a:cubicBezTo>
                <a:cubicBezTo>
                  <a:pt x="4799904" y="4976415"/>
                  <a:pt x="4824087" y="4958371"/>
                  <a:pt x="4786778" y="4956661"/>
                </a:cubicBezTo>
                <a:cubicBezTo>
                  <a:pt x="4801901" y="4937231"/>
                  <a:pt x="4739845" y="4961208"/>
                  <a:pt x="4743741" y="4937104"/>
                </a:cubicBezTo>
                <a:cubicBezTo>
                  <a:pt x="4736829" y="4937557"/>
                  <a:pt x="4730010" y="4938753"/>
                  <a:pt x="4723136" y="4940138"/>
                </a:cubicBezTo>
                <a:lnTo>
                  <a:pt x="4719535" y="4940850"/>
                </a:lnTo>
                <a:lnTo>
                  <a:pt x="4706143" y="4939586"/>
                </a:lnTo>
                <a:lnTo>
                  <a:pt x="4701098" y="4944372"/>
                </a:lnTo>
                <a:lnTo>
                  <a:pt x="4680034" y="4946157"/>
                </a:lnTo>
                <a:cubicBezTo>
                  <a:pt x="4672339" y="4946029"/>
                  <a:pt x="4664292" y="4944964"/>
                  <a:pt x="4655740" y="4942396"/>
                </a:cubicBezTo>
                <a:cubicBezTo>
                  <a:pt x="4636359" y="4929384"/>
                  <a:pt x="4599700" y="4935346"/>
                  <a:pt x="4569298" y="4929596"/>
                </a:cubicBezTo>
                <a:lnTo>
                  <a:pt x="4555977" y="4924356"/>
                </a:lnTo>
                <a:lnTo>
                  <a:pt x="4508949" y="4921648"/>
                </a:lnTo>
                <a:cubicBezTo>
                  <a:pt x="4495668" y="4920437"/>
                  <a:pt x="4482007" y="4918694"/>
                  <a:pt x="4467838" y="4915993"/>
                </a:cubicBezTo>
                <a:lnTo>
                  <a:pt x="4441948" y="4909300"/>
                </a:lnTo>
                <a:lnTo>
                  <a:pt x="4394719" y="4901820"/>
                </a:lnTo>
                <a:lnTo>
                  <a:pt x="4356810" y="4905146"/>
                </a:lnTo>
                <a:lnTo>
                  <a:pt x="4222144" y="4909117"/>
                </a:lnTo>
                <a:cubicBezTo>
                  <a:pt x="4202488" y="4913903"/>
                  <a:pt x="4184742" y="4933491"/>
                  <a:pt x="4160481" y="4923474"/>
                </a:cubicBezTo>
                <a:cubicBezTo>
                  <a:pt x="4165854" y="4934564"/>
                  <a:pt x="4131661" y="4919946"/>
                  <a:pt x="4124879" y="4929303"/>
                </a:cubicBezTo>
                <a:cubicBezTo>
                  <a:pt x="4120895" y="4937086"/>
                  <a:pt x="4109593" y="4934464"/>
                  <a:pt x="4100114" y="4936007"/>
                </a:cubicBezTo>
                <a:cubicBezTo>
                  <a:pt x="4091835" y="4943256"/>
                  <a:pt x="4045978" y="4943549"/>
                  <a:pt x="4030957" y="4939826"/>
                </a:cubicBezTo>
                <a:cubicBezTo>
                  <a:pt x="3989825" y="4924453"/>
                  <a:pt x="3946860" y="4952050"/>
                  <a:pt x="3913764" y="4940618"/>
                </a:cubicBezTo>
                <a:cubicBezTo>
                  <a:pt x="3904534" y="4939906"/>
                  <a:pt x="3896577" y="4940543"/>
                  <a:pt x="3889457" y="4942017"/>
                </a:cubicBezTo>
                <a:lnTo>
                  <a:pt x="3871115" y="4948115"/>
                </a:lnTo>
                <a:lnTo>
                  <a:pt x="3869086" y="4953796"/>
                </a:lnTo>
                <a:lnTo>
                  <a:pt x="3856124" y="4955351"/>
                </a:lnTo>
                <a:lnTo>
                  <a:pt x="3835967" y="4964002"/>
                </a:lnTo>
                <a:cubicBezTo>
                  <a:pt x="3826465" y="4939857"/>
                  <a:pt x="3782586" y="4975947"/>
                  <a:pt x="3785910" y="4953998"/>
                </a:cubicBezTo>
                <a:cubicBezTo>
                  <a:pt x="3750785" y="4960085"/>
                  <a:pt x="3699033" y="4941571"/>
                  <a:pt x="3671085" y="4966563"/>
                </a:cubicBezTo>
                <a:cubicBezTo>
                  <a:pt x="3621255" y="4971431"/>
                  <a:pt x="3562637" y="4982991"/>
                  <a:pt x="3486928" y="4983204"/>
                </a:cubicBezTo>
                <a:cubicBezTo>
                  <a:pt x="3446030" y="4983424"/>
                  <a:pt x="3343460" y="4965124"/>
                  <a:pt x="3280956" y="4963864"/>
                </a:cubicBezTo>
                <a:cubicBezTo>
                  <a:pt x="3227193" y="4969510"/>
                  <a:pt x="3256481" y="4962609"/>
                  <a:pt x="3211563" y="4982704"/>
                </a:cubicBezTo>
                <a:cubicBezTo>
                  <a:pt x="3207119" y="4979549"/>
                  <a:pt x="3170070" y="4977192"/>
                  <a:pt x="3164681" y="4975408"/>
                </a:cubicBezTo>
                <a:lnTo>
                  <a:pt x="3127171" y="4968229"/>
                </a:lnTo>
                <a:lnTo>
                  <a:pt x="3096889" y="4965619"/>
                </a:lnTo>
                <a:cubicBezTo>
                  <a:pt x="3088441" y="4967572"/>
                  <a:pt x="3082883" y="4967054"/>
                  <a:pt x="3078620" y="4965444"/>
                </a:cubicBezTo>
                <a:lnTo>
                  <a:pt x="3074275" y="4962670"/>
                </a:lnTo>
                <a:lnTo>
                  <a:pt x="3036436" y="4957455"/>
                </a:lnTo>
                <a:lnTo>
                  <a:pt x="3031995" y="4958829"/>
                </a:lnTo>
                <a:lnTo>
                  <a:pt x="2994028" y="4956800"/>
                </a:lnTo>
                <a:cubicBezTo>
                  <a:pt x="2992299" y="4958944"/>
                  <a:pt x="2989407" y="4960397"/>
                  <a:pt x="2984001" y="4960444"/>
                </a:cubicBezTo>
                <a:cubicBezTo>
                  <a:pt x="2994191" y="4975446"/>
                  <a:pt x="2981386" y="4966249"/>
                  <a:pt x="2964542" y="4965062"/>
                </a:cubicBezTo>
                <a:cubicBezTo>
                  <a:pt x="2976613" y="4988096"/>
                  <a:pt x="2927627" y="4975618"/>
                  <a:pt x="2921274" y="4988440"/>
                </a:cubicBezTo>
                <a:cubicBezTo>
                  <a:pt x="2908629" y="4987050"/>
                  <a:pt x="2895476" y="4985998"/>
                  <a:pt x="2882111" y="4985411"/>
                </a:cubicBezTo>
                <a:lnTo>
                  <a:pt x="2874282" y="4985361"/>
                </a:lnTo>
                <a:cubicBezTo>
                  <a:pt x="2874237" y="4985437"/>
                  <a:pt x="2874193" y="4985514"/>
                  <a:pt x="2874147" y="4985591"/>
                </a:cubicBezTo>
                <a:cubicBezTo>
                  <a:pt x="2872492" y="4986074"/>
                  <a:pt x="2869935" y="4986243"/>
                  <a:pt x="2865932" y="4985999"/>
                </a:cubicBezTo>
                <a:lnTo>
                  <a:pt x="2860008" y="4985269"/>
                </a:lnTo>
                <a:lnTo>
                  <a:pt x="2844819" y="4985172"/>
                </a:lnTo>
                <a:lnTo>
                  <a:pt x="2839735" y="4986676"/>
                </a:lnTo>
                <a:lnTo>
                  <a:pt x="2837922" y="4989488"/>
                </a:lnTo>
                <a:lnTo>
                  <a:pt x="2836507" y="4989165"/>
                </a:lnTo>
                <a:cubicBezTo>
                  <a:pt x="2825749" y="4984209"/>
                  <a:pt x="2822382" y="4977089"/>
                  <a:pt x="2808859" y="4996804"/>
                </a:cubicBezTo>
                <a:cubicBezTo>
                  <a:pt x="2784233" y="4988767"/>
                  <a:pt x="2779499" y="5000786"/>
                  <a:pt x="2745907" y="5005126"/>
                </a:cubicBezTo>
                <a:cubicBezTo>
                  <a:pt x="2731796" y="4997536"/>
                  <a:pt x="2720518" y="5000295"/>
                  <a:pt x="2709519" y="5006333"/>
                </a:cubicBezTo>
                <a:cubicBezTo>
                  <a:pt x="2676766" y="5002878"/>
                  <a:pt x="2646981" y="5011377"/>
                  <a:pt x="2610212" y="5013529"/>
                </a:cubicBezTo>
                <a:cubicBezTo>
                  <a:pt x="2570359" y="5003730"/>
                  <a:pt x="2550109" y="5021491"/>
                  <a:pt x="2510814" y="5023713"/>
                </a:cubicBezTo>
                <a:cubicBezTo>
                  <a:pt x="2476639" y="5006722"/>
                  <a:pt x="2482834" y="5038639"/>
                  <a:pt x="2462736" y="5045398"/>
                </a:cubicBezTo>
                <a:lnTo>
                  <a:pt x="2457050" y="5046022"/>
                </a:lnTo>
                <a:lnTo>
                  <a:pt x="2442184" y="5043549"/>
                </a:lnTo>
                <a:lnTo>
                  <a:pt x="2436703" y="5041929"/>
                </a:lnTo>
                <a:cubicBezTo>
                  <a:pt x="2432888" y="5041072"/>
                  <a:pt x="2430299" y="5040830"/>
                  <a:pt x="2428451" y="5041027"/>
                </a:cubicBezTo>
                <a:lnTo>
                  <a:pt x="2420551" y="5039949"/>
                </a:lnTo>
                <a:cubicBezTo>
                  <a:pt x="2407700" y="5037296"/>
                  <a:pt x="2395274" y="5034239"/>
                  <a:pt x="2383501" y="5030941"/>
                </a:cubicBezTo>
                <a:cubicBezTo>
                  <a:pt x="2362992" y="5032521"/>
                  <a:pt x="2317884" y="5047662"/>
                  <a:pt x="2297493" y="5049431"/>
                </a:cubicBezTo>
                <a:lnTo>
                  <a:pt x="2261156" y="5041558"/>
                </a:lnTo>
                <a:lnTo>
                  <a:pt x="2200581" y="5024964"/>
                </a:lnTo>
                <a:lnTo>
                  <a:pt x="2198380" y="5025550"/>
                </a:lnTo>
                <a:lnTo>
                  <a:pt x="2116066" y="5019568"/>
                </a:lnTo>
                <a:cubicBezTo>
                  <a:pt x="2111600" y="5017036"/>
                  <a:pt x="2059664" y="5006071"/>
                  <a:pt x="2056754" y="5002394"/>
                </a:cubicBezTo>
                <a:cubicBezTo>
                  <a:pt x="2003393" y="5014336"/>
                  <a:pt x="1998298" y="5008800"/>
                  <a:pt x="1942916" y="5005703"/>
                </a:cubicBezTo>
                <a:cubicBezTo>
                  <a:pt x="1882138" y="4994708"/>
                  <a:pt x="1836966" y="4976630"/>
                  <a:pt x="1796717" y="4970423"/>
                </a:cubicBezTo>
                <a:cubicBezTo>
                  <a:pt x="1724075" y="4959337"/>
                  <a:pt x="1636218" y="4936339"/>
                  <a:pt x="1583222" y="4931235"/>
                </a:cubicBezTo>
                <a:cubicBezTo>
                  <a:pt x="1544265" y="4950469"/>
                  <a:pt x="1556109" y="4927628"/>
                  <a:pt x="1518821" y="4927872"/>
                </a:cubicBezTo>
                <a:cubicBezTo>
                  <a:pt x="1497291" y="4925112"/>
                  <a:pt x="1483221" y="4916728"/>
                  <a:pt x="1471837" y="4914678"/>
                </a:cubicBezTo>
                <a:lnTo>
                  <a:pt x="1450515" y="4915578"/>
                </a:lnTo>
                <a:lnTo>
                  <a:pt x="1437078" y="4915016"/>
                </a:lnTo>
                <a:lnTo>
                  <a:pt x="1432462" y="4920065"/>
                </a:lnTo>
                <a:lnTo>
                  <a:pt x="1411645" y="4922952"/>
                </a:lnTo>
                <a:cubicBezTo>
                  <a:pt x="1384856" y="4920079"/>
                  <a:pt x="1306656" y="4907389"/>
                  <a:pt x="1271729" y="4902828"/>
                </a:cubicBezTo>
                <a:cubicBezTo>
                  <a:pt x="1258697" y="4896954"/>
                  <a:pt x="1213546" y="4890036"/>
                  <a:pt x="1202076" y="4895589"/>
                </a:cubicBezTo>
                <a:cubicBezTo>
                  <a:pt x="1192059" y="4895561"/>
                  <a:pt x="1182171" y="4891311"/>
                  <a:pt x="1174670" y="4898040"/>
                </a:cubicBezTo>
                <a:cubicBezTo>
                  <a:pt x="1163701" y="4905820"/>
                  <a:pt x="1136874" y="4886643"/>
                  <a:pt x="1137035" y="4897965"/>
                </a:cubicBezTo>
                <a:cubicBezTo>
                  <a:pt x="1117838" y="4884693"/>
                  <a:pt x="1091386" y="4900421"/>
                  <a:pt x="1069882" y="4901859"/>
                </a:cubicBezTo>
                <a:cubicBezTo>
                  <a:pt x="1055589" y="4889467"/>
                  <a:pt x="1024570" y="4904705"/>
                  <a:pt x="980935" y="4900090"/>
                </a:cubicBezTo>
                <a:cubicBezTo>
                  <a:pt x="947614" y="4895538"/>
                  <a:pt x="913224" y="4886405"/>
                  <a:pt x="869960" y="4874547"/>
                </a:cubicBezTo>
                <a:cubicBezTo>
                  <a:pt x="819114" y="4845820"/>
                  <a:pt x="768074" y="4839770"/>
                  <a:pt x="721345" y="4828937"/>
                </a:cubicBezTo>
                <a:cubicBezTo>
                  <a:pt x="667944" y="4819060"/>
                  <a:pt x="698286" y="4848426"/>
                  <a:pt x="635428" y="4819153"/>
                </a:cubicBezTo>
                <a:cubicBezTo>
                  <a:pt x="626286" y="4826707"/>
                  <a:pt x="617638" y="4825980"/>
                  <a:pt x="604106" y="4819994"/>
                </a:cubicBezTo>
                <a:cubicBezTo>
                  <a:pt x="583276" y="4822237"/>
                  <a:pt x="539859" y="4835097"/>
                  <a:pt x="510451" y="4832608"/>
                </a:cubicBezTo>
                <a:cubicBezTo>
                  <a:pt x="489781" y="4829929"/>
                  <a:pt x="443867" y="4807857"/>
                  <a:pt x="427656" y="4805062"/>
                </a:cubicBezTo>
                <a:cubicBezTo>
                  <a:pt x="424088" y="4806479"/>
                  <a:pt x="419580" y="4809736"/>
                  <a:pt x="413184" y="4815837"/>
                </a:cubicBezTo>
                <a:cubicBezTo>
                  <a:pt x="387673" y="4805882"/>
                  <a:pt x="379855" y="4817328"/>
                  <a:pt x="341772" y="4818825"/>
                </a:cubicBezTo>
                <a:cubicBezTo>
                  <a:pt x="327795" y="4810179"/>
                  <a:pt x="314729" y="4811964"/>
                  <a:pt x="301266" y="4817000"/>
                </a:cubicBezTo>
                <a:cubicBezTo>
                  <a:pt x="265781" y="4810886"/>
                  <a:pt x="231017" y="4816794"/>
                  <a:pt x="189886" y="4815871"/>
                </a:cubicBezTo>
                <a:cubicBezTo>
                  <a:pt x="147910" y="4802917"/>
                  <a:pt x="121702" y="4818738"/>
                  <a:pt x="77762" y="4817675"/>
                </a:cubicBezTo>
                <a:cubicBezTo>
                  <a:pt x="38733" y="4795315"/>
                  <a:pt x="44308" y="4840244"/>
                  <a:pt x="8164" y="4835320"/>
                </a:cubicBezTo>
                <a:lnTo>
                  <a:pt x="0" y="4832771"/>
                </a:lnTo>
                <a:close/>
              </a:path>
            </a:pathLst>
          </a:cu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66F5ED7-D057-D8B5-D1B0-FB0FFBC5C1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00" y="5436000"/>
            <a:ext cx="6931319" cy="1186800"/>
          </a:xfrm>
        </p:spPr>
        <p:txBody>
          <a:bodyPr anchor="b">
            <a:normAutofit/>
          </a:bodyPr>
          <a:lstStyle/>
          <a:p>
            <a:pPr algn="l"/>
            <a:r>
              <a:rPr lang="hu-HU" sz="7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Érettségizzünk</a:t>
            </a:r>
          </a:p>
        </p:txBody>
      </p:sp>
      <p:grpSp>
        <p:nvGrpSpPr>
          <p:cNvPr id="21" name="Csoportba foglalás 20">
            <a:extLst>
              <a:ext uri="{FF2B5EF4-FFF2-40B4-BE49-F238E27FC236}">
                <a16:creationId xmlns:a16="http://schemas.microsoft.com/office/drawing/2014/main" id="{0CF58BD8-53B6-3963-C3F2-6FF2AD0A0503}"/>
              </a:ext>
            </a:extLst>
          </p:cNvPr>
          <p:cNvGrpSpPr/>
          <p:nvPr/>
        </p:nvGrpSpPr>
        <p:grpSpPr>
          <a:xfrm>
            <a:off x="8116646" y="0"/>
            <a:ext cx="4064400" cy="7200000"/>
            <a:chOff x="8116646" y="12018504"/>
            <a:chExt cx="4064400" cy="7200000"/>
          </a:xfrm>
        </p:grpSpPr>
        <p:sp>
          <p:nvSpPr>
            <p:cNvPr id="7" name="Téglalap 6">
              <a:extLst>
                <a:ext uri="{FF2B5EF4-FFF2-40B4-BE49-F238E27FC236}">
                  <a16:creationId xmlns:a16="http://schemas.microsoft.com/office/drawing/2014/main" id="{87865C14-885E-48C0-1DE0-97F53DA742AB}"/>
                </a:ext>
              </a:extLst>
            </p:cNvPr>
            <p:cNvSpPr/>
            <p:nvPr/>
          </p:nvSpPr>
          <p:spPr>
            <a:xfrm>
              <a:off x="8116646" y="12018504"/>
              <a:ext cx="4064400" cy="7200000"/>
            </a:xfrm>
            <a:prstGeom prst="rect">
              <a:avLst/>
            </a:prstGeom>
            <a:solidFill>
              <a:srgbClr val="00C7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Szövegdoboz 11">
              <a:extLst>
                <a:ext uri="{FF2B5EF4-FFF2-40B4-BE49-F238E27FC236}">
                  <a16:creationId xmlns:a16="http://schemas.microsoft.com/office/drawing/2014/main" id="{7B8C053A-AF0D-CADE-95C1-A4D8E05A4C57}"/>
                </a:ext>
              </a:extLst>
            </p:cNvPr>
            <p:cNvSpPr txBox="1"/>
            <p:nvPr/>
          </p:nvSpPr>
          <p:spPr>
            <a:xfrm>
              <a:off x="8891322" y="15155116"/>
              <a:ext cx="2515047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u-HU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Lipták Dárius</a:t>
              </a:r>
            </a:p>
          </p:txBody>
        </p:sp>
        <p:pic>
          <p:nvPicPr>
            <p:cNvPr id="14" name="Kép 13" descr="A képen képernyőkép, fekete, tervezés látható&#10;&#10;Előfordulhat, hogy a mesterséges intelligencia által létrehozott tartalom helytelen.">
              <a:extLst>
                <a:ext uri="{FF2B5EF4-FFF2-40B4-BE49-F238E27FC236}">
                  <a16:creationId xmlns:a16="http://schemas.microsoft.com/office/drawing/2014/main" id="{9BE13D4B-64CE-5205-01BD-AD92B749E6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9517" y="13895116"/>
              <a:ext cx="1478655" cy="12600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0" name="Csoportba foglalás 19">
            <a:extLst>
              <a:ext uri="{FF2B5EF4-FFF2-40B4-BE49-F238E27FC236}">
                <a16:creationId xmlns:a16="http://schemas.microsoft.com/office/drawing/2014/main" id="{27EB340D-A453-9D63-9DDF-7B0E1023C296}"/>
              </a:ext>
            </a:extLst>
          </p:cNvPr>
          <p:cNvGrpSpPr/>
          <p:nvPr/>
        </p:nvGrpSpPr>
        <p:grpSpPr>
          <a:xfrm>
            <a:off x="4057723" y="0"/>
            <a:ext cx="4064400" cy="7200000"/>
            <a:chOff x="4057723" y="10173729"/>
            <a:chExt cx="4064400" cy="7200000"/>
          </a:xfrm>
        </p:grpSpPr>
        <p:sp>
          <p:nvSpPr>
            <p:cNvPr id="6" name="Téglalap 5">
              <a:extLst>
                <a:ext uri="{FF2B5EF4-FFF2-40B4-BE49-F238E27FC236}">
                  <a16:creationId xmlns:a16="http://schemas.microsoft.com/office/drawing/2014/main" id="{B3EA64A9-BF46-6EF2-E53B-64EDF17DD813}"/>
                </a:ext>
              </a:extLst>
            </p:cNvPr>
            <p:cNvSpPr/>
            <p:nvPr/>
          </p:nvSpPr>
          <p:spPr>
            <a:xfrm>
              <a:off x="4057723" y="10173729"/>
              <a:ext cx="4064400" cy="7200000"/>
            </a:xfrm>
            <a:prstGeom prst="rect">
              <a:avLst/>
            </a:prstGeom>
            <a:solidFill>
              <a:srgbClr val="33DCF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Szövegdoboz 9">
              <a:extLst>
                <a:ext uri="{FF2B5EF4-FFF2-40B4-BE49-F238E27FC236}">
                  <a16:creationId xmlns:a16="http://schemas.microsoft.com/office/drawing/2014/main" id="{62B9A093-6F0B-B3F3-0A74-1DBA261411A3}"/>
                </a:ext>
              </a:extLst>
            </p:cNvPr>
            <p:cNvSpPr txBox="1"/>
            <p:nvPr/>
          </p:nvSpPr>
          <p:spPr>
            <a:xfrm>
              <a:off x="4948554" y="13310341"/>
              <a:ext cx="229421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u-HU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Gáspár Zsolt</a:t>
              </a:r>
            </a:p>
          </p:txBody>
        </p:sp>
        <p:pic>
          <p:nvPicPr>
            <p:cNvPr id="15" name="Kép 14" descr="A képen fekete, sötétség látható&#10;&#10;Előfordulhat, hogy a mesterséges intelligencia által létrehozott tartalom helytelen.">
              <a:extLst>
                <a:ext uri="{FF2B5EF4-FFF2-40B4-BE49-F238E27FC236}">
                  <a16:creationId xmlns:a16="http://schemas.microsoft.com/office/drawing/2014/main" id="{AC011364-DCE7-49A3-C1FC-ABE9711B1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4900" y="12050341"/>
              <a:ext cx="1797049" cy="1260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" name="Téglalap 4">
            <a:extLst>
              <a:ext uri="{FF2B5EF4-FFF2-40B4-BE49-F238E27FC236}">
                <a16:creationId xmlns:a16="http://schemas.microsoft.com/office/drawing/2014/main" id="{BDC6C7A7-790E-DAA7-98CE-0D4AAF201834}"/>
              </a:ext>
            </a:extLst>
          </p:cNvPr>
          <p:cNvSpPr/>
          <p:nvPr/>
        </p:nvSpPr>
        <p:spPr>
          <a:xfrm>
            <a:off x="0" y="0"/>
            <a:ext cx="12181046" cy="6858000"/>
          </a:xfrm>
          <a:prstGeom prst="rect">
            <a:avLst/>
          </a:prstGeom>
          <a:solidFill>
            <a:srgbClr val="65E6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AABDEEAA-5CD5-34F8-1627-AAC5D98B6D6F}"/>
              </a:ext>
            </a:extLst>
          </p:cNvPr>
          <p:cNvSpPr txBox="1"/>
          <p:nvPr/>
        </p:nvSpPr>
        <p:spPr>
          <a:xfrm>
            <a:off x="72000" y="1296000"/>
            <a:ext cx="24869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Bernát Olivér</a:t>
            </a:r>
          </a:p>
        </p:txBody>
      </p:sp>
      <p:pic>
        <p:nvPicPr>
          <p:cNvPr id="13" name="Kép 12" descr="A képen fekete, sötétség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749E82C0-7E53-7EF1-63CE-23CCA755CD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36000"/>
            <a:ext cx="1260000" cy="1260000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02C7FB1D-B941-D8EC-5F9D-CFD6B46AF020}"/>
              </a:ext>
            </a:extLst>
          </p:cNvPr>
          <p:cNvSpPr txBox="1"/>
          <p:nvPr/>
        </p:nvSpPr>
        <p:spPr>
          <a:xfrm>
            <a:off x="3469811" y="288000"/>
            <a:ext cx="2483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/>
              <a:t>Fő feladatok: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0899A97E-9856-8C3D-2E0B-9EE60F93EECA}"/>
              </a:ext>
            </a:extLst>
          </p:cNvPr>
          <p:cNvSpPr txBox="1"/>
          <p:nvPr/>
        </p:nvSpPr>
        <p:spPr>
          <a:xfrm>
            <a:off x="6096000" y="288000"/>
            <a:ext cx="595324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/>
              <a:t>Backend teljes körű kidolgozása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/>
              <a:t>Adminisztratív feladatokat ellátó felület kidolgozása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2E6C78AC-9057-0539-F662-0E8A33EE34BE}"/>
              </a:ext>
            </a:extLst>
          </p:cNvPr>
          <p:cNvSpPr txBox="1"/>
          <p:nvPr/>
        </p:nvSpPr>
        <p:spPr>
          <a:xfrm>
            <a:off x="2163683" y="2661889"/>
            <a:ext cx="2659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 err="1"/>
              <a:t>Admin</a:t>
            </a:r>
            <a:r>
              <a:rPr lang="hu-HU" sz="3200" dirty="0"/>
              <a:t> felület:</a:t>
            </a:r>
          </a:p>
        </p:txBody>
      </p:sp>
      <p:pic>
        <p:nvPicPr>
          <p:cNvPr id="18" name="Kép 17">
            <a:extLst>
              <a:ext uri="{FF2B5EF4-FFF2-40B4-BE49-F238E27FC236}">
                <a16:creationId xmlns:a16="http://schemas.microsoft.com/office/drawing/2014/main" id="{24FCA5CC-1FF7-36A3-A7B2-6748ED2421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5501" y="8856000"/>
            <a:ext cx="6471236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2151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4A100-9BFF-9883-0D10-EA631C44C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szöveg, kék látható&#10;&#10;Automatikusan generált leírás">
            <a:extLst>
              <a:ext uri="{FF2B5EF4-FFF2-40B4-BE49-F238E27FC236}">
                <a16:creationId xmlns:a16="http://schemas.microsoft.com/office/drawing/2014/main" id="{974754C9-A8A0-5BA4-1DAE-5C644CCC2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6" b="4965"/>
          <a:stretch/>
        </p:blipFill>
        <p:spPr>
          <a:xfrm>
            <a:off x="1" y="1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12191999" h="6842601">
                <a:moveTo>
                  <a:pt x="0" y="0"/>
                </a:moveTo>
                <a:lnTo>
                  <a:pt x="12191999" y="0"/>
                </a:lnTo>
                <a:lnTo>
                  <a:pt x="12191999" y="6842601"/>
                </a:lnTo>
                <a:lnTo>
                  <a:pt x="10316981" y="6842601"/>
                </a:lnTo>
                <a:cubicBezTo>
                  <a:pt x="10312796" y="6835189"/>
                  <a:pt x="10163183" y="6730124"/>
                  <a:pt x="10158998" y="6722712"/>
                </a:cubicBezTo>
                <a:cubicBezTo>
                  <a:pt x="10120278" y="6678190"/>
                  <a:pt x="10156462" y="6716223"/>
                  <a:pt x="10090349" y="6671420"/>
                </a:cubicBezTo>
                <a:cubicBezTo>
                  <a:pt x="10043032" y="6655694"/>
                  <a:pt x="9995855" y="6551879"/>
                  <a:pt x="9955425" y="6498018"/>
                </a:cubicBezTo>
                <a:cubicBezTo>
                  <a:pt x="9939618" y="6480021"/>
                  <a:pt x="9915110" y="6461677"/>
                  <a:pt x="9891265" y="6454528"/>
                </a:cubicBezTo>
                <a:cubicBezTo>
                  <a:pt x="9868239" y="6464957"/>
                  <a:pt x="9865423" y="6431640"/>
                  <a:pt x="9848227" y="6426063"/>
                </a:cubicBezTo>
                <a:cubicBezTo>
                  <a:pt x="9838059" y="6433162"/>
                  <a:pt x="9815047" y="6410348"/>
                  <a:pt x="9812354" y="6399604"/>
                </a:cubicBezTo>
                <a:cubicBezTo>
                  <a:pt x="9825285" y="6377997"/>
                  <a:pt x="9725923" y="6372757"/>
                  <a:pt x="9725915" y="6356381"/>
                </a:cubicBezTo>
                <a:cubicBezTo>
                  <a:pt x="9696279" y="6348066"/>
                  <a:pt x="9591199" y="6354143"/>
                  <a:pt x="9575033" y="6325258"/>
                </a:cubicBezTo>
                <a:cubicBezTo>
                  <a:pt x="9516434" y="6303128"/>
                  <a:pt x="9441613" y="6276805"/>
                  <a:pt x="9415626" y="6271777"/>
                </a:cubicBezTo>
                <a:cubicBezTo>
                  <a:pt x="9378293" y="6313495"/>
                  <a:pt x="9281935" y="6171365"/>
                  <a:pt x="9171493" y="6150430"/>
                </a:cubicBezTo>
                <a:cubicBezTo>
                  <a:pt x="9155426" y="6152396"/>
                  <a:pt x="9147439" y="6151015"/>
                  <a:pt x="9146018" y="6139864"/>
                </a:cubicBezTo>
                <a:cubicBezTo>
                  <a:pt x="9112029" y="6132441"/>
                  <a:pt x="9087339" y="6101138"/>
                  <a:pt x="9059635" y="6109957"/>
                </a:cubicBezTo>
                <a:cubicBezTo>
                  <a:pt x="9024424" y="6092144"/>
                  <a:pt x="9043048" y="6078417"/>
                  <a:pt x="9010911" y="6064789"/>
                </a:cubicBezTo>
                <a:lnTo>
                  <a:pt x="8866811" y="6028191"/>
                </a:lnTo>
                <a:cubicBezTo>
                  <a:pt x="8846465" y="6021172"/>
                  <a:pt x="8825221" y="6000527"/>
                  <a:pt x="8804584" y="5994237"/>
                </a:cubicBezTo>
                <a:lnTo>
                  <a:pt x="8783071" y="5990448"/>
                </a:lnTo>
                <a:lnTo>
                  <a:pt x="8770456" y="5978060"/>
                </a:lnTo>
                <a:cubicBezTo>
                  <a:pt x="8764772" y="5975259"/>
                  <a:pt x="8757695" y="5974720"/>
                  <a:pt x="8748297" y="5978070"/>
                </a:cubicBezTo>
                <a:cubicBezTo>
                  <a:pt x="8730344" y="5973495"/>
                  <a:pt x="8679808" y="5955894"/>
                  <a:pt x="8662742" y="5950603"/>
                </a:cubicBezTo>
                <a:lnTo>
                  <a:pt x="8645902" y="5946326"/>
                </a:lnTo>
                <a:lnTo>
                  <a:pt x="8638176" y="5938358"/>
                </a:lnTo>
                <a:cubicBezTo>
                  <a:pt x="8625897" y="5932642"/>
                  <a:pt x="8594811" y="5922073"/>
                  <a:pt x="8572224" y="5912032"/>
                </a:cubicBezTo>
                <a:cubicBezTo>
                  <a:pt x="8553809" y="5897782"/>
                  <a:pt x="8529845" y="5886100"/>
                  <a:pt x="8502655" y="5878114"/>
                </a:cubicBezTo>
                <a:cubicBezTo>
                  <a:pt x="8496990" y="5883034"/>
                  <a:pt x="8489611" y="5872566"/>
                  <a:pt x="8485159" y="5869819"/>
                </a:cubicBezTo>
                <a:cubicBezTo>
                  <a:pt x="8483457" y="5873482"/>
                  <a:pt x="8471232" y="5872664"/>
                  <a:pt x="8468539" y="5868711"/>
                </a:cubicBezTo>
                <a:cubicBezTo>
                  <a:pt x="8389167" y="5836352"/>
                  <a:pt x="8421742" y="5881497"/>
                  <a:pt x="8379810" y="5849376"/>
                </a:cubicBezTo>
                <a:cubicBezTo>
                  <a:pt x="8371729" y="5846373"/>
                  <a:pt x="8364483" y="5846766"/>
                  <a:pt x="8357758" y="5848601"/>
                </a:cubicBezTo>
                <a:lnTo>
                  <a:pt x="8315264" y="5836192"/>
                </a:lnTo>
                <a:cubicBezTo>
                  <a:pt x="8299077" y="5829531"/>
                  <a:pt x="8281671" y="5824011"/>
                  <a:pt x="8263455" y="5819793"/>
                </a:cubicBezTo>
                <a:cubicBezTo>
                  <a:pt x="8257386" y="5826849"/>
                  <a:pt x="8245582" y="5813448"/>
                  <a:pt x="8239287" y="5810141"/>
                </a:cubicBezTo>
                <a:cubicBezTo>
                  <a:pt x="8237965" y="5815186"/>
                  <a:pt x="8222226" y="5815108"/>
                  <a:pt x="8217888" y="5810039"/>
                </a:cubicBezTo>
                <a:cubicBezTo>
                  <a:pt x="8109447" y="5773303"/>
                  <a:pt x="8161302" y="5831037"/>
                  <a:pt x="8100547" y="5791517"/>
                </a:cubicBezTo>
                <a:cubicBezTo>
                  <a:pt x="8089574" y="5788167"/>
                  <a:pt x="8080448" y="5789295"/>
                  <a:pt x="8072316" y="5792309"/>
                </a:cubicBezTo>
                <a:lnTo>
                  <a:pt x="8056967" y="5800648"/>
                </a:lnTo>
                <a:lnTo>
                  <a:pt x="8047885" y="5795270"/>
                </a:lnTo>
                <a:cubicBezTo>
                  <a:pt x="8010204" y="5788738"/>
                  <a:pt x="7996426" y="5797608"/>
                  <a:pt x="7977128" y="5783189"/>
                </a:cubicBezTo>
                <a:cubicBezTo>
                  <a:pt x="7943466" y="5775577"/>
                  <a:pt x="7904823" y="5770953"/>
                  <a:pt x="7874392" y="5763715"/>
                </a:cubicBezTo>
                <a:cubicBezTo>
                  <a:pt x="7860337" y="5743777"/>
                  <a:pt x="7817541" y="5748989"/>
                  <a:pt x="7794543" y="5739759"/>
                </a:cubicBezTo>
                <a:cubicBezTo>
                  <a:pt x="7784688" y="5731467"/>
                  <a:pt x="7776709" y="5729004"/>
                  <a:pt x="7763762" y="5734031"/>
                </a:cubicBezTo>
                <a:cubicBezTo>
                  <a:pt x="7718781" y="5694154"/>
                  <a:pt x="7732231" y="5727368"/>
                  <a:pt x="7685889" y="5707234"/>
                </a:cubicBezTo>
                <a:cubicBezTo>
                  <a:pt x="7646521" y="5687607"/>
                  <a:pt x="7600389" y="5671470"/>
                  <a:pt x="7566744" y="5634586"/>
                </a:cubicBezTo>
                <a:cubicBezTo>
                  <a:pt x="7561306" y="5624813"/>
                  <a:pt x="7543589" y="5618525"/>
                  <a:pt x="7527170" y="5620542"/>
                </a:cubicBezTo>
                <a:cubicBezTo>
                  <a:pt x="7524343" y="5620889"/>
                  <a:pt x="7521664" y="5621475"/>
                  <a:pt x="7519214" y="5622280"/>
                </a:cubicBezTo>
                <a:cubicBezTo>
                  <a:pt x="7500062" y="5596964"/>
                  <a:pt x="7480476" y="5604337"/>
                  <a:pt x="7473157" y="5588143"/>
                </a:cubicBezTo>
                <a:cubicBezTo>
                  <a:pt x="7433415" y="5574859"/>
                  <a:pt x="7395118" y="5582388"/>
                  <a:pt x="7388000" y="5568063"/>
                </a:cubicBezTo>
                <a:cubicBezTo>
                  <a:pt x="7366403" y="5564920"/>
                  <a:pt x="7332262" y="5573848"/>
                  <a:pt x="7320876" y="5557698"/>
                </a:cubicBezTo>
                <a:cubicBezTo>
                  <a:pt x="7314891" y="5568111"/>
                  <a:pt x="7299319" y="5544964"/>
                  <a:pt x="7284480" y="5549820"/>
                </a:cubicBezTo>
                <a:cubicBezTo>
                  <a:pt x="7273570" y="5554430"/>
                  <a:pt x="7266301" y="5548483"/>
                  <a:pt x="7256619" y="5546379"/>
                </a:cubicBezTo>
                <a:cubicBezTo>
                  <a:pt x="7242503" y="5549088"/>
                  <a:pt x="7202543" y="5533379"/>
                  <a:pt x="7193112" y="5525289"/>
                </a:cubicBezTo>
                <a:cubicBezTo>
                  <a:pt x="7172259" y="5499151"/>
                  <a:pt x="7108617" y="5505485"/>
                  <a:pt x="7090943" y="5485177"/>
                </a:cubicBezTo>
                <a:cubicBezTo>
                  <a:pt x="7083637" y="5481419"/>
                  <a:pt x="7076140" y="5479148"/>
                  <a:pt x="7068566" y="5477809"/>
                </a:cubicBezTo>
                <a:lnTo>
                  <a:pt x="7023035" y="5476595"/>
                </a:lnTo>
                <a:lnTo>
                  <a:pt x="7001197" y="5476163"/>
                </a:lnTo>
                <a:cubicBezTo>
                  <a:pt x="7016126" y="5454256"/>
                  <a:pt x="6943549" y="5466815"/>
                  <a:pt x="6967472" y="5451057"/>
                </a:cubicBezTo>
                <a:cubicBezTo>
                  <a:pt x="6931240" y="5443544"/>
                  <a:pt x="6920843" y="5429649"/>
                  <a:pt x="6883334" y="5418880"/>
                </a:cubicBezTo>
                <a:lnTo>
                  <a:pt x="6742417" y="5386446"/>
                </a:lnTo>
                <a:cubicBezTo>
                  <a:pt x="6690532" y="5366095"/>
                  <a:pt x="6665174" y="5364632"/>
                  <a:pt x="6618315" y="5353085"/>
                </a:cubicBezTo>
                <a:cubicBezTo>
                  <a:pt x="6581698" y="5304210"/>
                  <a:pt x="6547395" y="5315779"/>
                  <a:pt x="6521050" y="5283194"/>
                </a:cubicBezTo>
                <a:cubicBezTo>
                  <a:pt x="6469114" y="5268862"/>
                  <a:pt x="6472597" y="5253957"/>
                  <a:pt x="6414460" y="5253832"/>
                </a:cubicBezTo>
                <a:lnTo>
                  <a:pt x="6362535" y="5220502"/>
                </a:lnTo>
                <a:cubicBezTo>
                  <a:pt x="6350866" y="5213881"/>
                  <a:pt x="6347641" y="5215777"/>
                  <a:pt x="6344443" y="5214103"/>
                </a:cubicBezTo>
                <a:lnTo>
                  <a:pt x="6343344" y="5210454"/>
                </a:lnTo>
                <a:lnTo>
                  <a:pt x="6333344" y="5205307"/>
                </a:lnTo>
                <a:lnTo>
                  <a:pt x="6315602" y="5193288"/>
                </a:lnTo>
                <a:lnTo>
                  <a:pt x="6310442" y="5192802"/>
                </a:lnTo>
                <a:lnTo>
                  <a:pt x="6280815" y="5177420"/>
                </a:lnTo>
                <a:lnTo>
                  <a:pt x="6279533" y="5178045"/>
                </a:lnTo>
                <a:cubicBezTo>
                  <a:pt x="6275980" y="5179097"/>
                  <a:pt x="6272084" y="5179212"/>
                  <a:pt x="6267362" y="5177370"/>
                </a:cubicBezTo>
                <a:cubicBezTo>
                  <a:pt x="6261796" y="5192470"/>
                  <a:pt x="6259530" y="5180933"/>
                  <a:pt x="6246095" y="5174167"/>
                </a:cubicBezTo>
                <a:lnTo>
                  <a:pt x="6155252" y="5161201"/>
                </a:lnTo>
                <a:lnTo>
                  <a:pt x="6148525" y="5158442"/>
                </a:lnTo>
                <a:lnTo>
                  <a:pt x="6148187" y="5158573"/>
                </a:lnTo>
                <a:cubicBezTo>
                  <a:pt x="6146292" y="5158370"/>
                  <a:pt x="6143916" y="5157611"/>
                  <a:pt x="6140686" y="5156032"/>
                </a:cubicBezTo>
                <a:lnTo>
                  <a:pt x="6136260" y="5153413"/>
                </a:lnTo>
                <a:lnTo>
                  <a:pt x="6123208" y="5148061"/>
                </a:lnTo>
                <a:lnTo>
                  <a:pt x="6117367" y="5147451"/>
                </a:lnTo>
                <a:lnTo>
                  <a:pt x="5957305" y="5146062"/>
                </a:lnTo>
                <a:cubicBezTo>
                  <a:pt x="5920540" y="5140405"/>
                  <a:pt x="5887096" y="5142015"/>
                  <a:pt x="5857259" y="5132052"/>
                </a:cubicBezTo>
                <a:cubicBezTo>
                  <a:pt x="5843335" y="5135303"/>
                  <a:pt x="5830921" y="5135493"/>
                  <a:pt x="5821375" y="5125606"/>
                </a:cubicBezTo>
                <a:cubicBezTo>
                  <a:pt x="5786501" y="5122615"/>
                  <a:pt x="5775399" y="5132648"/>
                  <a:pt x="5755916" y="5120171"/>
                </a:cubicBezTo>
                <a:cubicBezTo>
                  <a:pt x="5732132" y="5135438"/>
                  <a:pt x="5732735" y="5128211"/>
                  <a:pt x="5725007" y="5121437"/>
                </a:cubicBezTo>
                <a:lnTo>
                  <a:pt x="5723810" y="5120848"/>
                </a:lnTo>
                <a:lnTo>
                  <a:pt x="5720531" y="5123048"/>
                </a:lnTo>
                <a:lnTo>
                  <a:pt x="5714794" y="5123371"/>
                </a:lnTo>
                <a:lnTo>
                  <a:pt x="5700141" y="5120131"/>
                </a:lnTo>
                <a:lnTo>
                  <a:pt x="5694799" y="5118234"/>
                </a:lnTo>
                <a:cubicBezTo>
                  <a:pt x="5691058" y="5117179"/>
                  <a:pt x="5688491" y="5116804"/>
                  <a:pt x="5686627" y="5116903"/>
                </a:cubicBezTo>
                <a:lnTo>
                  <a:pt x="5686371" y="5117086"/>
                </a:lnTo>
                <a:lnTo>
                  <a:pt x="5678818" y="5115416"/>
                </a:lnTo>
                <a:cubicBezTo>
                  <a:pt x="5666199" y="5112102"/>
                  <a:pt x="5654035" y="5108410"/>
                  <a:pt x="5642547" y="5104511"/>
                </a:cubicBezTo>
                <a:cubicBezTo>
                  <a:pt x="5629444" y="5114945"/>
                  <a:pt x="5588783" y="5093343"/>
                  <a:pt x="5587979" y="5116963"/>
                </a:cubicBezTo>
                <a:cubicBezTo>
                  <a:pt x="5572317" y="5112380"/>
                  <a:pt x="5564904" y="5101292"/>
                  <a:pt x="5566635" y="5117158"/>
                </a:cubicBezTo>
                <a:cubicBezTo>
                  <a:pt x="5561375" y="5116079"/>
                  <a:pt x="5557787" y="5116811"/>
                  <a:pt x="5554952" y="5118417"/>
                </a:cubicBezTo>
                <a:lnTo>
                  <a:pt x="5554039" y="5119241"/>
                </a:lnTo>
                <a:lnTo>
                  <a:pt x="5514253" y="5109018"/>
                </a:lnTo>
                <a:lnTo>
                  <a:pt x="5492156" y="5099904"/>
                </a:lnTo>
                <a:lnTo>
                  <a:pt x="5480446" y="5096385"/>
                </a:lnTo>
                <a:lnTo>
                  <a:pt x="5477744" y="5092939"/>
                </a:lnTo>
                <a:cubicBezTo>
                  <a:pt x="5474490" y="5090581"/>
                  <a:pt x="5469391" y="5088951"/>
                  <a:pt x="5460150" y="5088988"/>
                </a:cubicBezTo>
                <a:lnTo>
                  <a:pt x="5457901" y="5089459"/>
                </a:lnTo>
                <a:lnTo>
                  <a:pt x="5444243" y="5082761"/>
                </a:lnTo>
                <a:cubicBezTo>
                  <a:pt x="5439993" y="5080007"/>
                  <a:pt x="5436418" y="5076805"/>
                  <a:pt x="5433825" y="5072992"/>
                </a:cubicBezTo>
                <a:cubicBezTo>
                  <a:pt x="5379442" y="5082090"/>
                  <a:pt x="5336110" y="5058382"/>
                  <a:pt x="5280996" y="5052402"/>
                </a:cubicBezTo>
                <a:cubicBezTo>
                  <a:pt x="5250806" y="5043777"/>
                  <a:pt x="5168599" y="5048109"/>
                  <a:pt x="5161582" y="5019668"/>
                </a:cubicBezTo>
                <a:cubicBezTo>
                  <a:pt x="5121870" y="5011383"/>
                  <a:pt x="5095637" y="5009222"/>
                  <a:pt x="5042717" y="5002692"/>
                </a:cubicBezTo>
                <a:cubicBezTo>
                  <a:pt x="4991136" y="4972487"/>
                  <a:pt x="4902282" y="4979360"/>
                  <a:pt x="4840514" y="4959306"/>
                </a:cubicBezTo>
                <a:cubicBezTo>
                  <a:pt x="4799904" y="4976415"/>
                  <a:pt x="4824087" y="4958371"/>
                  <a:pt x="4786778" y="4956661"/>
                </a:cubicBezTo>
                <a:cubicBezTo>
                  <a:pt x="4801901" y="4937231"/>
                  <a:pt x="4739845" y="4961208"/>
                  <a:pt x="4743741" y="4937104"/>
                </a:cubicBezTo>
                <a:cubicBezTo>
                  <a:pt x="4736829" y="4937557"/>
                  <a:pt x="4730010" y="4938753"/>
                  <a:pt x="4723136" y="4940138"/>
                </a:cubicBezTo>
                <a:lnTo>
                  <a:pt x="4719535" y="4940850"/>
                </a:lnTo>
                <a:lnTo>
                  <a:pt x="4706143" y="4939586"/>
                </a:lnTo>
                <a:lnTo>
                  <a:pt x="4701098" y="4944372"/>
                </a:lnTo>
                <a:lnTo>
                  <a:pt x="4680034" y="4946157"/>
                </a:lnTo>
                <a:cubicBezTo>
                  <a:pt x="4672339" y="4946029"/>
                  <a:pt x="4664292" y="4944964"/>
                  <a:pt x="4655740" y="4942396"/>
                </a:cubicBezTo>
                <a:cubicBezTo>
                  <a:pt x="4636359" y="4929384"/>
                  <a:pt x="4599700" y="4935346"/>
                  <a:pt x="4569298" y="4929596"/>
                </a:cubicBezTo>
                <a:lnTo>
                  <a:pt x="4555977" y="4924356"/>
                </a:lnTo>
                <a:lnTo>
                  <a:pt x="4508949" y="4921648"/>
                </a:lnTo>
                <a:cubicBezTo>
                  <a:pt x="4495668" y="4920437"/>
                  <a:pt x="4482007" y="4918694"/>
                  <a:pt x="4467838" y="4915993"/>
                </a:cubicBezTo>
                <a:lnTo>
                  <a:pt x="4441948" y="4909300"/>
                </a:lnTo>
                <a:lnTo>
                  <a:pt x="4394719" y="4901820"/>
                </a:lnTo>
                <a:lnTo>
                  <a:pt x="4356810" y="4905146"/>
                </a:lnTo>
                <a:lnTo>
                  <a:pt x="4222144" y="4909117"/>
                </a:lnTo>
                <a:cubicBezTo>
                  <a:pt x="4202488" y="4913903"/>
                  <a:pt x="4184742" y="4933491"/>
                  <a:pt x="4160481" y="4923474"/>
                </a:cubicBezTo>
                <a:cubicBezTo>
                  <a:pt x="4165854" y="4934564"/>
                  <a:pt x="4131661" y="4919946"/>
                  <a:pt x="4124879" y="4929303"/>
                </a:cubicBezTo>
                <a:cubicBezTo>
                  <a:pt x="4120895" y="4937086"/>
                  <a:pt x="4109593" y="4934464"/>
                  <a:pt x="4100114" y="4936007"/>
                </a:cubicBezTo>
                <a:cubicBezTo>
                  <a:pt x="4091835" y="4943256"/>
                  <a:pt x="4045978" y="4943549"/>
                  <a:pt x="4030957" y="4939826"/>
                </a:cubicBezTo>
                <a:cubicBezTo>
                  <a:pt x="3989825" y="4924453"/>
                  <a:pt x="3946860" y="4952050"/>
                  <a:pt x="3913764" y="4940618"/>
                </a:cubicBezTo>
                <a:cubicBezTo>
                  <a:pt x="3904534" y="4939906"/>
                  <a:pt x="3896577" y="4940543"/>
                  <a:pt x="3889457" y="4942017"/>
                </a:cubicBezTo>
                <a:lnTo>
                  <a:pt x="3871115" y="4948115"/>
                </a:lnTo>
                <a:lnTo>
                  <a:pt x="3869086" y="4953796"/>
                </a:lnTo>
                <a:lnTo>
                  <a:pt x="3856124" y="4955351"/>
                </a:lnTo>
                <a:lnTo>
                  <a:pt x="3835967" y="4964002"/>
                </a:lnTo>
                <a:cubicBezTo>
                  <a:pt x="3826465" y="4939857"/>
                  <a:pt x="3782586" y="4975947"/>
                  <a:pt x="3785910" y="4953998"/>
                </a:cubicBezTo>
                <a:cubicBezTo>
                  <a:pt x="3750785" y="4960085"/>
                  <a:pt x="3699033" y="4941571"/>
                  <a:pt x="3671085" y="4966563"/>
                </a:cubicBezTo>
                <a:cubicBezTo>
                  <a:pt x="3621255" y="4971431"/>
                  <a:pt x="3562637" y="4982991"/>
                  <a:pt x="3486928" y="4983204"/>
                </a:cubicBezTo>
                <a:cubicBezTo>
                  <a:pt x="3446030" y="4983424"/>
                  <a:pt x="3343460" y="4965124"/>
                  <a:pt x="3280956" y="4963864"/>
                </a:cubicBezTo>
                <a:cubicBezTo>
                  <a:pt x="3227193" y="4969510"/>
                  <a:pt x="3256481" y="4962609"/>
                  <a:pt x="3211563" y="4982704"/>
                </a:cubicBezTo>
                <a:cubicBezTo>
                  <a:pt x="3207119" y="4979549"/>
                  <a:pt x="3170070" y="4977192"/>
                  <a:pt x="3164681" y="4975408"/>
                </a:cubicBezTo>
                <a:lnTo>
                  <a:pt x="3127171" y="4968229"/>
                </a:lnTo>
                <a:lnTo>
                  <a:pt x="3096889" y="4965619"/>
                </a:lnTo>
                <a:cubicBezTo>
                  <a:pt x="3088441" y="4967572"/>
                  <a:pt x="3082883" y="4967054"/>
                  <a:pt x="3078620" y="4965444"/>
                </a:cubicBezTo>
                <a:lnTo>
                  <a:pt x="3074275" y="4962670"/>
                </a:lnTo>
                <a:lnTo>
                  <a:pt x="3036436" y="4957455"/>
                </a:lnTo>
                <a:lnTo>
                  <a:pt x="3031995" y="4958829"/>
                </a:lnTo>
                <a:lnTo>
                  <a:pt x="2994028" y="4956800"/>
                </a:lnTo>
                <a:cubicBezTo>
                  <a:pt x="2992299" y="4958944"/>
                  <a:pt x="2989407" y="4960397"/>
                  <a:pt x="2984001" y="4960444"/>
                </a:cubicBezTo>
                <a:cubicBezTo>
                  <a:pt x="2994191" y="4975446"/>
                  <a:pt x="2981386" y="4966249"/>
                  <a:pt x="2964542" y="4965062"/>
                </a:cubicBezTo>
                <a:cubicBezTo>
                  <a:pt x="2976613" y="4988096"/>
                  <a:pt x="2927627" y="4975618"/>
                  <a:pt x="2921274" y="4988440"/>
                </a:cubicBezTo>
                <a:cubicBezTo>
                  <a:pt x="2908629" y="4987050"/>
                  <a:pt x="2895476" y="4985998"/>
                  <a:pt x="2882111" y="4985411"/>
                </a:cubicBezTo>
                <a:lnTo>
                  <a:pt x="2874282" y="4985361"/>
                </a:lnTo>
                <a:cubicBezTo>
                  <a:pt x="2874237" y="4985437"/>
                  <a:pt x="2874193" y="4985514"/>
                  <a:pt x="2874147" y="4985591"/>
                </a:cubicBezTo>
                <a:cubicBezTo>
                  <a:pt x="2872492" y="4986074"/>
                  <a:pt x="2869935" y="4986243"/>
                  <a:pt x="2865932" y="4985999"/>
                </a:cubicBezTo>
                <a:lnTo>
                  <a:pt x="2860008" y="4985269"/>
                </a:lnTo>
                <a:lnTo>
                  <a:pt x="2844819" y="4985172"/>
                </a:lnTo>
                <a:lnTo>
                  <a:pt x="2839735" y="4986676"/>
                </a:lnTo>
                <a:lnTo>
                  <a:pt x="2837922" y="4989488"/>
                </a:lnTo>
                <a:lnTo>
                  <a:pt x="2836507" y="4989165"/>
                </a:lnTo>
                <a:cubicBezTo>
                  <a:pt x="2825749" y="4984209"/>
                  <a:pt x="2822382" y="4977089"/>
                  <a:pt x="2808859" y="4996804"/>
                </a:cubicBezTo>
                <a:cubicBezTo>
                  <a:pt x="2784233" y="4988767"/>
                  <a:pt x="2779499" y="5000786"/>
                  <a:pt x="2745907" y="5005126"/>
                </a:cubicBezTo>
                <a:cubicBezTo>
                  <a:pt x="2731796" y="4997536"/>
                  <a:pt x="2720518" y="5000295"/>
                  <a:pt x="2709519" y="5006333"/>
                </a:cubicBezTo>
                <a:cubicBezTo>
                  <a:pt x="2676766" y="5002878"/>
                  <a:pt x="2646981" y="5011377"/>
                  <a:pt x="2610212" y="5013529"/>
                </a:cubicBezTo>
                <a:cubicBezTo>
                  <a:pt x="2570359" y="5003730"/>
                  <a:pt x="2550109" y="5021491"/>
                  <a:pt x="2510814" y="5023713"/>
                </a:cubicBezTo>
                <a:cubicBezTo>
                  <a:pt x="2476639" y="5006722"/>
                  <a:pt x="2482834" y="5038639"/>
                  <a:pt x="2462736" y="5045398"/>
                </a:cubicBezTo>
                <a:lnTo>
                  <a:pt x="2457050" y="5046022"/>
                </a:lnTo>
                <a:lnTo>
                  <a:pt x="2442184" y="5043549"/>
                </a:lnTo>
                <a:lnTo>
                  <a:pt x="2436703" y="5041929"/>
                </a:lnTo>
                <a:cubicBezTo>
                  <a:pt x="2432888" y="5041072"/>
                  <a:pt x="2430299" y="5040830"/>
                  <a:pt x="2428451" y="5041027"/>
                </a:cubicBezTo>
                <a:lnTo>
                  <a:pt x="2420551" y="5039949"/>
                </a:lnTo>
                <a:cubicBezTo>
                  <a:pt x="2407700" y="5037296"/>
                  <a:pt x="2395274" y="5034239"/>
                  <a:pt x="2383501" y="5030941"/>
                </a:cubicBezTo>
                <a:cubicBezTo>
                  <a:pt x="2362992" y="5032521"/>
                  <a:pt x="2317884" y="5047662"/>
                  <a:pt x="2297493" y="5049431"/>
                </a:cubicBezTo>
                <a:lnTo>
                  <a:pt x="2261156" y="5041558"/>
                </a:lnTo>
                <a:lnTo>
                  <a:pt x="2200581" y="5024964"/>
                </a:lnTo>
                <a:lnTo>
                  <a:pt x="2198380" y="5025550"/>
                </a:lnTo>
                <a:lnTo>
                  <a:pt x="2116066" y="5019568"/>
                </a:lnTo>
                <a:cubicBezTo>
                  <a:pt x="2111600" y="5017036"/>
                  <a:pt x="2059664" y="5006071"/>
                  <a:pt x="2056754" y="5002394"/>
                </a:cubicBezTo>
                <a:cubicBezTo>
                  <a:pt x="2003393" y="5014336"/>
                  <a:pt x="1998298" y="5008800"/>
                  <a:pt x="1942916" y="5005703"/>
                </a:cubicBezTo>
                <a:cubicBezTo>
                  <a:pt x="1882138" y="4994708"/>
                  <a:pt x="1836966" y="4976630"/>
                  <a:pt x="1796717" y="4970423"/>
                </a:cubicBezTo>
                <a:cubicBezTo>
                  <a:pt x="1724075" y="4959337"/>
                  <a:pt x="1636218" y="4936339"/>
                  <a:pt x="1583222" y="4931235"/>
                </a:cubicBezTo>
                <a:cubicBezTo>
                  <a:pt x="1544265" y="4950469"/>
                  <a:pt x="1556109" y="4927628"/>
                  <a:pt x="1518821" y="4927872"/>
                </a:cubicBezTo>
                <a:cubicBezTo>
                  <a:pt x="1497291" y="4925112"/>
                  <a:pt x="1483221" y="4916728"/>
                  <a:pt x="1471837" y="4914678"/>
                </a:cubicBezTo>
                <a:lnTo>
                  <a:pt x="1450515" y="4915578"/>
                </a:lnTo>
                <a:lnTo>
                  <a:pt x="1437078" y="4915016"/>
                </a:lnTo>
                <a:lnTo>
                  <a:pt x="1432462" y="4920065"/>
                </a:lnTo>
                <a:lnTo>
                  <a:pt x="1411645" y="4922952"/>
                </a:lnTo>
                <a:cubicBezTo>
                  <a:pt x="1384856" y="4920079"/>
                  <a:pt x="1306656" y="4907389"/>
                  <a:pt x="1271729" y="4902828"/>
                </a:cubicBezTo>
                <a:cubicBezTo>
                  <a:pt x="1258697" y="4896954"/>
                  <a:pt x="1213546" y="4890036"/>
                  <a:pt x="1202076" y="4895589"/>
                </a:cubicBezTo>
                <a:cubicBezTo>
                  <a:pt x="1192059" y="4895561"/>
                  <a:pt x="1182171" y="4891311"/>
                  <a:pt x="1174670" y="4898040"/>
                </a:cubicBezTo>
                <a:cubicBezTo>
                  <a:pt x="1163701" y="4905820"/>
                  <a:pt x="1136874" y="4886643"/>
                  <a:pt x="1137035" y="4897965"/>
                </a:cubicBezTo>
                <a:cubicBezTo>
                  <a:pt x="1117838" y="4884693"/>
                  <a:pt x="1091386" y="4900421"/>
                  <a:pt x="1069882" y="4901859"/>
                </a:cubicBezTo>
                <a:cubicBezTo>
                  <a:pt x="1055589" y="4889467"/>
                  <a:pt x="1024570" y="4904705"/>
                  <a:pt x="980935" y="4900090"/>
                </a:cubicBezTo>
                <a:cubicBezTo>
                  <a:pt x="947614" y="4895538"/>
                  <a:pt x="913224" y="4886405"/>
                  <a:pt x="869960" y="4874547"/>
                </a:cubicBezTo>
                <a:cubicBezTo>
                  <a:pt x="819114" y="4845820"/>
                  <a:pt x="768074" y="4839770"/>
                  <a:pt x="721345" y="4828937"/>
                </a:cubicBezTo>
                <a:cubicBezTo>
                  <a:pt x="667944" y="4819060"/>
                  <a:pt x="698286" y="4848426"/>
                  <a:pt x="635428" y="4819153"/>
                </a:cubicBezTo>
                <a:cubicBezTo>
                  <a:pt x="626286" y="4826707"/>
                  <a:pt x="617638" y="4825980"/>
                  <a:pt x="604106" y="4819994"/>
                </a:cubicBezTo>
                <a:cubicBezTo>
                  <a:pt x="583276" y="4822237"/>
                  <a:pt x="539859" y="4835097"/>
                  <a:pt x="510451" y="4832608"/>
                </a:cubicBezTo>
                <a:cubicBezTo>
                  <a:pt x="489781" y="4829929"/>
                  <a:pt x="443867" y="4807857"/>
                  <a:pt x="427656" y="4805062"/>
                </a:cubicBezTo>
                <a:cubicBezTo>
                  <a:pt x="424088" y="4806479"/>
                  <a:pt x="419580" y="4809736"/>
                  <a:pt x="413184" y="4815837"/>
                </a:cubicBezTo>
                <a:cubicBezTo>
                  <a:pt x="387673" y="4805882"/>
                  <a:pt x="379855" y="4817328"/>
                  <a:pt x="341772" y="4818825"/>
                </a:cubicBezTo>
                <a:cubicBezTo>
                  <a:pt x="327795" y="4810179"/>
                  <a:pt x="314729" y="4811964"/>
                  <a:pt x="301266" y="4817000"/>
                </a:cubicBezTo>
                <a:cubicBezTo>
                  <a:pt x="265781" y="4810886"/>
                  <a:pt x="231017" y="4816794"/>
                  <a:pt x="189886" y="4815871"/>
                </a:cubicBezTo>
                <a:cubicBezTo>
                  <a:pt x="147910" y="4802917"/>
                  <a:pt x="121702" y="4818738"/>
                  <a:pt x="77762" y="4817675"/>
                </a:cubicBezTo>
                <a:cubicBezTo>
                  <a:pt x="38733" y="4795315"/>
                  <a:pt x="44308" y="4840244"/>
                  <a:pt x="8164" y="4835320"/>
                </a:cubicBezTo>
                <a:lnTo>
                  <a:pt x="0" y="4832771"/>
                </a:lnTo>
                <a:close/>
              </a:path>
            </a:pathLst>
          </a:cu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B2803030-267E-7B6C-E14E-4EF8F31A0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00" y="5436000"/>
            <a:ext cx="6931319" cy="1186800"/>
          </a:xfrm>
        </p:spPr>
        <p:txBody>
          <a:bodyPr anchor="b">
            <a:normAutofit/>
          </a:bodyPr>
          <a:lstStyle/>
          <a:p>
            <a:pPr algn="l"/>
            <a:r>
              <a:rPr lang="hu-HU" sz="7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Érettségizzünk</a:t>
            </a:r>
          </a:p>
        </p:txBody>
      </p:sp>
      <p:grpSp>
        <p:nvGrpSpPr>
          <p:cNvPr id="21" name="Csoportba foglalás 20">
            <a:extLst>
              <a:ext uri="{FF2B5EF4-FFF2-40B4-BE49-F238E27FC236}">
                <a16:creationId xmlns:a16="http://schemas.microsoft.com/office/drawing/2014/main" id="{8F822CDE-1FED-0105-3E8F-2A6A8C57CC12}"/>
              </a:ext>
            </a:extLst>
          </p:cNvPr>
          <p:cNvGrpSpPr/>
          <p:nvPr/>
        </p:nvGrpSpPr>
        <p:grpSpPr>
          <a:xfrm>
            <a:off x="8116646" y="0"/>
            <a:ext cx="4064400" cy="7200000"/>
            <a:chOff x="8116646" y="12018504"/>
            <a:chExt cx="4064400" cy="7200000"/>
          </a:xfrm>
        </p:grpSpPr>
        <p:sp>
          <p:nvSpPr>
            <p:cNvPr id="7" name="Téglalap 6">
              <a:extLst>
                <a:ext uri="{FF2B5EF4-FFF2-40B4-BE49-F238E27FC236}">
                  <a16:creationId xmlns:a16="http://schemas.microsoft.com/office/drawing/2014/main" id="{F3D4E4D1-FE46-CB66-021B-E33553FB5CAF}"/>
                </a:ext>
              </a:extLst>
            </p:cNvPr>
            <p:cNvSpPr/>
            <p:nvPr/>
          </p:nvSpPr>
          <p:spPr>
            <a:xfrm>
              <a:off x="8116646" y="12018504"/>
              <a:ext cx="4064400" cy="7200000"/>
            </a:xfrm>
            <a:prstGeom prst="rect">
              <a:avLst/>
            </a:prstGeom>
            <a:solidFill>
              <a:srgbClr val="00C7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Szövegdoboz 11">
              <a:extLst>
                <a:ext uri="{FF2B5EF4-FFF2-40B4-BE49-F238E27FC236}">
                  <a16:creationId xmlns:a16="http://schemas.microsoft.com/office/drawing/2014/main" id="{1EC33230-D69E-C268-BDDA-11534D0EB9C7}"/>
                </a:ext>
              </a:extLst>
            </p:cNvPr>
            <p:cNvSpPr txBox="1"/>
            <p:nvPr/>
          </p:nvSpPr>
          <p:spPr>
            <a:xfrm>
              <a:off x="8891322" y="15155116"/>
              <a:ext cx="2515047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u-HU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Lipták Dárius</a:t>
              </a:r>
            </a:p>
          </p:txBody>
        </p:sp>
        <p:pic>
          <p:nvPicPr>
            <p:cNvPr id="14" name="Kép 13" descr="A képen képernyőkép, fekete, tervezés látható&#10;&#10;Előfordulhat, hogy a mesterséges intelligencia által létrehozott tartalom helytelen.">
              <a:extLst>
                <a:ext uri="{FF2B5EF4-FFF2-40B4-BE49-F238E27FC236}">
                  <a16:creationId xmlns:a16="http://schemas.microsoft.com/office/drawing/2014/main" id="{CEC26244-AC11-CA68-4546-BF1D53A7D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9517" y="13895116"/>
              <a:ext cx="1478655" cy="12600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0" name="Csoportba foglalás 19">
            <a:extLst>
              <a:ext uri="{FF2B5EF4-FFF2-40B4-BE49-F238E27FC236}">
                <a16:creationId xmlns:a16="http://schemas.microsoft.com/office/drawing/2014/main" id="{996E332D-952C-BB48-57B8-AE8065DD46D4}"/>
              </a:ext>
            </a:extLst>
          </p:cNvPr>
          <p:cNvGrpSpPr/>
          <p:nvPr/>
        </p:nvGrpSpPr>
        <p:grpSpPr>
          <a:xfrm>
            <a:off x="4057723" y="0"/>
            <a:ext cx="4064400" cy="7200000"/>
            <a:chOff x="4057723" y="10173729"/>
            <a:chExt cx="4064400" cy="7200000"/>
          </a:xfrm>
        </p:grpSpPr>
        <p:sp>
          <p:nvSpPr>
            <p:cNvPr id="6" name="Téglalap 5">
              <a:extLst>
                <a:ext uri="{FF2B5EF4-FFF2-40B4-BE49-F238E27FC236}">
                  <a16:creationId xmlns:a16="http://schemas.microsoft.com/office/drawing/2014/main" id="{75215105-CF05-CA8F-23F2-E1B159B4BC0A}"/>
                </a:ext>
              </a:extLst>
            </p:cNvPr>
            <p:cNvSpPr/>
            <p:nvPr/>
          </p:nvSpPr>
          <p:spPr>
            <a:xfrm>
              <a:off x="4057723" y="10173729"/>
              <a:ext cx="4064400" cy="7200000"/>
            </a:xfrm>
            <a:prstGeom prst="rect">
              <a:avLst/>
            </a:prstGeom>
            <a:solidFill>
              <a:srgbClr val="33DCF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Szövegdoboz 9">
              <a:extLst>
                <a:ext uri="{FF2B5EF4-FFF2-40B4-BE49-F238E27FC236}">
                  <a16:creationId xmlns:a16="http://schemas.microsoft.com/office/drawing/2014/main" id="{892CF3A6-13EC-B2D6-6091-7A46DC223C1E}"/>
                </a:ext>
              </a:extLst>
            </p:cNvPr>
            <p:cNvSpPr txBox="1"/>
            <p:nvPr/>
          </p:nvSpPr>
          <p:spPr>
            <a:xfrm>
              <a:off x="4948554" y="13310341"/>
              <a:ext cx="229421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u-HU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Gáspár Zsolt</a:t>
              </a:r>
            </a:p>
          </p:txBody>
        </p:sp>
        <p:pic>
          <p:nvPicPr>
            <p:cNvPr id="15" name="Kép 14" descr="A képen fekete, sötétség látható&#10;&#10;Előfordulhat, hogy a mesterséges intelligencia által létrehozott tartalom helytelen.">
              <a:extLst>
                <a:ext uri="{FF2B5EF4-FFF2-40B4-BE49-F238E27FC236}">
                  <a16:creationId xmlns:a16="http://schemas.microsoft.com/office/drawing/2014/main" id="{F90250DE-F240-6D23-D833-4031ED9A1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4900" y="12050341"/>
              <a:ext cx="1797049" cy="1260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" name="Téglalap 4">
            <a:extLst>
              <a:ext uri="{FF2B5EF4-FFF2-40B4-BE49-F238E27FC236}">
                <a16:creationId xmlns:a16="http://schemas.microsoft.com/office/drawing/2014/main" id="{827E653A-21C6-47F8-F1E7-B3EB63F5F855}"/>
              </a:ext>
            </a:extLst>
          </p:cNvPr>
          <p:cNvSpPr/>
          <p:nvPr/>
        </p:nvSpPr>
        <p:spPr>
          <a:xfrm>
            <a:off x="0" y="0"/>
            <a:ext cx="12181046" cy="6858000"/>
          </a:xfrm>
          <a:prstGeom prst="rect">
            <a:avLst/>
          </a:prstGeom>
          <a:solidFill>
            <a:srgbClr val="65E6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5CE8C869-7C91-5F18-5DE8-4C94C1AB0B2B}"/>
              </a:ext>
            </a:extLst>
          </p:cNvPr>
          <p:cNvSpPr txBox="1"/>
          <p:nvPr/>
        </p:nvSpPr>
        <p:spPr>
          <a:xfrm>
            <a:off x="72000" y="1296000"/>
            <a:ext cx="24869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Bernát Olivér</a:t>
            </a:r>
          </a:p>
        </p:txBody>
      </p:sp>
      <p:pic>
        <p:nvPicPr>
          <p:cNvPr id="13" name="Kép 12" descr="A képen fekete, sötétség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99FAFA71-CBE3-1FEB-4964-050C2563E7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36000"/>
            <a:ext cx="1260000" cy="1260000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1C0CB908-B177-78EF-634C-FECC26B88C66}"/>
              </a:ext>
            </a:extLst>
          </p:cNvPr>
          <p:cNvSpPr txBox="1"/>
          <p:nvPr/>
        </p:nvSpPr>
        <p:spPr>
          <a:xfrm>
            <a:off x="3469811" y="288000"/>
            <a:ext cx="2483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/>
              <a:t>Fő feladatok: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8787F070-3AB6-2175-AD2D-5C74E456D802}"/>
              </a:ext>
            </a:extLst>
          </p:cNvPr>
          <p:cNvSpPr txBox="1"/>
          <p:nvPr/>
        </p:nvSpPr>
        <p:spPr>
          <a:xfrm>
            <a:off x="6096000" y="288000"/>
            <a:ext cx="595324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/>
              <a:t>Backend teljes körű kidolgozása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/>
              <a:t>Adminisztratív feladatokat ellátó felület kidolgozása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9CE3164B-56AF-487F-8ADE-CFC35F5F405F}"/>
              </a:ext>
            </a:extLst>
          </p:cNvPr>
          <p:cNvSpPr txBox="1"/>
          <p:nvPr/>
        </p:nvSpPr>
        <p:spPr>
          <a:xfrm>
            <a:off x="2163683" y="2661889"/>
            <a:ext cx="2659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 err="1"/>
              <a:t>Admin</a:t>
            </a:r>
            <a:r>
              <a:rPr lang="hu-HU" sz="3200" dirty="0"/>
              <a:t> felület:</a:t>
            </a:r>
          </a:p>
        </p:txBody>
      </p:sp>
      <p:pic>
        <p:nvPicPr>
          <p:cNvPr id="18" name="Kép 17">
            <a:extLst>
              <a:ext uri="{FF2B5EF4-FFF2-40B4-BE49-F238E27FC236}">
                <a16:creationId xmlns:a16="http://schemas.microsoft.com/office/drawing/2014/main" id="{D40AABEA-C182-1DA0-348D-CB0D2F743F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5501" y="2506612"/>
            <a:ext cx="6471236" cy="4320000"/>
          </a:xfrm>
          <a:prstGeom prst="rect">
            <a:avLst/>
          </a:prstGeom>
        </p:spPr>
      </p:pic>
      <p:pic>
        <p:nvPicPr>
          <p:cNvPr id="19" name="Kép 18">
            <a:extLst>
              <a:ext uri="{FF2B5EF4-FFF2-40B4-BE49-F238E27FC236}">
                <a16:creationId xmlns:a16="http://schemas.microsoft.com/office/drawing/2014/main" id="{6077E28C-E3DC-49D1-C40B-071DBE298B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5501" y="9463681"/>
            <a:ext cx="6469035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757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002ADC-B22C-6DCF-4D7C-802CB03EC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szöveg, kék látható&#10;&#10;Automatikusan generált leírás">
            <a:extLst>
              <a:ext uri="{FF2B5EF4-FFF2-40B4-BE49-F238E27FC236}">
                <a16:creationId xmlns:a16="http://schemas.microsoft.com/office/drawing/2014/main" id="{AAE678A2-45F4-680E-B88B-49BCB01B1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6" b="4965"/>
          <a:stretch/>
        </p:blipFill>
        <p:spPr>
          <a:xfrm>
            <a:off x="1" y="1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12191999" h="6842601">
                <a:moveTo>
                  <a:pt x="0" y="0"/>
                </a:moveTo>
                <a:lnTo>
                  <a:pt x="12191999" y="0"/>
                </a:lnTo>
                <a:lnTo>
                  <a:pt x="12191999" y="6842601"/>
                </a:lnTo>
                <a:lnTo>
                  <a:pt x="10316981" y="6842601"/>
                </a:lnTo>
                <a:cubicBezTo>
                  <a:pt x="10312796" y="6835189"/>
                  <a:pt x="10163183" y="6730124"/>
                  <a:pt x="10158998" y="6722712"/>
                </a:cubicBezTo>
                <a:cubicBezTo>
                  <a:pt x="10120278" y="6678190"/>
                  <a:pt x="10156462" y="6716223"/>
                  <a:pt x="10090349" y="6671420"/>
                </a:cubicBezTo>
                <a:cubicBezTo>
                  <a:pt x="10043032" y="6655694"/>
                  <a:pt x="9995855" y="6551879"/>
                  <a:pt x="9955425" y="6498018"/>
                </a:cubicBezTo>
                <a:cubicBezTo>
                  <a:pt x="9939618" y="6480021"/>
                  <a:pt x="9915110" y="6461677"/>
                  <a:pt x="9891265" y="6454528"/>
                </a:cubicBezTo>
                <a:cubicBezTo>
                  <a:pt x="9868239" y="6464957"/>
                  <a:pt x="9865423" y="6431640"/>
                  <a:pt x="9848227" y="6426063"/>
                </a:cubicBezTo>
                <a:cubicBezTo>
                  <a:pt x="9838059" y="6433162"/>
                  <a:pt x="9815047" y="6410348"/>
                  <a:pt x="9812354" y="6399604"/>
                </a:cubicBezTo>
                <a:cubicBezTo>
                  <a:pt x="9825285" y="6377997"/>
                  <a:pt x="9725923" y="6372757"/>
                  <a:pt x="9725915" y="6356381"/>
                </a:cubicBezTo>
                <a:cubicBezTo>
                  <a:pt x="9696279" y="6348066"/>
                  <a:pt x="9591199" y="6354143"/>
                  <a:pt x="9575033" y="6325258"/>
                </a:cubicBezTo>
                <a:cubicBezTo>
                  <a:pt x="9516434" y="6303128"/>
                  <a:pt x="9441613" y="6276805"/>
                  <a:pt x="9415626" y="6271777"/>
                </a:cubicBezTo>
                <a:cubicBezTo>
                  <a:pt x="9378293" y="6313495"/>
                  <a:pt x="9281935" y="6171365"/>
                  <a:pt x="9171493" y="6150430"/>
                </a:cubicBezTo>
                <a:cubicBezTo>
                  <a:pt x="9155426" y="6152396"/>
                  <a:pt x="9147439" y="6151015"/>
                  <a:pt x="9146018" y="6139864"/>
                </a:cubicBezTo>
                <a:cubicBezTo>
                  <a:pt x="9112029" y="6132441"/>
                  <a:pt x="9087339" y="6101138"/>
                  <a:pt x="9059635" y="6109957"/>
                </a:cubicBezTo>
                <a:cubicBezTo>
                  <a:pt x="9024424" y="6092144"/>
                  <a:pt x="9043048" y="6078417"/>
                  <a:pt x="9010911" y="6064789"/>
                </a:cubicBezTo>
                <a:lnTo>
                  <a:pt x="8866811" y="6028191"/>
                </a:lnTo>
                <a:cubicBezTo>
                  <a:pt x="8846465" y="6021172"/>
                  <a:pt x="8825221" y="6000527"/>
                  <a:pt x="8804584" y="5994237"/>
                </a:cubicBezTo>
                <a:lnTo>
                  <a:pt x="8783071" y="5990448"/>
                </a:lnTo>
                <a:lnTo>
                  <a:pt x="8770456" y="5978060"/>
                </a:lnTo>
                <a:cubicBezTo>
                  <a:pt x="8764772" y="5975259"/>
                  <a:pt x="8757695" y="5974720"/>
                  <a:pt x="8748297" y="5978070"/>
                </a:cubicBezTo>
                <a:cubicBezTo>
                  <a:pt x="8730344" y="5973495"/>
                  <a:pt x="8679808" y="5955894"/>
                  <a:pt x="8662742" y="5950603"/>
                </a:cubicBezTo>
                <a:lnTo>
                  <a:pt x="8645902" y="5946326"/>
                </a:lnTo>
                <a:lnTo>
                  <a:pt x="8638176" y="5938358"/>
                </a:lnTo>
                <a:cubicBezTo>
                  <a:pt x="8625897" y="5932642"/>
                  <a:pt x="8594811" y="5922073"/>
                  <a:pt x="8572224" y="5912032"/>
                </a:cubicBezTo>
                <a:cubicBezTo>
                  <a:pt x="8553809" y="5897782"/>
                  <a:pt x="8529845" y="5886100"/>
                  <a:pt x="8502655" y="5878114"/>
                </a:cubicBezTo>
                <a:cubicBezTo>
                  <a:pt x="8496990" y="5883034"/>
                  <a:pt x="8489611" y="5872566"/>
                  <a:pt x="8485159" y="5869819"/>
                </a:cubicBezTo>
                <a:cubicBezTo>
                  <a:pt x="8483457" y="5873482"/>
                  <a:pt x="8471232" y="5872664"/>
                  <a:pt x="8468539" y="5868711"/>
                </a:cubicBezTo>
                <a:cubicBezTo>
                  <a:pt x="8389167" y="5836352"/>
                  <a:pt x="8421742" y="5881497"/>
                  <a:pt x="8379810" y="5849376"/>
                </a:cubicBezTo>
                <a:cubicBezTo>
                  <a:pt x="8371729" y="5846373"/>
                  <a:pt x="8364483" y="5846766"/>
                  <a:pt x="8357758" y="5848601"/>
                </a:cubicBezTo>
                <a:lnTo>
                  <a:pt x="8315264" y="5836192"/>
                </a:lnTo>
                <a:cubicBezTo>
                  <a:pt x="8299077" y="5829531"/>
                  <a:pt x="8281671" y="5824011"/>
                  <a:pt x="8263455" y="5819793"/>
                </a:cubicBezTo>
                <a:cubicBezTo>
                  <a:pt x="8257386" y="5826849"/>
                  <a:pt x="8245582" y="5813448"/>
                  <a:pt x="8239287" y="5810141"/>
                </a:cubicBezTo>
                <a:cubicBezTo>
                  <a:pt x="8237965" y="5815186"/>
                  <a:pt x="8222226" y="5815108"/>
                  <a:pt x="8217888" y="5810039"/>
                </a:cubicBezTo>
                <a:cubicBezTo>
                  <a:pt x="8109447" y="5773303"/>
                  <a:pt x="8161302" y="5831037"/>
                  <a:pt x="8100547" y="5791517"/>
                </a:cubicBezTo>
                <a:cubicBezTo>
                  <a:pt x="8089574" y="5788167"/>
                  <a:pt x="8080448" y="5789295"/>
                  <a:pt x="8072316" y="5792309"/>
                </a:cubicBezTo>
                <a:lnTo>
                  <a:pt x="8056967" y="5800648"/>
                </a:lnTo>
                <a:lnTo>
                  <a:pt x="8047885" y="5795270"/>
                </a:lnTo>
                <a:cubicBezTo>
                  <a:pt x="8010204" y="5788738"/>
                  <a:pt x="7996426" y="5797608"/>
                  <a:pt x="7977128" y="5783189"/>
                </a:cubicBezTo>
                <a:cubicBezTo>
                  <a:pt x="7943466" y="5775577"/>
                  <a:pt x="7904823" y="5770953"/>
                  <a:pt x="7874392" y="5763715"/>
                </a:cubicBezTo>
                <a:cubicBezTo>
                  <a:pt x="7860337" y="5743777"/>
                  <a:pt x="7817541" y="5748989"/>
                  <a:pt x="7794543" y="5739759"/>
                </a:cubicBezTo>
                <a:cubicBezTo>
                  <a:pt x="7784688" y="5731467"/>
                  <a:pt x="7776709" y="5729004"/>
                  <a:pt x="7763762" y="5734031"/>
                </a:cubicBezTo>
                <a:cubicBezTo>
                  <a:pt x="7718781" y="5694154"/>
                  <a:pt x="7732231" y="5727368"/>
                  <a:pt x="7685889" y="5707234"/>
                </a:cubicBezTo>
                <a:cubicBezTo>
                  <a:pt x="7646521" y="5687607"/>
                  <a:pt x="7600389" y="5671470"/>
                  <a:pt x="7566744" y="5634586"/>
                </a:cubicBezTo>
                <a:cubicBezTo>
                  <a:pt x="7561306" y="5624813"/>
                  <a:pt x="7543589" y="5618525"/>
                  <a:pt x="7527170" y="5620542"/>
                </a:cubicBezTo>
                <a:cubicBezTo>
                  <a:pt x="7524343" y="5620889"/>
                  <a:pt x="7521664" y="5621475"/>
                  <a:pt x="7519214" y="5622280"/>
                </a:cubicBezTo>
                <a:cubicBezTo>
                  <a:pt x="7500062" y="5596964"/>
                  <a:pt x="7480476" y="5604337"/>
                  <a:pt x="7473157" y="5588143"/>
                </a:cubicBezTo>
                <a:cubicBezTo>
                  <a:pt x="7433415" y="5574859"/>
                  <a:pt x="7395118" y="5582388"/>
                  <a:pt x="7388000" y="5568063"/>
                </a:cubicBezTo>
                <a:cubicBezTo>
                  <a:pt x="7366403" y="5564920"/>
                  <a:pt x="7332262" y="5573848"/>
                  <a:pt x="7320876" y="5557698"/>
                </a:cubicBezTo>
                <a:cubicBezTo>
                  <a:pt x="7314891" y="5568111"/>
                  <a:pt x="7299319" y="5544964"/>
                  <a:pt x="7284480" y="5549820"/>
                </a:cubicBezTo>
                <a:cubicBezTo>
                  <a:pt x="7273570" y="5554430"/>
                  <a:pt x="7266301" y="5548483"/>
                  <a:pt x="7256619" y="5546379"/>
                </a:cubicBezTo>
                <a:cubicBezTo>
                  <a:pt x="7242503" y="5549088"/>
                  <a:pt x="7202543" y="5533379"/>
                  <a:pt x="7193112" y="5525289"/>
                </a:cubicBezTo>
                <a:cubicBezTo>
                  <a:pt x="7172259" y="5499151"/>
                  <a:pt x="7108617" y="5505485"/>
                  <a:pt x="7090943" y="5485177"/>
                </a:cubicBezTo>
                <a:cubicBezTo>
                  <a:pt x="7083637" y="5481419"/>
                  <a:pt x="7076140" y="5479148"/>
                  <a:pt x="7068566" y="5477809"/>
                </a:cubicBezTo>
                <a:lnTo>
                  <a:pt x="7023035" y="5476595"/>
                </a:lnTo>
                <a:lnTo>
                  <a:pt x="7001197" y="5476163"/>
                </a:lnTo>
                <a:cubicBezTo>
                  <a:pt x="7016126" y="5454256"/>
                  <a:pt x="6943549" y="5466815"/>
                  <a:pt x="6967472" y="5451057"/>
                </a:cubicBezTo>
                <a:cubicBezTo>
                  <a:pt x="6931240" y="5443544"/>
                  <a:pt x="6920843" y="5429649"/>
                  <a:pt x="6883334" y="5418880"/>
                </a:cubicBezTo>
                <a:lnTo>
                  <a:pt x="6742417" y="5386446"/>
                </a:lnTo>
                <a:cubicBezTo>
                  <a:pt x="6690532" y="5366095"/>
                  <a:pt x="6665174" y="5364632"/>
                  <a:pt x="6618315" y="5353085"/>
                </a:cubicBezTo>
                <a:cubicBezTo>
                  <a:pt x="6581698" y="5304210"/>
                  <a:pt x="6547395" y="5315779"/>
                  <a:pt x="6521050" y="5283194"/>
                </a:cubicBezTo>
                <a:cubicBezTo>
                  <a:pt x="6469114" y="5268862"/>
                  <a:pt x="6472597" y="5253957"/>
                  <a:pt x="6414460" y="5253832"/>
                </a:cubicBezTo>
                <a:lnTo>
                  <a:pt x="6362535" y="5220502"/>
                </a:lnTo>
                <a:cubicBezTo>
                  <a:pt x="6350866" y="5213881"/>
                  <a:pt x="6347641" y="5215777"/>
                  <a:pt x="6344443" y="5214103"/>
                </a:cubicBezTo>
                <a:lnTo>
                  <a:pt x="6343344" y="5210454"/>
                </a:lnTo>
                <a:lnTo>
                  <a:pt x="6333344" y="5205307"/>
                </a:lnTo>
                <a:lnTo>
                  <a:pt x="6315602" y="5193288"/>
                </a:lnTo>
                <a:lnTo>
                  <a:pt x="6310442" y="5192802"/>
                </a:lnTo>
                <a:lnTo>
                  <a:pt x="6280815" y="5177420"/>
                </a:lnTo>
                <a:lnTo>
                  <a:pt x="6279533" y="5178045"/>
                </a:lnTo>
                <a:cubicBezTo>
                  <a:pt x="6275980" y="5179097"/>
                  <a:pt x="6272084" y="5179212"/>
                  <a:pt x="6267362" y="5177370"/>
                </a:cubicBezTo>
                <a:cubicBezTo>
                  <a:pt x="6261796" y="5192470"/>
                  <a:pt x="6259530" y="5180933"/>
                  <a:pt x="6246095" y="5174167"/>
                </a:cubicBezTo>
                <a:lnTo>
                  <a:pt x="6155252" y="5161201"/>
                </a:lnTo>
                <a:lnTo>
                  <a:pt x="6148525" y="5158442"/>
                </a:lnTo>
                <a:lnTo>
                  <a:pt x="6148187" y="5158573"/>
                </a:lnTo>
                <a:cubicBezTo>
                  <a:pt x="6146292" y="5158370"/>
                  <a:pt x="6143916" y="5157611"/>
                  <a:pt x="6140686" y="5156032"/>
                </a:cubicBezTo>
                <a:lnTo>
                  <a:pt x="6136260" y="5153413"/>
                </a:lnTo>
                <a:lnTo>
                  <a:pt x="6123208" y="5148061"/>
                </a:lnTo>
                <a:lnTo>
                  <a:pt x="6117367" y="5147451"/>
                </a:lnTo>
                <a:lnTo>
                  <a:pt x="5957305" y="5146062"/>
                </a:lnTo>
                <a:cubicBezTo>
                  <a:pt x="5920540" y="5140405"/>
                  <a:pt x="5887096" y="5142015"/>
                  <a:pt x="5857259" y="5132052"/>
                </a:cubicBezTo>
                <a:cubicBezTo>
                  <a:pt x="5843335" y="5135303"/>
                  <a:pt x="5830921" y="5135493"/>
                  <a:pt x="5821375" y="5125606"/>
                </a:cubicBezTo>
                <a:cubicBezTo>
                  <a:pt x="5786501" y="5122615"/>
                  <a:pt x="5775399" y="5132648"/>
                  <a:pt x="5755916" y="5120171"/>
                </a:cubicBezTo>
                <a:cubicBezTo>
                  <a:pt x="5732132" y="5135438"/>
                  <a:pt x="5732735" y="5128211"/>
                  <a:pt x="5725007" y="5121437"/>
                </a:cubicBezTo>
                <a:lnTo>
                  <a:pt x="5723810" y="5120848"/>
                </a:lnTo>
                <a:lnTo>
                  <a:pt x="5720531" y="5123048"/>
                </a:lnTo>
                <a:lnTo>
                  <a:pt x="5714794" y="5123371"/>
                </a:lnTo>
                <a:lnTo>
                  <a:pt x="5700141" y="5120131"/>
                </a:lnTo>
                <a:lnTo>
                  <a:pt x="5694799" y="5118234"/>
                </a:lnTo>
                <a:cubicBezTo>
                  <a:pt x="5691058" y="5117179"/>
                  <a:pt x="5688491" y="5116804"/>
                  <a:pt x="5686627" y="5116903"/>
                </a:cubicBezTo>
                <a:lnTo>
                  <a:pt x="5686371" y="5117086"/>
                </a:lnTo>
                <a:lnTo>
                  <a:pt x="5678818" y="5115416"/>
                </a:lnTo>
                <a:cubicBezTo>
                  <a:pt x="5666199" y="5112102"/>
                  <a:pt x="5654035" y="5108410"/>
                  <a:pt x="5642547" y="5104511"/>
                </a:cubicBezTo>
                <a:cubicBezTo>
                  <a:pt x="5629444" y="5114945"/>
                  <a:pt x="5588783" y="5093343"/>
                  <a:pt x="5587979" y="5116963"/>
                </a:cubicBezTo>
                <a:cubicBezTo>
                  <a:pt x="5572317" y="5112380"/>
                  <a:pt x="5564904" y="5101292"/>
                  <a:pt x="5566635" y="5117158"/>
                </a:cubicBezTo>
                <a:cubicBezTo>
                  <a:pt x="5561375" y="5116079"/>
                  <a:pt x="5557787" y="5116811"/>
                  <a:pt x="5554952" y="5118417"/>
                </a:cubicBezTo>
                <a:lnTo>
                  <a:pt x="5554039" y="5119241"/>
                </a:lnTo>
                <a:lnTo>
                  <a:pt x="5514253" y="5109018"/>
                </a:lnTo>
                <a:lnTo>
                  <a:pt x="5492156" y="5099904"/>
                </a:lnTo>
                <a:lnTo>
                  <a:pt x="5480446" y="5096385"/>
                </a:lnTo>
                <a:lnTo>
                  <a:pt x="5477744" y="5092939"/>
                </a:lnTo>
                <a:cubicBezTo>
                  <a:pt x="5474490" y="5090581"/>
                  <a:pt x="5469391" y="5088951"/>
                  <a:pt x="5460150" y="5088988"/>
                </a:cubicBezTo>
                <a:lnTo>
                  <a:pt x="5457901" y="5089459"/>
                </a:lnTo>
                <a:lnTo>
                  <a:pt x="5444243" y="5082761"/>
                </a:lnTo>
                <a:cubicBezTo>
                  <a:pt x="5439993" y="5080007"/>
                  <a:pt x="5436418" y="5076805"/>
                  <a:pt x="5433825" y="5072992"/>
                </a:cubicBezTo>
                <a:cubicBezTo>
                  <a:pt x="5379442" y="5082090"/>
                  <a:pt x="5336110" y="5058382"/>
                  <a:pt x="5280996" y="5052402"/>
                </a:cubicBezTo>
                <a:cubicBezTo>
                  <a:pt x="5250806" y="5043777"/>
                  <a:pt x="5168599" y="5048109"/>
                  <a:pt x="5161582" y="5019668"/>
                </a:cubicBezTo>
                <a:cubicBezTo>
                  <a:pt x="5121870" y="5011383"/>
                  <a:pt x="5095637" y="5009222"/>
                  <a:pt x="5042717" y="5002692"/>
                </a:cubicBezTo>
                <a:cubicBezTo>
                  <a:pt x="4991136" y="4972487"/>
                  <a:pt x="4902282" y="4979360"/>
                  <a:pt x="4840514" y="4959306"/>
                </a:cubicBezTo>
                <a:cubicBezTo>
                  <a:pt x="4799904" y="4976415"/>
                  <a:pt x="4824087" y="4958371"/>
                  <a:pt x="4786778" y="4956661"/>
                </a:cubicBezTo>
                <a:cubicBezTo>
                  <a:pt x="4801901" y="4937231"/>
                  <a:pt x="4739845" y="4961208"/>
                  <a:pt x="4743741" y="4937104"/>
                </a:cubicBezTo>
                <a:cubicBezTo>
                  <a:pt x="4736829" y="4937557"/>
                  <a:pt x="4730010" y="4938753"/>
                  <a:pt x="4723136" y="4940138"/>
                </a:cubicBezTo>
                <a:lnTo>
                  <a:pt x="4719535" y="4940850"/>
                </a:lnTo>
                <a:lnTo>
                  <a:pt x="4706143" y="4939586"/>
                </a:lnTo>
                <a:lnTo>
                  <a:pt x="4701098" y="4944372"/>
                </a:lnTo>
                <a:lnTo>
                  <a:pt x="4680034" y="4946157"/>
                </a:lnTo>
                <a:cubicBezTo>
                  <a:pt x="4672339" y="4946029"/>
                  <a:pt x="4664292" y="4944964"/>
                  <a:pt x="4655740" y="4942396"/>
                </a:cubicBezTo>
                <a:cubicBezTo>
                  <a:pt x="4636359" y="4929384"/>
                  <a:pt x="4599700" y="4935346"/>
                  <a:pt x="4569298" y="4929596"/>
                </a:cubicBezTo>
                <a:lnTo>
                  <a:pt x="4555977" y="4924356"/>
                </a:lnTo>
                <a:lnTo>
                  <a:pt x="4508949" y="4921648"/>
                </a:lnTo>
                <a:cubicBezTo>
                  <a:pt x="4495668" y="4920437"/>
                  <a:pt x="4482007" y="4918694"/>
                  <a:pt x="4467838" y="4915993"/>
                </a:cubicBezTo>
                <a:lnTo>
                  <a:pt x="4441948" y="4909300"/>
                </a:lnTo>
                <a:lnTo>
                  <a:pt x="4394719" y="4901820"/>
                </a:lnTo>
                <a:lnTo>
                  <a:pt x="4356810" y="4905146"/>
                </a:lnTo>
                <a:lnTo>
                  <a:pt x="4222144" y="4909117"/>
                </a:lnTo>
                <a:cubicBezTo>
                  <a:pt x="4202488" y="4913903"/>
                  <a:pt x="4184742" y="4933491"/>
                  <a:pt x="4160481" y="4923474"/>
                </a:cubicBezTo>
                <a:cubicBezTo>
                  <a:pt x="4165854" y="4934564"/>
                  <a:pt x="4131661" y="4919946"/>
                  <a:pt x="4124879" y="4929303"/>
                </a:cubicBezTo>
                <a:cubicBezTo>
                  <a:pt x="4120895" y="4937086"/>
                  <a:pt x="4109593" y="4934464"/>
                  <a:pt x="4100114" y="4936007"/>
                </a:cubicBezTo>
                <a:cubicBezTo>
                  <a:pt x="4091835" y="4943256"/>
                  <a:pt x="4045978" y="4943549"/>
                  <a:pt x="4030957" y="4939826"/>
                </a:cubicBezTo>
                <a:cubicBezTo>
                  <a:pt x="3989825" y="4924453"/>
                  <a:pt x="3946860" y="4952050"/>
                  <a:pt x="3913764" y="4940618"/>
                </a:cubicBezTo>
                <a:cubicBezTo>
                  <a:pt x="3904534" y="4939906"/>
                  <a:pt x="3896577" y="4940543"/>
                  <a:pt x="3889457" y="4942017"/>
                </a:cubicBezTo>
                <a:lnTo>
                  <a:pt x="3871115" y="4948115"/>
                </a:lnTo>
                <a:lnTo>
                  <a:pt x="3869086" y="4953796"/>
                </a:lnTo>
                <a:lnTo>
                  <a:pt x="3856124" y="4955351"/>
                </a:lnTo>
                <a:lnTo>
                  <a:pt x="3835967" y="4964002"/>
                </a:lnTo>
                <a:cubicBezTo>
                  <a:pt x="3826465" y="4939857"/>
                  <a:pt x="3782586" y="4975947"/>
                  <a:pt x="3785910" y="4953998"/>
                </a:cubicBezTo>
                <a:cubicBezTo>
                  <a:pt x="3750785" y="4960085"/>
                  <a:pt x="3699033" y="4941571"/>
                  <a:pt x="3671085" y="4966563"/>
                </a:cubicBezTo>
                <a:cubicBezTo>
                  <a:pt x="3621255" y="4971431"/>
                  <a:pt x="3562637" y="4982991"/>
                  <a:pt x="3486928" y="4983204"/>
                </a:cubicBezTo>
                <a:cubicBezTo>
                  <a:pt x="3446030" y="4983424"/>
                  <a:pt x="3343460" y="4965124"/>
                  <a:pt x="3280956" y="4963864"/>
                </a:cubicBezTo>
                <a:cubicBezTo>
                  <a:pt x="3227193" y="4969510"/>
                  <a:pt x="3256481" y="4962609"/>
                  <a:pt x="3211563" y="4982704"/>
                </a:cubicBezTo>
                <a:cubicBezTo>
                  <a:pt x="3207119" y="4979549"/>
                  <a:pt x="3170070" y="4977192"/>
                  <a:pt x="3164681" y="4975408"/>
                </a:cubicBezTo>
                <a:lnTo>
                  <a:pt x="3127171" y="4968229"/>
                </a:lnTo>
                <a:lnTo>
                  <a:pt x="3096889" y="4965619"/>
                </a:lnTo>
                <a:cubicBezTo>
                  <a:pt x="3088441" y="4967572"/>
                  <a:pt x="3082883" y="4967054"/>
                  <a:pt x="3078620" y="4965444"/>
                </a:cubicBezTo>
                <a:lnTo>
                  <a:pt x="3074275" y="4962670"/>
                </a:lnTo>
                <a:lnTo>
                  <a:pt x="3036436" y="4957455"/>
                </a:lnTo>
                <a:lnTo>
                  <a:pt x="3031995" y="4958829"/>
                </a:lnTo>
                <a:lnTo>
                  <a:pt x="2994028" y="4956800"/>
                </a:lnTo>
                <a:cubicBezTo>
                  <a:pt x="2992299" y="4958944"/>
                  <a:pt x="2989407" y="4960397"/>
                  <a:pt x="2984001" y="4960444"/>
                </a:cubicBezTo>
                <a:cubicBezTo>
                  <a:pt x="2994191" y="4975446"/>
                  <a:pt x="2981386" y="4966249"/>
                  <a:pt x="2964542" y="4965062"/>
                </a:cubicBezTo>
                <a:cubicBezTo>
                  <a:pt x="2976613" y="4988096"/>
                  <a:pt x="2927627" y="4975618"/>
                  <a:pt x="2921274" y="4988440"/>
                </a:cubicBezTo>
                <a:cubicBezTo>
                  <a:pt x="2908629" y="4987050"/>
                  <a:pt x="2895476" y="4985998"/>
                  <a:pt x="2882111" y="4985411"/>
                </a:cubicBezTo>
                <a:lnTo>
                  <a:pt x="2874282" y="4985361"/>
                </a:lnTo>
                <a:cubicBezTo>
                  <a:pt x="2874237" y="4985437"/>
                  <a:pt x="2874193" y="4985514"/>
                  <a:pt x="2874147" y="4985591"/>
                </a:cubicBezTo>
                <a:cubicBezTo>
                  <a:pt x="2872492" y="4986074"/>
                  <a:pt x="2869935" y="4986243"/>
                  <a:pt x="2865932" y="4985999"/>
                </a:cubicBezTo>
                <a:lnTo>
                  <a:pt x="2860008" y="4985269"/>
                </a:lnTo>
                <a:lnTo>
                  <a:pt x="2844819" y="4985172"/>
                </a:lnTo>
                <a:lnTo>
                  <a:pt x="2839735" y="4986676"/>
                </a:lnTo>
                <a:lnTo>
                  <a:pt x="2837922" y="4989488"/>
                </a:lnTo>
                <a:lnTo>
                  <a:pt x="2836507" y="4989165"/>
                </a:lnTo>
                <a:cubicBezTo>
                  <a:pt x="2825749" y="4984209"/>
                  <a:pt x="2822382" y="4977089"/>
                  <a:pt x="2808859" y="4996804"/>
                </a:cubicBezTo>
                <a:cubicBezTo>
                  <a:pt x="2784233" y="4988767"/>
                  <a:pt x="2779499" y="5000786"/>
                  <a:pt x="2745907" y="5005126"/>
                </a:cubicBezTo>
                <a:cubicBezTo>
                  <a:pt x="2731796" y="4997536"/>
                  <a:pt x="2720518" y="5000295"/>
                  <a:pt x="2709519" y="5006333"/>
                </a:cubicBezTo>
                <a:cubicBezTo>
                  <a:pt x="2676766" y="5002878"/>
                  <a:pt x="2646981" y="5011377"/>
                  <a:pt x="2610212" y="5013529"/>
                </a:cubicBezTo>
                <a:cubicBezTo>
                  <a:pt x="2570359" y="5003730"/>
                  <a:pt x="2550109" y="5021491"/>
                  <a:pt x="2510814" y="5023713"/>
                </a:cubicBezTo>
                <a:cubicBezTo>
                  <a:pt x="2476639" y="5006722"/>
                  <a:pt x="2482834" y="5038639"/>
                  <a:pt x="2462736" y="5045398"/>
                </a:cubicBezTo>
                <a:lnTo>
                  <a:pt x="2457050" y="5046022"/>
                </a:lnTo>
                <a:lnTo>
                  <a:pt x="2442184" y="5043549"/>
                </a:lnTo>
                <a:lnTo>
                  <a:pt x="2436703" y="5041929"/>
                </a:lnTo>
                <a:cubicBezTo>
                  <a:pt x="2432888" y="5041072"/>
                  <a:pt x="2430299" y="5040830"/>
                  <a:pt x="2428451" y="5041027"/>
                </a:cubicBezTo>
                <a:lnTo>
                  <a:pt x="2420551" y="5039949"/>
                </a:lnTo>
                <a:cubicBezTo>
                  <a:pt x="2407700" y="5037296"/>
                  <a:pt x="2395274" y="5034239"/>
                  <a:pt x="2383501" y="5030941"/>
                </a:cubicBezTo>
                <a:cubicBezTo>
                  <a:pt x="2362992" y="5032521"/>
                  <a:pt x="2317884" y="5047662"/>
                  <a:pt x="2297493" y="5049431"/>
                </a:cubicBezTo>
                <a:lnTo>
                  <a:pt x="2261156" y="5041558"/>
                </a:lnTo>
                <a:lnTo>
                  <a:pt x="2200581" y="5024964"/>
                </a:lnTo>
                <a:lnTo>
                  <a:pt x="2198380" y="5025550"/>
                </a:lnTo>
                <a:lnTo>
                  <a:pt x="2116066" y="5019568"/>
                </a:lnTo>
                <a:cubicBezTo>
                  <a:pt x="2111600" y="5017036"/>
                  <a:pt x="2059664" y="5006071"/>
                  <a:pt x="2056754" y="5002394"/>
                </a:cubicBezTo>
                <a:cubicBezTo>
                  <a:pt x="2003393" y="5014336"/>
                  <a:pt x="1998298" y="5008800"/>
                  <a:pt x="1942916" y="5005703"/>
                </a:cubicBezTo>
                <a:cubicBezTo>
                  <a:pt x="1882138" y="4994708"/>
                  <a:pt x="1836966" y="4976630"/>
                  <a:pt x="1796717" y="4970423"/>
                </a:cubicBezTo>
                <a:cubicBezTo>
                  <a:pt x="1724075" y="4959337"/>
                  <a:pt x="1636218" y="4936339"/>
                  <a:pt x="1583222" y="4931235"/>
                </a:cubicBezTo>
                <a:cubicBezTo>
                  <a:pt x="1544265" y="4950469"/>
                  <a:pt x="1556109" y="4927628"/>
                  <a:pt x="1518821" y="4927872"/>
                </a:cubicBezTo>
                <a:cubicBezTo>
                  <a:pt x="1497291" y="4925112"/>
                  <a:pt x="1483221" y="4916728"/>
                  <a:pt x="1471837" y="4914678"/>
                </a:cubicBezTo>
                <a:lnTo>
                  <a:pt x="1450515" y="4915578"/>
                </a:lnTo>
                <a:lnTo>
                  <a:pt x="1437078" y="4915016"/>
                </a:lnTo>
                <a:lnTo>
                  <a:pt x="1432462" y="4920065"/>
                </a:lnTo>
                <a:lnTo>
                  <a:pt x="1411645" y="4922952"/>
                </a:lnTo>
                <a:cubicBezTo>
                  <a:pt x="1384856" y="4920079"/>
                  <a:pt x="1306656" y="4907389"/>
                  <a:pt x="1271729" y="4902828"/>
                </a:cubicBezTo>
                <a:cubicBezTo>
                  <a:pt x="1258697" y="4896954"/>
                  <a:pt x="1213546" y="4890036"/>
                  <a:pt x="1202076" y="4895589"/>
                </a:cubicBezTo>
                <a:cubicBezTo>
                  <a:pt x="1192059" y="4895561"/>
                  <a:pt x="1182171" y="4891311"/>
                  <a:pt x="1174670" y="4898040"/>
                </a:cubicBezTo>
                <a:cubicBezTo>
                  <a:pt x="1163701" y="4905820"/>
                  <a:pt x="1136874" y="4886643"/>
                  <a:pt x="1137035" y="4897965"/>
                </a:cubicBezTo>
                <a:cubicBezTo>
                  <a:pt x="1117838" y="4884693"/>
                  <a:pt x="1091386" y="4900421"/>
                  <a:pt x="1069882" y="4901859"/>
                </a:cubicBezTo>
                <a:cubicBezTo>
                  <a:pt x="1055589" y="4889467"/>
                  <a:pt x="1024570" y="4904705"/>
                  <a:pt x="980935" y="4900090"/>
                </a:cubicBezTo>
                <a:cubicBezTo>
                  <a:pt x="947614" y="4895538"/>
                  <a:pt x="913224" y="4886405"/>
                  <a:pt x="869960" y="4874547"/>
                </a:cubicBezTo>
                <a:cubicBezTo>
                  <a:pt x="819114" y="4845820"/>
                  <a:pt x="768074" y="4839770"/>
                  <a:pt x="721345" y="4828937"/>
                </a:cubicBezTo>
                <a:cubicBezTo>
                  <a:pt x="667944" y="4819060"/>
                  <a:pt x="698286" y="4848426"/>
                  <a:pt x="635428" y="4819153"/>
                </a:cubicBezTo>
                <a:cubicBezTo>
                  <a:pt x="626286" y="4826707"/>
                  <a:pt x="617638" y="4825980"/>
                  <a:pt x="604106" y="4819994"/>
                </a:cubicBezTo>
                <a:cubicBezTo>
                  <a:pt x="583276" y="4822237"/>
                  <a:pt x="539859" y="4835097"/>
                  <a:pt x="510451" y="4832608"/>
                </a:cubicBezTo>
                <a:cubicBezTo>
                  <a:pt x="489781" y="4829929"/>
                  <a:pt x="443867" y="4807857"/>
                  <a:pt x="427656" y="4805062"/>
                </a:cubicBezTo>
                <a:cubicBezTo>
                  <a:pt x="424088" y="4806479"/>
                  <a:pt x="419580" y="4809736"/>
                  <a:pt x="413184" y="4815837"/>
                </a:cubicBezTo>
                <a:cubicBezTo>
                  <a:pt x="387673" y="4805882"/>
                  <a:pt x="379855" y="4817328"/>
                  <a:pt x="341772" y="4818825"/>
                </a:cubicBezTo>
                <a:cubicBezTo>
                  <a:pt x="327795" y="4810179"/>
                  <a:pt x="314729" y="4811964"/>
                  <a:pt x="301266" y="4817000"/>
                </a:cubicBezTo>
                <a:cubicBezTo>
                  <a:pt x="265781" y="4810886"/>
                  <a:pt x="231017" y="4816794"/>
                  <a:pt x="189886" y="4815871"/>
                </a:cubicBezTo>
                <a:cubicBezTo>
                  <a:pt x="147910" y="4802917"/>
                  <a:pt x="121702" y="4818738"/>
                  <a:pt x="77762" y="4817675"/>
                </a:cubicBezTo>
                <a:cubicBezTo>
                  <a:pt x="38733" y="4795315"/>
                  <a:pt x="44308" y="4840244"/>
                  <a:pt x="8164" y="4835320"/>
                </a:cubicBezTo>
                <a:lnTo>
                  <a:pt x="0" y="4832771"/>
                </a:lnTo>
                <a:close/>
              </a:path>
            </a:pathLst>
          </a:cu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7FC103D5-CB6C-A8DE-B45B-A7857475E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00" y="5436000"/>
            <a:ext cx="6931319" cy="1186800"/>
          </a:xfrm>
        </p:spPr>
        <p:txBody>
          <a:bodyPr anchor="b">
            <a:normAutofit/>
          </a:bodyPr>
          <a:lstStyle/>
          <a:p>
            <a:pPr algn="l"/>
            <a:r>
              <a:rPr lang="hu-HU" sz="7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Érettségizzünk</a:t>
            </a:r>
          </a:p>
        </p:txBody>
      </p:sp>
      <p:grpSp>
        <p:nvGrpSpPr>
          <p:cNvPr id="21" name="Csoportba foglalás 20">
            <a:extLst>
              <a:ext uri="{FF2B5EF4-FFF2-40B4-BE49-F238E27FC236}">
                <a16:creationId xmlns:a16="http://schemas.microsoft.com/office/drawing/2014/main" id="{2BE78460-CDE5-C3FE-EF24-50184C947358}"/>
              </a:ext>
            </a:extLst>
          </p:cNvPr>
          <p:cNvGrpSpPr/>
          <p:nvPr/>
        </p:nvGrpSpPr>
        <p:grpSpPr>
          <a:xfrm>
            <a:off x="8116646" y="0"/>
            <a:ext cx="4064400" cy="7200000"/>
            <a:chOff x="8116646" y="12018504"/>
            <a:chExt cx="4064400" cy="7200000"/>
          </a:xfrm>
        </p:grpSpPr>
        <p:sp>
          <p:nvSpPr>
            <p:cNvPr id="7" name="Téglalap 6">
              <a:extLst>
                <a:ext uri="{FF2B5EF4-FFF2-40B4-BE49-F238E27FC236}">
                  <a16:creationId xmlns:a16="http://schemas.microsoft.com/office/drawing/2014/main" id="{7E23ABD8-E618-F440-5254-CC884CD18E61}"/>
                </a:ext>
              </a:extLst>
            </p:cNvPr>
            <p:cNvSpPr/>
            <p:nvPr/>
          </p:nvSpPr>
          <p:spPr>
            <a:xfrm>
              <a:off x="8116646" y="12018504"/>
              <a:ext cx="4064400" cy="7200000"/>
            </a:xfrm>
            <a:prstGeom prst="rect">
              <a:avLst/>
            </a:prstGeom>
            <a:solidFill>
              <a:srgbClr val="00C7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Szövegdoboz 11">
              <a:extLst>
                <a:ext uri="{FF2B5EF4-FFF2-40B4-BE49-F238E27FC236}">
                  <a16:creationId xmlns:a16="http://schemas.microsoft.com/office/drawing/2014/main" id="{27C9598E-6B6F-954B-3D36-F4E3C54DA1AE}"/>
                </a:ext>
              </a:extLst>
            </p:cNvPr>
            <p:cNvSpPr txBox="1"/>
            <p:nvPr/>
          </p:nvSpPr>
          <p:spPr>
            <a:xfrm>
              <a:off x="8891322" y="15155116"/>
              <a:ext cx="2515047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u-HU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Lipták Dárius</a:t>
              </a:r>
            </a:p>
          </p:txBody>
        </p:sp>
        <p:pic>
          <p:nvPicPr>
            <p:cNvPr id="14" name="Kép 13" descr="A képen képernyőkép, fekete, tervezés látható&#10;&#10;Előfordulhat, hogy a mesterséges intelligencia által létrehozott tartalom helytelen.">
              <a:extLst>
                <a:ext uri="{FF2B5EF4-FFF2-40B4-BE49-F238E27FC236}">
                  <a16:creationId xmlns:a16="http://schemas.microsoft.com/office/drawing/2014/main" id="{7810E2B6-C404-E984-222E-2D6C1BBB6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9517" y="13895116"/>
              <a:ext cx="1478655" cy="12600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0" name="Csoportba foglalás 19">
            <a:extLst>
              <a:ext uri="{FF2B5EF4-FFF2-40B4-BE49-F238E27FC236}">
                <a16:creationId xmlns:a16="http://schemas.microsoft.com/office/drawing/2014/main" id="{9F810165-2ABA-EA57-5324-62A84E8EF931}"/>
              </a:ext>
            </a:extLst>
          </p:cNvPr>
          <p:cNvGrpSpPr/>
          <p:nvPr/>
        </p:nvGrpSpPr>
        <p:grpSpPr>
          <a:xfrm>
            <a:off x="4057723" y="0"/>
            <a:ext cx="4064400" cy="7200000"/>
            <a:chOff x="4057723" y="10173729"/>
            <a:chExt cx="4064400" cy="7200000"/>
          </a:xfrm>
        </p:grpSpPr>
        <p:sp>
          <p:nvSpPr>
            <p:cNvPr id="6" name="Téglalap 5">
              <a:extLst>
                <a:ext uri="{FF2B5EF4-FFF2-40B4-BE49-F238E27FC236}">
                  <a16:creationId xmlns:a16="http://schemas.microsoft.com/office/drawing/2014/main" id="{DDE8EECB-5A8B-DABB-7404-50B982DC9FAD}"/>
                </a:ext>
              </a:extLst>
            </p:cNvPr>
            <p:cNvSpPr/>
            <p:nvPr/>
          </p:nvSpPr>
          <p:spPr>
            <a:xfrm>
              <a:off x="4057723" y="10173729"/>
              <a:ext cx="4064400" cy="7200000"/>
            </a:xfrm>
            <a:prstGeom prst="rect">
              <a:avLst/>
            </a:prstGeom>
            <a:solidFill>
              <a:srgbClr val="33DCF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Szövegdoboz 9">
              <a:extLst>
                <a:ext uri="{FF2B5EF4-FFF2-40B4-BE49-F238E27FC236}">
                  <a16:creationId xmlns:a16="http://schemas.microsoft.com/office/drawing/2014/main" id="{FBDB2F2E-BB7E-C331-426A-F76EBB190D40}"/>
                </a:ext>
              </a:extLst>
            </p:cNvPr>
            <p:cNvSpPr txBox="1"/>
            <p:nvPr/>
          </p:nvSpPr>
          <p:spPr>
            <a:xfrm>
              <a:off x="4948554" y="13310341"/>
              <a:ext cx="229421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u-HU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Gáspár Zsolt</a:t>
              </a:r>
            </a:p>
          </p:txBody>
        </p:sp>
        <p:pic>
          <p:nvPicPr>
            <p:cNvPr id="15" name="Kép 14" descr="A képen fekete, sötétség látható&#10;&#10;Előfordulhat, hogy a mesterséges intelligencia által létrehozott tartalom helytelen.">
              <a:extLst>
                <a:ext uri="{FF2B5EF4-FFF2-40B4-BE49-F238E27FC236}">
                  <a16:creationId xmlns:a16="http://schemas.microsoft.com/office/drawing/2014/main" id="{4EBFE08A-5C32-E67B-94E8-8EF830D8FA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4900" y="12050341"/>
              <a:ext cx="1797049" cy="1260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" name="Téglalap 4">
            <a:extLst>
              <a:ext uri="{FF2B5EF4-FFF2-40B4-BE49-F238E27FC236}">
                <a16:creationId xmlns:a16="http://schemas.microsoft.com/office/drawing/2014/main" id="{B145D477-599F-8DBD-4D48-CE8D49676239}"/>
              </a:ext>
            </a:extLst>
          </p:cNvPr>
          <p:cNvSpPr/>
          <p:nvPr/>
        </p:nvSpPr>
        <p:spPr>
          <a:xfrm>
            <a:off x="0" y="0"/>
            <a:ext cx="12181046" cy="7200000"/>
          </a:xfrm>
          <a:prstGeom prst="rect">
            <a:avLst/>
          </a:prstGeom>
          <a:solidFill>
            <a:srgbClr val="65E6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EF69A6D0-6AF5-CD32-8ED6-AA7210647476}"/>
              </a:ext>
            </a:extLst>
          </p:cNvPr>
          <p:cNvSpPr txBox="1"/>
          <p:nvPr/>
        </p:nvSpPr>
        <p:spPr>
          <a:xfrm>
            <a:off x="72000" y="1296000"/>
            <a:ext cx="24869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Bernát Olivér</a:t>
            </a:r>
          </a:p>
        </p:txBody>
      </p:sp>
      <p:pic>
        <p:nvPicPr>
          <p:cNvPr id="13" name="Kép 12" descr="A képen fekete, sötétség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46C6AE3B-2A4A-D8F5-AAFF-A536F20B1B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36000"/>
            <a:ext cx="1260000" cy="1260000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6266F4C8-59CA-1F1D-433C-D332E41160E1}"/>
              </a:ext>
            </a:extLst>
          </p:cNvPr>
          <p:cNvSpPr txBox="1"/>
          <p:nvPr/>
        </p:nvSpPr>
        <p:spPr>
          <a:xfrm>
            <a:off x="3469812" y="288000"/>
            <a:ext cx="2483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/>
              <a:t>Fő feladatok: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D2906E3E-D8DD-E35F-1DEC-B0A486B4F6A8}"/>
              </a:ext>
            </a:extLst>
          </p:cNvPr>
          <p:cNvSpPr txBox="1"/>
          <p:nvPr/>
        </p:nvSpPr>
        <p:spPr>
          <a:xfrm>
            <a:off x="6096001" y="288000"/>
            <a:ext cx="595324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/>
              <a:t>Backend teljes körű kidolgozása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/>
              <a:t>Adminisztratív feladatokat ellátó felület kidolgozása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3F074F5A-28DC-8E4B-0B8F-0A2A0AE280C8}"/>
              </a:ext>
            </a:extLst>
          </p:cNvPr>
          <p:cNvSpPr txBox="1"/>
          <p:nvPr/>
        </p:nvSpPr>
        <p:spPr>
          <a:xfrm>
            <a:off x="2163683" y="2661889"/>
            <a:ext cx="2659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 err="1"/>
              <a:t>Admin</a:t>
            </a:r>
            <a:r>
              <a:rPr lang="hu-HU" sz="3200" dirty="0"/>
              <a:t> felület:</a:t>
            </a:r>
          </a:p>
        </p:txBody>
      </p:sp>
      <p:pic>
        <p:nvPicPr>
          <p:cNvPr id="19" name="Kép 18">
            <a:extLst>
              <a:ext uri="{FF2B5EF4-FFF2-40B4-BE49-F238E27FC236}">
                <a16:creationId xmlns:a16="http://schemas.microsoft.com/office/drawing/2014/main" id="{B7AB3094-BAF4-B326-2367-9B30ECC86F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2965" y="2302800"/>
            <a:ext cx="6469035" cy="4320000"/>
          </a:xfrm>
          <a:prstGeom prst="rect">
            <a:avLst/>
          </a:prstGeom>
        </p:spPr>
      </p:pic>
      <p:pic>
        <p:nvPicPr>
          <p:cNvPr id="22" name="Kép 21">
            <a:extLst>
              <a:ext uri="{FF2B5EF4-FFF2-40B4-BE49-F238E27FC236}">
                <a16:creationId xmlns:a16="http://schemas.microsoft.com/office/drawing/2014/main" id="{AFCC2F15-51B0-88DA-B9A8-E25B7AFB96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0764" y="-4465680"/>
            <a:ext cx="6471236" cy="4320000"/>
          </a:xfrm>
          <a:prstGeom prst="rect">
            <a:avLst/>
          </a:prstGeom>
        </p:spPr>
      </p:pic>
      <p:pic>
        <p:nvPicPr>
          <p:cNvPr id="23" name="Kép 22">
            <a:extLst>
              <a:ext uri="{FF2B5EF4-FFF2-40B4-BE49-F238E27FC236}">
                <a16:creationId xmlns:a16="http://schemas.microsoft.com/office/drawing/2014/main" id="{3847DE16-71C8-D809-262A-D715A83343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8851" y="9463680"/>
            <a:ext cx="6482196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61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421</Words>
  <Application>Microsoft Office PowerPoint</Application>
  <PresentationFormat>Szélesvásznú</PresentationFormat>
  <Paragraphs>166</Paragraphs>
  <Slides>26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26</vt:i4>
      </vt:variant>
    </vt:vector>
  </HeadingPairs>
  <TitlesOfParts>
    <vt:vector size="31" baseType="lpstr">
      <vt:lpstr>Aptos</vt:lpstr>
      <vt:lpstr>Aptos Display</vt:lpstr>
      <vt:lpstr>Arial</vt:lpstr>
      <vt:lpstr>Times New Roman</vt:lpstr>
      <vt:lpstr>Office-téma</vt:lpstr>
      <vt:lpstr>Érettségizzünk</vt:lpstr>
      <vt:lpstr>Tanulást segítő alkalmazás</vt:lpstr>
      <vt:lpstr>PowerPoint-bemutató</vt:lpstr>
      <vt:lpstr>PowerPoint-bemutató</vt:lpstr>
      <vt:lpstr>PowerPoint-bemutató</vt:lpstr>
      <vt:lpstr>Érettségizzünk</vt:lpstr>
      <vt:lpstr>Érettségizzünk</vt:lpstr>
      <vt:lpstr>Érettségizzünk</vt:lpstr>
      <vt:lpstr>Érettségizzünk</vt:lpstr>
      <vt:lpstr>Érettségizzünk</vt:lpstr>
      <vt:lpstr>Érettségizzünk</vt:lpstr>
      <vt:lpstr>Érettségizzünk</vt:lpstr>
      <vt:lpstr>Érettségizzünk</vt:lpstr>
      <vt:lpstr>Érettségizzünk</vt:lpstr>
      <vt:lpstr>Érettségizzünk</vt:lpstr>
      <vt:lpstr>Érettségizzünk</vt:lpstr>
      <vt:lpstr>Érettségizzünk</vt:lpstr>
      <vt:lpstr>Érettségizzünk</vt:lpstr>
      <vt:lpstr>Érettségizzünk</vt:lpstr>
      <vt:lpstr>Érettségizzünk</vt:lpstr>
      <vt:lpstr>Érettségizzünk</vt:lpstr>
      <vt:lpstr>Érettségizzünk</vt:lpstr>
      <vt:lpstr>Érettségizzünk</vt:lpstr>
      <vt:lpstr>Érettségizzünk</vt:lpstr>
      <vt:lpstr>Érettségizzünk</vt:lpstr>
      <vt:lpstr>Érettségizzünk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O365 felhasználó</dc:creator>
  <cp:lastModifiedBy>O365 felhasználó</cp:lastModifiedBy>
  <cp:revision>211</cp:revision>
  <dcterms:created xsi:type="dcterms:W3CDTF">2025-02-12T06:47:35Z</dcterms:created>
  <dcterms:modified xsi:type="dcterms:W3CDTF">2025-03-06T07:32:50Z</dcterms:modified>
</cp:coreProperties>
</file>