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E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152" d="100"/>
          <a:sy n="152" d="100"/>
        </p:scale>
        <p:origin x="206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3" y="4968201"/>
            <a:ext cx="3273750" cy="139444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63588" y="908720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UT Sans Bold" pitchFamily="50" charset="0"/>
              </a:rPr>
              <a:t>InvoiceJet</a:t>
            </a:r>
            <a:r>
              <a:rPr lang="en-US" sz="3600" dirty="0">
                <a:latin typeface="UT Sans Bold" pitchFamily="50" charset="0"/>
              </a:rPr>
              <a:t> -  </a:t>
            </a:r>
            <a:r>
              <a:rPr lang="en-US" sz="3600" dirty="0" err="1">
                <a:latin typeface="UT Sans Bold" pitchFamily="50" charset="0"/>
              </a:rPr>
              <a:t>Aplicație</a:t>
            </a:r>
            <a:r>
              <a:rPr lang="en-US" sz="3600" dirty="0">
                <a:latin typeface="UT Sans Bold" pitchFamily="50" charset="0"/>
              </a:rPr>
              <a:t> web </a:t>
            </a:r>
            <a:r>
              <a:rPr lang="en-US" sz="3600" dirty="0" err="1">
                <a:latin typeface="UT Sans Bold" pitchFamily="50" charset="0"/>
              </a:rPr>
              <a:t>pentru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ro-RO" sz="3600" dirty="0">
                <a:latin typeface="UT Sans Bold" pitchFamily="50" charset="0"/>
              </a:rPr>
              <a:t>emiterea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și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gestionarea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facturilor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între</a:t>
            </a:r>
            <a:r>
              <a:rPr lang="en-US" sz="3600" dirty="0">
                <a:latin typeface="UT Sans Bold" pitchFamily="50" charset="0"/>
              </a:rPr>
              <a:t> </a:t>
            </a:r>
            <a:r>
              <a:rPr lang="en-US" sz="3600" dirty="0" err="1">
                <a:latin typeface="UT Sans Bold" pitchFamily="50" charset="0"/>
              </a:rPr>
              <a:t>firme</a:t>
            </a:r>
            <a:r>
              <a:rPr lang="en-US" sz="3600" dirty="0">
                <a:latin typeface="UT Sans Bold" pitchFamily="50" charset="0"/>
              </a:rPr>
              <a:t>  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312312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Hossz</a:t>
            </a:r>
            <a:r>
              <a:rPr lang="hu-HU" sz="2400" dirty="0">
                <a:latin typeface="UT Sans Bold" pitchFamily="50" charset="0"/>
              </a:rPr>
              <a:t>ú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Zsolt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152031"/>
            <a:ext cx="8064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Lorem ipsum dolor sit </a:t>
            </a:r>
            <a:r>
              <a:rPr lang="en-US" sz="2000" dirty="0" err="1">
                <a:latin typeface="UT Sans" pitchFamily="50" charset="0"/>
              </a:rPr>
              <a:t>amet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consectetur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adipiscing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elit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Nulla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massa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nulla</a:t>
            </a:r>
            <a:r>
              <a:rPr lang="en-US" sz="2000" dirty="0">
                <a:latin typeface="UT Sans" pitchFamily="50" charset="0"/>
              </a:rPr>
              <a:t> Lorem ipsum dolor </a:t>
            </a:r>
          </a:p>
          <a:p>
            <a:pPr marL="800100" lvl="1" indent="-342900" algn="just">
              <a:buFont typeface=".AppleSystemUIFont" charset="-120"/>
              <a:buChar char="-"/>
            </a:pPr>
            <a:r>
              <a:rPr lang="en-US" sz="2000" dirty="0">
                <a:latin typeface="UT Sans" pitchFamily="50" charset="0"/>
              </a:rPr>
              <a:t>Lorem ipsum dolor </a:t>
            </a:r>
          </a:p>
          <a:p>
            <a:pPr marL="1257300" lvl="2" indent="-342900" algn="just">
              <a:buFont typeface="Wingdings" charset="2"/>
              <a:buChar char="§"/>
            </a:pPr>
            <a:r>
              <a:rPr lang="en-US" sz="2000" dirty="0">
                <a:latin typeface="UT Sans" pitchFamily="50" charset="0"/>
              </a:rPr>
              <a:t>Lorem ipsum dolor</a:t>
            </a:r>
          </a:p>
          <a:p>
            <a:pPr algn="just"/>
            <a:endParaRPr lang="ro-RO" sz="2000" dirty="0">
              <a:latin typeface="UT Symbols" charset="0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Nam </a:t>
            </a:r>
            <a:r>
              <a:rPr lang="en-US" sz="2000" dirty="0" err="1">
                <a:latin typeface="UT Sans" pitchFamily="50" charset="0"/>
              </a:rPr>
              <a:t>pellentesque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nulla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feugiat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condimentum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erat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lectus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vulputate</a:t>
            </a:r>
            <a:r>
              <a:rPr lang="en-US" sz="2000" dirty="0">
                <a:latin typeface="UT Sans" pitchFamily="50" charset="0"/>
              </a:rPr>
              <a:t> magna, Lorem ipsum dolor ac </a:t>
            </a:r>
            <a:r>
              <a:rPr lang="en-US" sz="2000" dirty="0" err="1">
                <a:latin typeface="UT Sans" pitchFamily="50" charset="0"/>
              </a:rPr>
              <a:t>sollicitudin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Morbi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blandit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posuere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facilisis</a:t>
            </a:r>
            <a:r>
              <a:rPr lang="en-US" sz="2000" dirty="0">
                <a:latin typeface="UT Sans" pitchFamily="50" charset="0"/>
              </a:rPr>
              <a:t>.</a:t>
            </a:r>
            <a:endParaRPr lang="ro-RO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endParaRPr lang="ro-RO" sz="20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Cras</a:t>
            </a:r>
            <a:r>
              <a:rPr lang="en-US" sz="2000" dirty="0">
                <a:latin typeface="UT Sans" pitchFamily="50" charset="0"/>
              </a:rPr>
              <a:t> dictum dui a </a:t>
            </a:r>
            <a:r>
              <a:rPr lang="en-US" sz="2000" dirty="0" err="1">
                <a:latin typeface="UT Sans" pitchFamily="50" charset="0"/>
              </a:rPr>
              <a:t>consectetur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sodales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Curabitur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feugiat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nulla</a:t>
            </a:r>
            <a:r>
              <a:rPr lang="en-US" sz="2000" dirty="0">
                <a:latin typeface="UT Sans" pitchFamily="50" charset="0"/>
              </a:rPr>
              <a:t> at </a:t>
            </a:r>
            <a:r>
              <a:rPr lang="en-US" sz="2000" dirty="0" err="1">
                <a:latin typeface="UT Sans" pitchFamily="50" charset="0"/>
              </a:rPr>
              <a:t>bibendum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consequat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Proin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egestas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est</a:t>
            </a:r>
            <a:r>
              <a:rPr lang="en-US" sz="2000" dirty="0">
                <a:latin typeface="UT Sans" pitchFamily="50" charset="0"/>
              </a:rPr>
              <a:t> a </a:t>
            </a:r>
            <a:r>
              <a:rPr lang="en-US" sz="2000" dirty="0" err="1">
                <a:latin typeface="UT Sans" pitchFamily="50" charset="0"/>
              </a:rPr>
              <a:t>tellus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tincidunt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sed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tincidunt</a:t>
            </a:r>
            <a:r>
              <a:rPr lang="en-US" sz="2000" dirty="0">
                <a:latin typeface="UT Sans" pitchFamily="50" charset="0"/>
              </a:rPr>
              <a:t> dolor </a:t>
            </a:r>
            <a:r>
              <a:rPr lang="en-US" sz="2000" dirty="0" err="1">
                <a:latin typeface="UT Sans" pitchFamily="50" charset="0"/>
              </a:rPr>
              <a:t>laoreet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Fusce</a:t>
            </a:r>
            <a:r>
              <a:rPr lang="en-US" sz="2000" dirty="0">
                <a:latin typeface="UT Sans" pitchFamily="50" charset="0"/>
              </a:rPr>
              <a:t> id </a:t>
            </a:r>
            <a:r>
              <a:rPr lang="en-US" sz="2000" dirty="0" err="1">
                <a:latin typeface="UT Sans" pitchFamily="50" charset="0"/>
              </a:rPr>
              <a:t>augue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augue</a:t>
            </a:r>
            <a:r>
              <a:rPr lang="en-US" sz="2000" dirty="0">
                <a:latin typeface="UT Sans" pitchFamily="50" charset="0"/>
              </a:rPr>
              <a:t>. Maecenas </a:t>
            </a:r>
            <a:r>
              <a:rPr lang="en-US" sz="2000" dirty="0" err="1">
                <a:latin typeface="UT Sans" pitchFamily="50" charset="0"/>
              </a:rPr>
              <a:t>eget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purus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orci</a:t>
            </a:r>
            <a:r>
              <a:rPr lang="en-US" sz="2000" dirty="0">
                <a:latin typeface="UT Sans" pitchFamily="50" charset="0"/>
              </a:rPr>
              <a:t>. </a:t>
            </a:r>
            <a:r>
              <a:rPr lang="en-US" sz="2000" dirty="0" err="1">
                <a:latin typeface="UT Sans" pitchFamily="50" charset="0"/>
              </a:rPr>
              <a:t>Donec</a:t>
            </a:r>
            <a:r>
              <a:rPr lang="en-US" sz="2000" dirty="0">
                <a:latin typeface="UT Sans" pitchFamily="50" charset="0"/>
              </a:rPr>
              <a:t> tempus </a:t>
            </a:r>
            <a:r>
              <a:rPr lang="en-US" sz="2000" dirty="0" err="1">
                <a:latin typeface="UT Sans" pitchFamily="50" charset="0"/>
              </a:rPr>
              <a:t>aliquet</a:t>
            </a:r>
            <a:r>
              <a:rPr lang="en-US" sz="2000" dirty="0">
                <a:latin typeface="UT Sans" pitchFamily="50" charset="0"/>
              </a:rPr>
              <a:t> gravida. Nam </a:t>
            </a:r>
            <a:r>
              <a:rPr lang="en-US" sz="2000" dirty="0" err="1">
                <a:latin typeface="UT Sans" pitchFamily="50" charset="0"/>
              </a:rPr>
              <a:t>tortor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elit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blandit</a:t>
            </a:r>
            <a:r>
              <a:rPr lang="en-US" sz="2000" dirty="0">
                <a:latin typeface="UT Sans" pitchFamily="50" charset="0"/>
              </a:rPr>
              <a:t> sit </a:t>
            </a:r>
            <a:r>
              <a:rPr lang="en-US" sz="2000" dirty="0" err="1">
                <a:latin typeface="UT Sans" pitchFamily="50" charset="0"/>
              </a:rPr>
              <a:t>amet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viverra</a:t>
            </a:r>
            <a:r>
              <a:rPr lang="en-US" sz="2000" dirty="0">
                <a:latin typeface="UT Sans" pitchFamily="50" charset="0"/>
              </a:rPr>
              <a:t> a, </a:t>
            </a:r>
            <a:r>
              <a:rPr lang="en-US" sz="2000" dirty="0" err="1">
                <a:latin typeface="UT Sans" pitchFamily="50" charset="0"/>
              </a:rPr>
              <a:t>hendrerit</a:t>
            </a:r>
            <a:r>
              <a:rPr lang="en-US" sz="2000" dirty="0">
                <a:latin typeface="UT Sans" pitchFamily="50" charset="0"/>
              </a:rPr>
              <a:t> vitae </a:t>
            </a:r>
            <a:r>
              <a:rPr lang="en-US" sz="2000" dirty="0" err="1">
                <a:latin typeface="UT Sans" pitchFamily="50" charset="0"/>
              </a:rPr>
              <a:t>nibh</a:t>
            </a:r>
            <a:r>
              <a:rPr lang="en-US" sz="2000" dirty="0">
                <a:latin typeface="UT Sans" pitchFamily="50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7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60648"/>
            <a:ext cx="1692188" cy="6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115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.AppleSystemUIFont</vt:lpstr>
      <vt:lpstr>Arial</vt:lpstr>
      <vt:lpstr>Calibri</vt:lpstr>
      <vt:lpstr>Calibri Light</vt:lpstr>
      <vt:lpstr>UT Sans</vt:lpstr>
      <vt:lpstr>UT Sans Bold</vt:lpstr>
      <vt:lpstr>UT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ZSOLT HOSSZÚ</cp:lastModifiedBy>
  <cp:revision>19</cp:revision>
  <dcterms:created xsi:type="dcterms:W3CDTF">2017-10-19T09:49:50Z</dcterms:created>
  <dcterms:modified xsi:type="dcterms:W3CDTF">2024-06-24T07:37:25Z</dcterms:modified>
</cp:coreProperties>
</file>