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0" r:id="rId4"/>
    <p:sldId id="265" r:id="rId5"/>
    <p:sldId id="270" r:id="rId6"/>
    <p:sldId id="266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52" d="100"/>
          <a:sy n="152" d="100"/>
        </p:scale>
        <p:origin x="206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3588" y="908720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InvoiceJet</a:t>
            </a:r>
            <a:r>
              <a:rPr lang="en-US" sz="3600" dirty="0">
                <a:latin typeface="UT Sans Bold" pitchFamily="50" charset="0"/>
              </a:rPr>
              <a:t> </a:t>
            </a:r>
          </a:p>
          <a:p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Aplicație</a:t>
            </a:r>
            <a:r>
              <a:rPr lang="en-US" sz="2400" dirty="0">
                <a:latin typeface="UT Sans Bold" pitchFamily="50" charset="0"/>
              </a:rPr>
              <a:t> web </a:t>
            </a:r>
            <a:r>
              <a:rPr lang="en-US" sz="2400" dirty="0" err="1">
                <a:latin typeface="UT Sans Bold" pitchFamily="50" charset="0"/>
              </a:rPr>
              <a:t>pentru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ro-RO" sz="2400" dirty="0">
                <a:latin typeface="UT Sans Bold" pitchFamily="50" charset="0"/>
              </a:rPr>
              <a:t>emiterea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și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ro-RO" sz="2400" dirty="0">
                <a:latin typeface="UT Sans Bold" pitchFamily="50" charset="0"/>
              </a:rPr>
              <a:t>gestionarea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facturilor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între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firme</a:t>
            </a:r>
            <a:r>
              <a:rPr lang="en-US" sz="2400" dirty="0">
                <a:latin typeface="UT Sans Bold" pitchFamily="50" charset="0"/>
              </a:rPr>
              <a:t>  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342900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Hossz</a:t>
            </a:r>
            <a:r>
              <a:rPr lang="hu-HU" sz="2400" dirty="0">
                <a:latin typeface="UT Sans Bold" pitchFamily="50" charset="0"/>
              </a:rPr>
              <a:t>ú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hu-HU" sz="2400" dirty="0">
                <a:latin typeface="UT Sans Bold" pitchFamily="50" charset="0"/>
              </a:rPr>
              <a:t>Zsolt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pt-BR" dirty="0">
                <a:latin typeface="UT Sans"/>
              </a:rPr>
              <a:t>InvoiceJet este o aplicație de </a:t>
            </a:r>
            <a:r>
              <a:rPr lang="ro-RO" dirty="0"/>
              <a:t>emitere</a:t>
            </a:r>
            <a:r>
              <a:rPr lang="pt-BR" dirty="0">
                <a:latin typeface="UT Sans"/>
              </a:rPr>
              <a:t> a facturilor destinată companiilor de dimensiuni mici/medii.</a:t>
            </a: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Scopul</a:t>
            </a:r>
            <a:r>
              <a:rPr lang="en-US" dirty="0">
                <a:latin typeface="UT Sans"/>
              </a:rPr>
              <a:t> principal al </a:t>
            </a:r>
            <a:r>
              <a:rPr lang="en-US" dirty="0" err="1">
                <a:latin typeface="UT Sans"/>
              </a:rPr>
              <a:t>aplicației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este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simplifica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procesul</a:t>
            </a:r>
            <a:r>
              <a:rPr lang="en-US" dirty="0">
                <a:latin typeface="UT Sans"/>
              </a:rPr>
              <a:t> de </a:t>
            </a:r>
            <a:r>
              <a:rPr lang="en-US" dirty="0" err="1">
                <a:latin typeface="UT Sans"/>
              </a:rPr>
              <a:t>facturare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și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asigura</a:t>
            </a:r>
            <a:r>
              <a:rPr lang="en-US" dirty="0">
                <a:latin typeface="UT Sans"/>
              </a:rPr>
              <a:t> o </a:t>
            </a:r>
            <a:r>
              <a:rPr lang="en-US" dirty="0" err="1">
                <a:latin typeface="UT Sans"/>
              </a:rPr>
              <a:t>gestionare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eficientă</a:t>
            </a:r>
            <a:r>
              <a:rPr lang="en-US" dirty="0">
                <a:latin typeface="UT Sans"/>
              </a:rPr>
              <a:t> a </a:t>
            </a:r>
            <a:r>
              <a:rPr lang="en-US" dirty="0" err="1">
                <a:latin typeface="UT Sans"/>
              </a:rPr>
              <a:t>documentelor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financiare</a:t>
            </a:r>
            <a:r>
              <a:rPr lang="en-US" dirty="0">
                <a:latin typeface="UT Sans"/>
              </a:rPr>
              <a:t>.</a:t>
            </a:r>
          </a:p>
          <a:p>
            <a:pPr algn="just"/>
            <a:endParaRPr lang="ro-RO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Func</a:t>
            </a:r>
            <a:r>
              <a:rPr lang="ro-RO" dirty="0">
                <a:latin typeface="UT Sans" pitchFamily="50" charset="0"/>
              </a:rPr>
              <a:t>ționalități principale</a:t>
            </a:r>
            <a:r>
              <a:rPr lang="en-US" dirty="0">
                <a:latin typeface="UT Sans"/>
              </a:rPr>
              <a:t>:</a:t>
            </a:r>
            <a:endParaRPr lang="ro-RO" dirty="0">
              <a:latin typeface="UT Sans"/>
            </a:endParaRPr>
          </a:p>
          <a:p>
            <a:pPr algn="just"/>
            <a:endParaRPr lang="en-US" dirty="0">
              <a:latin typeface="UT Sans"/>
            </a:endParaRP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Crearea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 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și gestionarea documentelor financiare, precum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:</a:t>
            </a:r>
          </a:p>
          <a:p>
            <a:pPr marR="0" lvl="2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       facturi, facturi proforme și facturi storno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Rapoarte și statistici financiare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Generare/export de documente în format PDF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Salvarea clienților, conturilor bancare, </a:t>
            </a: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seriilor de documente</a:t>
            </a:r>
            <a:r>
              <a:rPr lang="en-US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și a produselor folosite la emiterea de facturi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238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Introducere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dirty="0">
                <a:latin typeface="UT Sans"/>
              </a:rPr>
              <a:t>Back-end</a:t>
            </a:r>
            <a:r>
              <a:rPr lang="en-US" dirty="0">
                <a:latin typeface="UT Sans"/>
              </a:rPr>
              <a:t>: ASP.NET Core Web API, Entity Framework</a:t>
            </a:r>
            <a:endParaRPr lang="pt-BR" dirty="0">
              <a:latin typeface="UT Sans"/>
            </a:endParaRP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>
                <a:latin typeface="UT Sans"/>
              </a:rPr>
              <a:t>Front-end: Angular, HTML, SCSS, Typescript</a:t>
            </a:r>
          </a:p>
          <a:p>
            <a:pPr algn="just"/>
            <a:endParaRPr lang="ro-RO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Baze</a:t>
            </a:r>
            <a:r>
              <a:rPr lang="en-US" dirty="0">
                <a:latin typeface="UT Sans"/>
              </a:rPr>
              <a:t> de date: Microsoft SQL Server</a:t>
            </a:r>
          </a:p>
          <a:p>
            <a:pPr algn="just"/>
            <a:endParaRPr lang="en-US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/>
              <a:t>Biblioteci</a:t>
            </a:r>
            <a:r>
              <a:rPr lang="en-US" dirty="0"/>
              <a:t>:</a:t>
            </a:r>
            <a:r>
              <a:rPr lang="en-US" dirty="0">
                <a:latin typeface="UT Sans"/>
              </a:rPr>
              <a:t> </a:t>
            </a:r>
          </a:p>
          <a:p>
            <a:pPr marL="342900" indent="-342900" algn="just">
              <a:buBlip>
                <a:blip r:embed="rId2"/>
              </a:buBlip>
            </a:pPr>
            <a:endParaRPr lang="en-US" dirty="0">
              <a:latin typeface="UT Sans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QuestPDF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pentru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generarea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documentelor</a:t>
            </a:r>
            <a:r>
              <a:rPr lang="en-US" dirty="0">
                <a:latin typeface="UT Sans"/>
              </a:rPr>
              <a:t> PDF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AutoMapper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pentru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maparea</a:t>
            </a:r>
            <a:r>
              <a:rPr lang="en-US" dirty="0">
                <a:latin typeface="UT Sans"/>
              </a:rPr>
              <a:t> </a:t>
            </a:r>
            <a:r>
              <a:rPr lang="ro-RO" dirty="0">
                <a:latin typeface="UT Sans"/>
              </a:rPr>
              <a:t>între clase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Bcrypt.Net pentru criptarea parolei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Jwt Bearer pentru autentificare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Angular Material pentru componentele de UI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Ng2charts pentru componente de tip grafic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6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Tehnologii</a:t>
            </a:r>
            <a:r>
              <a:rPr lang="en-US" sz="3600" dirty="0"/>
              <a:t> </a:t>
            </a:r>
            <a:r>
              <a:rPr lang="ro-RO" sz="3600" dirty="0"/>
              <a:t>u</a:t>
            </a:r>
            <a:r>
              <a:rPr lang="en-US" sz="3600" dirty="0" err="1"/>
              <a:t>tilizate</a:t>
            </a:r>
            <a:endParaRPr lang="en-US" sz="3600" dirty="0">
              <a:latin typeface="UT Sans"/>
            </a:endParaRPr>
          </a:p>
        </p:txBody>
      </p:sp>
      <p:pic>
        <p:nvPicPr>
          <p:cNvPr id="14" name="Picture 13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3B294F4D-F12C-0E32-F0F9-930B0EDBF3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54" y="1887571"/>
            <a:ext cx="563686" cy="563686"/>
          </a:xfrm>
          <a:prstGeom prst="rect">
            <a:avLst/>
          </a:prstGeom>
        </p:spPr>
      </p:pic>
      <p:pic>
        <p:nvPicPr>
          <p:cNvPr id="16" name="Picture 15" descr="A red and white logo&#10;&#10;Description automatically generated">
            <a:extLst>
              <a:ext uri="{FF2B5EF4-FFF2-40B4-BE49-F238E27FC236}">
                <a16:creationId xmlns:a16="http://schemas.microsoft.com/office/drawing/2014/main" id="{6FE33DE2-C734-B341-EC9F-92A306AA7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95" y="1237527"/>
            <a:ext cx="756084" cy="75608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790A2D2-6841-4D80-F18D-9E0FD8FC25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474" y="2071191"/>
            <a:ext cx="782451" cy="632533"/>
          </a:xfrm>
          <a:prstGeom prst="rect">
            <a:avLst/>
          </a:prstGeom>
        </p:spPr>
      </p:pic>
      <p:pic>
        <p:nvPicPr>
          <p:cNvPr id="2055" name="Picture 7" descr="Auto Mapper in .NET 6 | Tech Playground">
            <a:extLst>
              <a:ext uri="{FF2B5EF4-FFF2-40B4-BE49-F238E27FC236}">
                <a16:creationId xmlns:a16="http://schemas.microsoft.com/office/drawing/2014/main" id="{60291D73-5166-6DA1-50A4-652681436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44906"/>
            <a:ext cx="1745170" cy="87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370C25-C0A2-B7FF-216B-D168EB14C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200" y="4127878"/>
            <a:ext cx="1741373" cy="487224"/>
          </a:xfrm>
          <a:prstGeom prst="rect">
            <a:avLst/>
          </a:prstGeom>
        </p:spPr>
      </p:pic>
      <p:pic>
        <p:nvPicPr>
          <p:cNvPr id="22" name="Picture 2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C54EDEC-0B40-C5A2-B194-06E97FB338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7" y="4663823"/>
            <a:ext cx="1220114" cy="76257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E4171218-5404-78EA-6E72-91258BB0461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581555"/>
            <a:ext cx="2107341" cy="370892"/>
          </a:xfrm>
          <a:prstGeom prst="rect">
            <a:avLst/>
          </a:prstGeom>
        </p:spPr>
      </p:pic>
      <p:pic>
        <p:nvPicPr>
          <p:cNvPr id="8" name="Picture 7" descr="A blue triangle with black text&#10;&#10;Description automatically generated">
            <a:extLst>
              <a:ext uri="{FF2B5EF4-FFF2-40B4-BE49-F238E27FC236}">
                <a16:creationId xmlns:a16="http://schemas.microsoft.com/office/drawing/2014/main" id="{2EF5FC3C-6399-E905-028E-180CAA9DD39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59" y="2730122"/>
            <a:ext cx="756084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82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Diagrama UML de actori</a:t>
            </a:r>
            <a:endParaRPr lang="en-US" sz="3600" dirty="0">
              <a:latin typeface="UT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77C0D-C6F2-439B-5D27-16739C972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8666"/>
            <a:ext cx="5915246" cy="460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05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567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Diagrama bazei de date</a:t>
            </a:r>
            <a:endParaRPr lang="en-US" sz="3600" dirty="0">
              <a:latin typeface="UT Sans"/>
            </a:endParaRPr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02D0E33-B754-3F4A-1C48-03240992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48320"/>
            <a:ext cx="5756910" cy="50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86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Beneficii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ro-RO" sz="3600" dirty="0"/>
              <a:t>a</a:t>
            </a:r>
            <a:r>
              <a:rPr lang="en-US" sz="3600" dirty="0" err="1"/>
              <a:t>vantaje</a:t>
            </a:r>
            <a:endParaRPr lang="en-US" sz="3600" dirty="0">
              <a:latin typeface="UT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177C1-1D4C-0D32-F44E-0C84D4FF1036}"/>
              </a:ext>
            </a:extLst>
          </p:cNvPr>
          <p:cNvSpPr txBox="1"/>
          <p:nvPr/>
        </p:nvSpPr>
        <p:spPr>
          <a:xfrm>
            <a:off x="457740" y="1988840"/>
            <a:ext cx="8064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: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care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HTML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le </a:t>
            </a:r>
            <a:r>
              <a:rPr lang="en-US" dirty="0" err="1"/>
              <a:t>convertesc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PDF, </a:t>
            </a:r>
            <a:r>
              <a:rPr lang="en-US" dirty="0" err="1"/>
              <a:t>InvoiceJet</a:t>
            </a:r>
            <a:r>
              <a:rPr lang="en-US" dirty="0"/>
              <a:t> </a:t>
            </a:r>
            <a:r>
              <a:rPr lang="en-US" dirty="0" err="1"/>
              <a:t>convertește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PDF </a:t>
            </a:r>
            <a:r>
              <a:rPr lang="en-US" dirty="0" err="1"/>
              <a:t>și</a:t>
            </a:r>
            <a:r>
              <a:rPr lang="en-US" dirty="0"/>
              <a:t> face embed cu </a:t>
            </a:r>
            <a:r>
              <a:rPr lang="en-US" dirty="0" err="1"/>
              <a:t>iframe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ro-RO" dirty="0"/>
              <a:t> și un timp de previzualizare mai rapid.</a:t>
            </a:r>
          </a:p>
          <a:p>
            <a:pPr algn="just"/>
            <a:endParaRPr lang="ro-RO" dirty="0"/>
          </a:p>
          <a:p>
            <a:pPr marL="342900" indent="-342900" algn="just">
              <a:buBlip>
                <a:blip r:embed="rId3"/>
              </a:buBlip>
            </a:pPr>
            <a:r>
              <a:rPr lang="en-US" dirty="0" err="1">
                <a:latin typeface="UT Sans"/>
              </a:rPr>
              <a:t>Editare</a:t>
            </a:r>
            <a:r>
              <a:rPr lang="ro-RO" dirty="0">
                <a:latin typeface="UT Sans"/>
              </a:rPr>
              <a:t>/previzualizare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facturi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emise</a:t>
            </a:r>
            <a:r>
              <a:rPr lang="en-US" dirty="0">
                <a:latin typeface="UT Sans"/>
              </a:rPr>
              <a:t>: </a:t>
            </a:r>
            <a:r>
              <a:rPr lang="en-US" dirty="0" err="1">
                <a:latin typeface="UT Sans"/>
              </a:rPr>
              <a:t>Oferă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posibilitatea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edita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facturile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chiar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și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după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ce</a:t>
            </a:r>
            <a:r>
              <a:rPr lang="en-US" dirty="0">
                <a:latin typeface="UT Sans"/>
              </a:rPr>
              <a:t> au </a:t>
            </a:r>
            <a:r>
              <a:rPr lang="en-US" dirty="0" err="1">
                <a:latin typeface="UT Sans"/>
              </a:rPr>
              <a:t>fost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emise</a:t>
            </a:r>
            <a:r>
              <a:rPr lang="en-US" dirty="0">
                <a:latin typeface="UT Sans"/>
              </a:rPr>
              <a:t>.</a:t>
            </a:r>
            <a:r>
              <a:rPr lang="ro-RO" dirty="0">
                <a:latin typeface="UT Sans"/>
              </a:rPr>
              <a:t> Oferă posibilitatea de previzualizare a facturii, înainte ca aceasta să fie actualizată.</a:t>
            </a:r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en-US" dirty="0" err="1"/>
              <a:t>Aplicație</a:t>
            </a:r>
            <a:r>
              <a:rPr lang="en-US" dirty="0"/>
              <a:t> Single Page (SPA): </a:t>
            </a:r>
            <a:r>
              <a:rPr lang="en-US" dirty="0" err="1"/>
              <a:t>InvoiceJet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aplicație</a:t>
            </a:r>
            <a:r>
              <a:rPr lang="en-US" dirty="0"/>
              <a:t> de tip SPA,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de pe </a:t>
            </a:r>
            <a:r>
              <a:rPr lang="en-US" dirty="0" err="1"/>
              <a:t>piață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fluidă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ro-RO" dirty="0"/>
              <a:t>, fără reîncarcare paginii la schimbarea rutei.</a:t>
            </a:r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dirty="0">
                <a:latin typeface="UT Sans"/>
              </a:rPr>
              <a:t>Acuratețea datelor financiare</a:t>
            </a:r>
            <a:r>
              <a:rPr lang="en-US" dirty="0">
                <a:latin typeface="UT Sans"/>
              </a:rPr>
              <a:t>: </a:t>
            </a:r>
            <a:r>
              <a:rPr lang="ro-RO" dirty="0">
                <a:latin typeface="UT Sans"/>
              </a:rPr>
              <a:t>Datele formelor juridice pot fi populate cu ajutorul API-ului oferit de ANAF, care conține date specifice necesare pentru completarea datelor furnizorilor, cât și a clienților specificând doar câmpul CUI.</a:t>
            </a:r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7950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3167844" y="2960948"/>
            <a:ext cx="298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Demo aplicație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65548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2123728" y="2996952"/>
            <a:ext cx="524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Mulțumesc pentru atenție!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74377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2591780" y="3032956"/>
            <a:ext cx="4270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Întrebări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ro-RO" sz="3600" dirty="0"/>
              <a:t>r</a:t>
            </a:r>
            <a:r>
              <a:rPr lang="en-US" sz="3600" dirty="0" err="1"/>
              <a:t>ăspunsuri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99561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346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ZSOLT HOSSZÚ</cp:lastModifiedBy>
  <cp:revision>52</cp:revision>
  <dcterms:created xsi:type="dcterms:W3CDTF">2017-10-19T09:49:50Z</dcterms:created>
  <dcterms:modified xsi:type="dcterms:W3CDTF">2024-06-26T09:35:51Z</dcterms:modified>
</cp:coreProperties>
</file>