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6d0dfb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6d0dfb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6d0dfba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6d0dfba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d0dfbab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6d0dfbab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6d0dfba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6d0dfba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4800"/>
              <a:t>Koffein Flu Prediction - Demo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Czinege Lajos, Jurás Dorka, Kovács Zsolt, Madar Boglárka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Website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HTML5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CSS3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Bootstrap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950" y="445023"/>
            <a:ext cx="6019300" cy="27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33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Backend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4046250"/>
            <a:ext cx="85206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backend with Django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Database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SQLite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Tables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Learning data</a:t>
            </a:r>
            <a:br>
              <a:rPr lang="hu"/>
            </a:br>
            <a:r>
              <a:rPr lang="hu"/>
              <a:t>(Official WHO</a:t>
            </a:r>
            <a:br>
              <a:rPr lang="hu"/>
            </a:br>
            <a:r>
              <a:rPr lang="hu"/>
              <a:t>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Generated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075" y="1217125"/>
            <a:ext cx="6528924" cy="31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New Data Generator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Tensorflow + Keras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Model trained on learning dataset (filtered official WHO dataset)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Evaluated on the full learning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Generates 4 week of data from the past 8 weeks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New Data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549" y="1673600"/>
            <a:ext cx="3085451" cy="17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530" y="3408550"/>
            <a:ext cx="3085489" cy="17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3" y="1673600"/>
            <a:ext cx="3085489" cy="17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8" y="3408550"/>
            <a:ext cx="3085480" cy="1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Good -  the difference between the predicted and the actual data is max 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