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ab2738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ab2738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ab27389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ab2738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ab27389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ab27389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ab2738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ab2738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ab27389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8ab27389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8ab27389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8ab27389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8ab27389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8ab27389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cloud.google.com/marketplace/product/greater-london-authority/london-bicycles" TargetMode="External"/><Relationship Id="rId4" Type="http://schemas.openxmlformats.org/officeDocument/2006/relationships/hyperlink" Target="https://www.kaggle.com/datasets/hmavrodiev/london-bike-sharing-dataset?resource=download" TargetMode="External"/><Relationship Id="rId5" Type="http://schemas.openxmlformats.org/officeDocument/2006/relationships/hyperlink" Target="https://www.kaggle.com/datasets/markjemitola/london-shape-files?select=london_wards_2011_wgs84.s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Zoe - Take Home Task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Zsolt Nyiri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2023-08-27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hu"/>
              <a:t>Data sources &amp; tools used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Datasource: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18181"/>
              <a:buChar char="●"/>
            </a:pP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London Bicycles Dataset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Contains 2 table: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i="1" lang="hu"/>
              <a:t>bigquery-public-data.london_bicycles.cycle_stations</a:t>
            </a:r>
            <a:endParaRPr i="1"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station lookup table with 795 unique stations installed between 2010-06-19 and 2022-10-17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i="1" lang="hu"/>
              <a:t>bigquery-public-data.london_bicycles.cycle_hire</a:t>
            </a:r>
            <a:endParaRPr i="1"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hu"/>
              <a:t>ride </a:t>
            </a:r>
            <a:r>
              <a:rPr lang="hu"/>
              <a:t>level</a:t>
            </a:r>
            <a:r>
              <a:rPr lang="hu"/>
              <a:t> data between 2015-01-04 and 2023-01-15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Additional 3rd party </a:t>
            </a:r>
            <a:r>
              <a:rPr lang="hu"/>
              <a:t>data sources</a:t>
            </a:r>
            <a:r>
              <a:rPr lang="hu"/>
              <a:t>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 u="sng">
                <a:solidFill>
                  <a:schemeClr val="hlink"/>
                </a:solidFill>
                <a:hlinkClick r:id="rId4"/>
              </a:rPr>
              <a:t>London weather data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 u="sng">
                <a:solidFill>
                  <a:schemeClr val="hlink"/>
                </a:solidFill>
                <a:hlinkClick r:id="rId5"/>
              </a:rPr>
              <a:t>London Geo 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Tools and tech used: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BigQuery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Google Collab (python)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2. Data inspection, quality check and added 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Multiple </a:t>
            </a:r>
            <a:r>
              <a:rPr lang="hu"/>
              <a:t>corrections</a:t>
            </a:r>
            <a:r>
              <a:rPr lang="hu"/>
              <a:t> and improvements were made in order to improve the quality of the datasets. A few examples: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The ride durations had negative values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after a through inspection they were all found to be only present on the last Sunday of October (in multiple years) for ride that started between 1 and 2 am and ended after 2 am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This happens to coincide with the clock shift, so I fixed these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Many stations had a missing station_id between 2016-08-31 and 2016-09-06 that was stored in a different field in this interval, which I backfilled into the original column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Many station had a change of </a:t>
            </a:r>
            <a:r>
              <a:rPr lang="hu"/>
              <a:t>its</a:t>
            </a:r>
            <a:r>
              <a:rPr lang="hu"/>
              <a:t> name or station_id, which I rolled up to have a unique name and id that matched the stations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Many new features were also created for to future analysis. A few examples: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Is the bike electric?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Did the ride happen on a weekend?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In what season?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3. Creating the staging-, dimension and derived fact tables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These along with all the fixes were stored in staging tables: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stg_cycle_stations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stg_cycle_hire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These staging tables were then used to create a combined source of truth table: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dim_cycle_data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Also created a lookup table for later use storing all the station properties with the cleaned up ids and named: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dim_cycle_stations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Lastly, 2 derived fact tables were created that stored all the previous data but was rolled up to an hourly level for the analysis: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drv_fact_cycle_data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drv_fact_cycle_hire_weather_combined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4. </a:t>
            </a:r>
            <a:r>
              <a:rPr lang="hu"/>
              <a:t>What are the most popular start and end stations?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19900" y="1455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9 out of the 10 most popular start stations </a:t>
            </a:r>
            <a:br>
              <a:rPr lang="hu"/>
            </a:br>
            <a:r>
              <a:rPr lang="hu"/>
              <a:t>are also in the most popular end stations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The 10 most popular start stations make up </a:t>
            </a:r>
            <a:br>
              <a:rPr lang="hu"/>
            </a:br>
            <a:r>
              <a:rPr lang="hu"/>
              <a:t>for the 5.5% of the total traffic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50" y="1663425"/>
            <a:ext cx="3887974" cy="308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900" y="2530950"/>
            <a:ext cx="2876475" cy="22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4. What are the most popular start and end stations?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74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However, if we only focus on the weekend rides, it’s clear that they almost all of the most popular stations are centered around Hyde park which suggest recreational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050" y="1450750"/>
            <a:ext cx="3824375" cy="29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5. Is there a relationship between the number of docks and the number of bicycles hired?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