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15" r:id="rId2"/>
    <p:sldId id="316" r:id="rId3"/>
    <p:sldId id="297" r:id="rId4"/>
    <p:sldId id="257" r:id="rId5"/>
    <p:sldId id="314" r:id="rId6"/>
    <p:sldId id="293" r:id="rId7"/>
    <p:sldId id="264" r:id="rId8"/>
    <p:sldId id="259" r:id="rId9"/>
    <p:sldId id="261" r:id="rId10"/>
    <p:sldId id="278" r:id="rId11"/>
    <p:sldId id="279" r:id="rId12"/>
    <p:sldId id="280" r:id="rId13"/>
    <p:sldId id="281" r:id="rId14"/>
    <p:sldId id="317" r:id="rId15"/>
    <p:sldId id="318" r:id="rId16"/>
    <p:sldId id="260" r:id="rId17"/>
    <p:sldId id="263" r:id="rId18"/>
    <p:sldId id="313" r:id="rId19"/>
    <p:sldId id="265" r:id="rId20"/>
    <p:sldId id="266" r:id="rId21"/>
    <p:sldId id="312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94" r:id="rId31"/>
    <p:sldId id="295" r:id="rId32"/>
    <p:sldId id="296" r:id="rId33"/>
    <p:sldId id="298" r:id="rId34"/>
    <p:sldId id="300" r:id="rId35"/>
    <p:sldId id="306" r:id="rId36"/>
    <p:sldId id="301" r:id="rId37"/>
    <p:sldId id="302" r:id="rId38"/>
    <p:sldId id="299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213@nate.com" initials="m" lastIdx="2" clrIdx="0">
    <p:extLst>
      <p:ext uri="{19B8F6BF-5375-455C-9EA6-DF929625EA0E}">
        <p15:presenceInfo xmlns:p15="http://schemas.microsoft.com/office/powerpoint/2012/main" userId="f80347649949bc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>
        <p:scale>
          <a:sx n="100" d="100"/>
          <a:sy n="100" d="100"/>
        </p:scale>
        <p:origin x="1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3T18:36:01.490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15316-DCEC-462E-AD2A-6E6D3F55D294}" type="datetimeFigureOut">
              <a:rPr lang="ko-KR" altLang="en-US" smtClean="0"/>
              <a:t>2021. 1. 3.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56E2B-6972-413F-BD9F-47B655D2C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76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75235-D0F8-4D8C-8B35-FABDAA6B11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171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75235-D0F8-4D8C-8B35-FABDAA6B112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632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75235-D0F8-4D8C-8B35-FABDAA6B112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00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75235-D0F8-4D8C-8B35-FABDAA6B112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013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75235-D0F8-4D8C-8B35-FABDAA6B112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850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75235-D0F8-4D8C-8B35-FABDAA6B112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33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75235-D0F8-4D8C-8B35-FABDAA6B112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816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75235-D0F8-4D8C-8B35-FABDAA6B112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089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75235-D0F8-4D8C-8B35-FABDAA6B112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863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75235-D0F8-4D8C-8B35-FABDAA6B112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81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75235-D0F8-4D8C-8B35-FABDAA6B112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339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75235-D0F8-4D8C-8B35-FABDAA6B112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9097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75235-D0F8-4D8C-8B35-FABDAA6B112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074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75235-D0F8-4D8C-8B35-FABDAA6B112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23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75235-D0F8-4D8C-8B35-FABDAA6B112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811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75235-D0F8-4D8C-8B35-FABDAA6B112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61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75235-D0F8-4D8C-8B35-FABDAA6B112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08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75235-D0F8-4D8C-8B35-FABDAA6B112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3393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F075235-D0F8-4D8C-8B35-FABDAA6B112A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8301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F075235-D0F8-4D8C-8B35-FABDAA6B112A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36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F075235-D0F8-4D8C-8B35-FABDAA6B112A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4333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F075235-D0F8-4D8C-8B35-FABDAA6B112A}" type="slidenum">
              <a:rPr lang="en-US" altLang="en-US"/>
              <a:pPr lvl="0"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75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75235-D0F8-4D8C-8B35-FABDAA6B112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377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F075235-D0F8-4D8C-8B35-FABDAA6B112A}" type="slidenum">
              <a:rPr lang="en-US" altLang="en-US"/>
              <a:pPr lvl="0"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10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75235-D0F8-4D8C-8B35-FABDAA6B11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387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75235-D0F8-4D8C-8B35-FABDAA6B11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491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75235-D0F8-4D8C-8B35-FABDAA6B112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03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75235-D0F8-4D8C-8B35-FABDAA6B112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35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75235-D0F8-4D8C-8B35-FABDAA6B112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410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75235-D0F8-4D8C-8B35-FABDAA6B112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8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F75F-A62C-4A19-BC64-371F9A5F0764}" type="datetimeFigureOut">
              <a:rPr lang="ko-KR" altLang="en-US" smtClean="0"/>
              <a:t>2021. 1. 3.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FDA1-0663-41DB-BD91-4E60D108D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56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F75F-A62C-4A19-BC64-371F9A5F0764}" type="datetimeFigureOut">
              <a:rPr lang="ko-KR" altLang="en-US" smtClean="0"/>
              <a:t>2021. 1. 3.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FDA1-0663-41DB-BD91-4E60D108D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05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F75F-A62C-4A19-BC64-371F9A5F0764}" type="datetimeFigureOut">
              <a:rPr lang="ko-KR" altLang="en-US" smtClean="0"/>
              <a:t>2021. 1. 3.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FDA1-0663-41DB-BD91-4E60D108D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0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F75F-A62C-4A19-BC64-371F9A5F0764}" type="datetimeFigureOut">
              <a:rPr lang="ko-KR" altLang="en-US" smtClean="0"/>
              <a:t>2021. 1. 3.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FDA1-0663-41DB-BD91-4E60D108D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F75F-A62C-4A19-BC64-371F9A5F0764}" type="datetimeFigureOut">
              <a:rPr lang="ko-KR" altLang="en-US" smtClean="0"/>
              <a:t>2021. 1. 3.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FDA1-0663-41DB-BD91-4E60D108D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48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F75F-A62C-4A19-BC64-371F9A5F0764}" type="datetimeFigureOut">
              <a:rPr lang="ko-KR" altLang="en-US" smtClean="0"/>
              <a:t>2021. 1. 3.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FDA1-0663-41DB-BD91-4E60D108D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15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F75F-A62C-4A19-BC64-371F9A5F0764}" type="datetimeFigureOut">
              <a:rPr lang="ko-KR" altLang="en-US" smtClean="0"/>
              <a:t>2021. 1. 3.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FDA1-0663-41DB-BD91-4E60D108D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41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F75F-A62C-4A19-BC64-371F9A5F0764}" type="datetimeFigureOut">
              <a:rPr lang="ko-KR" altLang="en-US" smtClean="0"/>
              <a:t>2021. 1. 3.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FDA1-0663-41DB-BD91-4E60D108D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1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F75F-A62C-4A19-BC64-371F9A5F0764}" type="datetimeFigureOut">
              <a:rPr lang="ko-KR" altLang="en-US" smtClean="0"/>
              <a:t>2021. 1. 3.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FDA1-0663-41DB-BD91-4E60D108D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33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F75F-A62C-4A19-BC64-371F9A5F0764}" type="datetimeFigureOut">
              <a:rPr lang="ko-KR" altLang="en-US" smtClean="0"/>
              <a:t>2021. 1. 3.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FDA1-0663-41DB-BD91-4E60D108D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74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F75F-A62C-4A19-BC64-371F9A5F0764}" type="datetimeFigureOut">
              <a:rPr lang="ko-KR" altLang="en-US" smtClean="0"/>
              <a:t>2021. 1. 3.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FDA1-0663-41DB-BD91-4E60D108D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1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F75F-A62C-4A19-BC64-371F9A5F0764}" type="datetimeFigureOut">
              <a:rPr lang="ko-KR" altLang="en-US" smtClean="0"/>
              <a:t>2021. 1. 3.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DFDA1-0663-41DB-BD91-4E60D108D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58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7863E4F0-47BB-6647-A130-A7E32890105C}"/>
              </a:ext>
            </a:extLst>
          </p:cNvPr>
          <p:cNvSpPr txBox="1">
            <a:spLocks/>
          </p:cNvSpPr>
          <p:nvPr/>
        </p:nvSpPr>
        <p:spPr>
          <a:xfrm>
            <a:off x="1993900" y="1625600"/>
            <a:ext cx="88011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/>
              <a:t>스타일 스탠드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315B80B-7B9A-A741-833A-18BEABDBEFE7}"/>
              </a:ext>
            </a:extLst>
          </p:cNvPr>
          <p:cNvSpPr txBox="1">
            <a:spLocks/>
          </p:cNvSpPr>
          <p:nvPr/>
        </p:nvSpPr>
        <p:spPr>
          <a:xfrm>
            <a:off x="5105400" y="3073400"/>
            <a:ext cx="22987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dirty="0"/>
              <a:t>UI</a:t>
            </a:r>
            <a:r>
              <a:rPr lang="ko-KR" altLang="en-US" sz="5000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60177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-1488"/>
          <a:ext cx="9180512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스타일스탠다드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20201230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문서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관련 </a:t>
                      </a:r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액터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김기문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이지수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송명재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김지연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정동묵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03;p14"/>
          <p:cNvGraphicFramePr/>
          <p:nvPr>
            <p:extLst>
              <p:ext uri="{D42A27DB-BD31-4B8C-83A1-F6EECF244321}">
                <p14:modId xmlns:p14="http://schemas.microsoft.com/office/powerpoint/2010/main" val="1255407294"/>
              </p:ext>
            </p:extLst>
          </p:nvPr>
        </p:nvGraphicFramePr>
        <p:xfrm>
          <a:off x="8544272" y="908720"/>
          <a:ext cx="2123728" cy="59492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AutoNum type="arabicPeriod"/>
                      </a:pP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스타일리스트 매칭</a:t>
                      </a:r>
                      <a:b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스타일리스트 추천상품으로 이동</a:t>
                      </a:r>
                      <a:endParaRPr lang="en-US" altLang="ko-KR" sz="1050" b="1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AutoNum type="arabicPeriod"/>
                      </a:pP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 이동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11920"/>
            <a:ext cx="6616700" cy="554288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3225800" y="3162300"/>
            <a:ext cx="342900" cy="3429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898900" y="4292600"/>
            <a:ext cx="342900" cy="3429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55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872" y="1989626"/>
            <a:ext cx="7010400" cy="389572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-1488"/>
          <a:ext cx="9180512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스타일스탠다드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20201230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문서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관련 </a:t>
                      </a:r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액터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김기문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이지수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송명재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김지연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정동묵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03;p14"/>
          <p:cNvGraphicFramePr/>
          <p:nvPr/>
        </p:nvGraphicFramePr>
        <p:xfrm>
          <a:off x="8544272" y="908720"/>
          <a:ext cx="2123728" cy="59492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스타일리스트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포토폴리오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</a:t>
                      </a:r>
                      <a:endParaRPr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스타일리스트들이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포토폴리오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이미지를 등록하거나 삭제할 수 있는 페이지로 이동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타원 23">
            <a:extLst>
              <a:ext uri="{FF2B5EF4-FFF2-40B4-BE49-F238E27FC236}">
                <a16:creationId xmlns:a16="http://schemas.microsoft.com/office/drawing/2014/main" id="{71171A7C-CC18-8141-B6C8-EB5874151510}"/>
              </a:ext>
            </a:extLst>
          </p:cNvPr>
          <p:cNvSpPr/>
          <p:nvPr/>
        </p:nvSpPr>
        <p:spPr>
          <a:xfrm>
            <a:off x="2783632" y="270892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83AF02B-0265-CD41-BED5-8D630A47DB6F}"/>
              </a:ext>
            </a:extLst>
          </p:cNvPr>
          <p:cNvSpPr/>
          <p:nvPr/>
        </p:nvSpPr>
        <p:spPr>
          <a:xfrm>
            <a:off x="4511824" y="3071177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83CC24-A3AD-0944-A0DB-40D0B8C170FD}"/>
              </a:ext>
            </a:extLst>
          </p:cNvPr>
          <p:cNvSpPr txBox="1"/>
          <p:nvPr/>
        </p:nvSpPr>
        <p:spPr>
          <a:xfrm>
            <a:off x="1524000" y="1575049"/>
            <a:ext cx="69541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dirty="0"/>
              <a:t>* 스타일리스트가 접근 가능한 스타일리스트 포트폴리오 페이지 </a:t>
            </a:r>
            <a:r>
              <a:rPr kumimoji="1" lang="en-US" altLang="ko-KR" sz="1500" dirty="0"/>
              <a:t>(</a:t>
            </a:r>
            <a:r>
              <a:rPr kumimoji="1" lang="ko-KR" altLang="en-US" sz="1500" dirty="0"/>
              <a:t> </a:t>
            </a:r>
            <a:r>
              <a:rPr kumimoji="1" lang="ko-KR" altLang="en-US" sz="1500" dirty="0" err="1"/>
              <a:t>수정가능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)</a:t>
            </a:r>
            <a:endParaRPr kumimoji="1" lang="ko-Kore-KR" altLang="en-US" sz="1500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1319839-844D-A849-8EE5-B461C2B9A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76" y="3429000"/>
            <a:ext cx="701868" cy="12656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E77036-1383-9643-8D11-B2B4426B1F31}"/>
              </a:ext>
            </a:extLst>
          </p:cNvPr>
          <p:cNvSpPr txBox="1"/>
          <p:nvPr/>
        </p:nvSpPr>
        <p:spPr>
          <a:xfrm>
            <a:off x="3879613" y="1110374"/>
            <a:ext cx="2242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dirty="0"/>
              <a:t>스타일리스트 전용 화면</a:t>
            </a:r>
            <a:endParaRPr kumimoji="1" lang="ko-Kore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6437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237" y="1930735"/>
            <a:ext cx="6486525" cy="390525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-1488"/>
          <a:ext cx="9180512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스타일스탠다드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20201230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문서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관련 </a:t>
                      </a:r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액터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김기문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이지수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송명재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김지연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정동묵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03;p14"/>
          <p:cNvGraphicFramePr/>
          <p:nvPr>
            <p:extLst>
              <p:ext uri="{D42A27DB-BD31-4B8C-83A1-F6EECF244321}">
                <p14:modId xmlns:p14="http://schemas.microsoft.com/office/powerpoint/2010/main" val="3324140197"/>
              </p:ext>
            </p:extLst>
          </p:nvPr>
        </p:nvGraphicFramePr>
        <p:xfrm>
          <a:off x="8544272" y="908720"/>
          <a:ext cx="2123728" cy="59492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스타일리스트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포토폴리오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</a:t>
                      </a:r>
                      <a:endParaRPr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스타일리스트의 코디 샘플 사진을 등록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3.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스타일리스트의 코디 샘플 사진 관련 코멘트 입력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4.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샘플등록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버튼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스타일리스트의 포트폴리오 페이지에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샘플사진이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추가됨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타원 23">
            <a:extLst>
              <a:ext uri="{FF2B5EF4-FFF2-40B4-BE49-F238E27FC236}">
                <a16:creationId xmlns:a16="http://schemas.microsoft.com/office/drawing/2014/main" id="{71171A7C-CC18-8141-B6C8-EB5874151510}"/>
              </a:ext>
            </a:extLst>
          </p:cNvPr>
          <p:cNvSpPr/>
          <p:nvPr/>
        </p:nvSpPr>
        <p:spPr>
          <a:xfrm>
            <a:off x="2783632" y="270892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83AF02B-0265-CD41-BED5-8D630A47DB6F}"/>
              </a:ext>
            </a:extLst>
          </p:cNvPr>
          <p:cNvSpPr/>
          <p:nvPr/>
        </p:nvSpPr>
        <p:spPr>
          <a:xfrm>
            <a:off x="5034135" y="407707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83CC24-A3AD-0944-A0DB-40D0B8C170FD}"/>
              </a:ext>
            </a:extLst>
          </p:cNvPr>
          <p:cNvSpPr txBox="1"/>
          <p:nvPr/>
        </p:nvSpPr>
        <p:spPr>
          <a:xfrm>
            <a:off x="1524000" y="1575049"/>
            <a:ext cx="69541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dirty="0"/>
              <a:t>* 스타일리스트가 접근 가능한 스타일리스트 포트폴리오 페이지 </a:t>
            </a:r>
            <a:r>
              <a:rPr kumimoji="1" lang="en-US" altLang="ko-KR" sz="1500" dirty="0"/>
              <a:t>(</a:t>
            </a:r>
            <a:r>
              <a:rPr kumimoji="1" lang="ko-KR" altLang="en-US" sz="1500" dirty="0"/>
              <a:t> </a:t>
            </a:r>
            <a:r>
              <a:rPr kumimoji="1" lang="ko-KR" altLang="en-US" sz="1500" dirty="0" err="1"/>
              <a:t>수정가능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)</a:t>
            </a:r>
            <a:endParaRPr kumimoji="1" lang="ko-Kore-KR" altLang="en-US" sz="15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6C31BEB-9960-5F42-AD93-DF85F5F647D4}"/>
              </a:ext>
            </a:extLst>
          </p:cNvPr>
          <p:cNvSpPr/>
          <p:nvPr/>
        </p:nvSpPr>
        <p:spPr>
          <a:xfrm>
            <a:off x="6114256" y="450912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03AAAD9-3BCF-4248-90B0-8B1E0B6C230C}"/>
              </a:ext>
            </a:extLst>
          </p:cNvPr>
          <p:cNvSpPr/>
          <p:nvPr/>
        </p:nvSpPr>
        <p:spPr>
          <a:xfrm>
            <a:off x="5178151" y="486633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ACA7857-4859-3F4B-822B-F4AD125CA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237" y="3250528"/>
            <a:ext cx="701868" cy="12656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CA08C0-FF16-B545-AE63-D3ACCC0C739E}"/>
              </a:ext>
            </a:extLst>
          </p:cNvPr>
          <p:cNvSpPr txBox="1"/>
          <p:nvPr/>
        </p:nvSpPr>
        <p:spPr>
          <a:xfrm>
            <a:off x="3879613" y="1110374"/>
            <a:ext cx="2242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dirty="0"/>
              <a:t>스타일리스트 전용 화면</a:t>
            </a:r>
            <a:endParaRPr kumimoji="1" lang="ko-Kore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75711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92660"/>
            <a:ext cx="7058025" cy="35814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-1488"/>
          <a:ext cx="9180512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스타일스탠다드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20201230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문서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관련 </a:t>
                      </a:r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액터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김기문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이지수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송명재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김지연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정동묵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03;p14"/>
          <p:cNvGraphicFramePr/>
          <p:nvPr/>
        </p:nvGraphicFramePr>
        <p:xfrm>
          <a:off x="8544272" y="908720"/>
          <a:ext cx="2123728" cy="59492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스타일리스트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포토폴리오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</a:t>
                      </a:r>
                      <a:endParaRPr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샘플 이미지 클릭 시 샘플 이미지만 볼 수 있는 페이지로 이동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별점이나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좋아요 기능 사용 가능하도록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타원 23">
            <a:extLst>
              <a:ext uri="{FF2B5EF4-FFF2-40B4-BE49-F238E27FC236}">
                <a16:creationId xmlns:a16="http://schemas.microsoft.com/office/drawing/2014/main" id="{71171A7C-CC18-8141-B6C8-EB5874151510}"/>
              </a:ext>
            </a:extLst>
          </p:cNvPr>
          <p:cNvSpPr/>
          <p:nvPr/>
        </p:nvSpPr>
        <p:spPr>
          <a:xfrm>
            <a:off x="2783632" y="270892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83AF02B-0265-CD41-BED5-8D630A47DB6F}"/>
              </a:ext>
            </a:extLst>
          </p:cNvPr>
          <p:cNvSpPr/>
          <p:nvPr/>
        </p:nvSpPr>
        <p:spPr>
          <a:xfrm>
            <a:off x="2927648" y="346919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83CC24-A3AD-0944-A0DB-40D0B8C170FD}"/>
              </a:ext>
            </a:extLst>
          </p:cNvPr>
          <p:cNvSpPr txBox="1"/>
          <p:nvPr/>
        </p:nvSpPr>
        <p:spPr>
          <a:xfrm>
            <a:off x="1524000" y="1575049"/>
            <a:ext cx="61847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dirty="0"/>
              <a:t>* 고객이 접근 가능한 스타일리스트 포트폴리오 페이지 </a:t>
            </a:r>
            <a:r>
              <a:rPr kumimoji="1" lang="en-US" altLang="ko-KR" sz="1500" dirty="0"/>
              <a:t>(</a:t>
            </a:r>
            <a:r>
              <a:rPr kumimoji="1" lang="ko-KR" altLang="en-US" sz="1500" dirty="0"/>
              <a:t> </a:t>
            </a:r>
            <a:r>
              <a:rPr kumimoji="1" lang="ko-KR" altLang="en-US" sz="1500" dirty="0" err="1"/>
              <a:t>수정불가능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)</a:t>
            </a:r>
            <a:endParaRPr kumimoji="1" lang="ko-Kore-KR" altLang="en-US" sz="15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60ADECE-5BED-A74B-B14E-E65826C82E91}"/>
              </a:ext>
            </a:extLst>
          </p:cNvPr>
          <p:cNvSpPr/>
          <p:nvPr/>
        </p:nvSpPr>
        <p:spPr>
          <a:xfrm>
            <a:off x="3272281" y="4780389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39D2C87-F69C-CE4C-88C0-FC15E8622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13212"/>
            <a:ext cx="701868" cy="1265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9ED302-22F6-8A45-9F5A-3BA14F382E12}"/>
              </a:ext>
            </a:extLst>
          </p:cNvPr>
          <p:cNvSpPr txBox="1"/>
          <p:nvPr/>
        </p:nvSpPr>
        <p:spPr>
          <a:xfrm>
            <a:off x="3879613" y="1110374"/>
            <a:ext cx="1473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dirty="0"/>
              <a:t>고객 전용 화면</a:t>
            </a:r>
            <a:endParaRPr kumimoji="1" lang="ko-Kore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32998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4702" y="2092660"/>
            <a:ext cx="6884024" cy="377474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-1488"/>
          <a:ext cx="9180512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스타일스탠다드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20201230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문서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관련 </a:t>
                      </a:r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액터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김기문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이지수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송명재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김지연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정동묵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03;p14"/>
          <p:cNvGraphicFramePr/>
          <p:nvPr>
            <p:extLst>
              <p:ext uri="{D42A27DB-BD31-4B8C-83A1-F6EECF244321}">
                <p14:modId xmlns:p14="http://schemas.microsoft.com/office/powerpoint/2010/main" val="1945026160"/>
              </p:ext>
            </p:extLst>
          </p:nvPr>
        </p:nvGraphicFramePr>
        <p:xfrm>
          <a:off x="8544272" y="908720"/>
          <a:ext cx="2123728" cy="59492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스타일리스트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포토폴리오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</a:t>
                      </a:r>
                      <a:endParaRPr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연락하기 버튼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고객과 스타일리스트가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채팅할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 있는 페이지로 이동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매칭여부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선택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3.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샘플 이미지 클릭 시 샘플 이미지만 볼 수 있는 페이지로 이동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타원 23">
            <a:extLst>
              <a:ext uri="{FF2B5EF4-FFF2-40B4-BE49-F238E27FC236}">
                <a16:creationId xmlns:a16="http://schemas.microsoft.com/office/drawing/2014/main" id="{71171A7C-CC18-8141-B6C8-EB5874151510}"/>
              </a:ext>
            </a:extLst>
          </p:cNvPr>
          <p:cNvSpPr/>
          <p:nvPr/>
        </p:nvSpPr>
        <p:spPr>
          <a:xfrm>
            <a:off x="2783632" y="270892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83AF02B-0265-CD41-BED5-8D630A47DB6F}"/>
              </a:ext>
            </a:extLst>
          </p:cNvPr>
          <p:cNvSpPr/>
          <p:nvPr/>
        </p:nvSpPr>
        <p:spPr>
          <a:xfrm>
            <a:off x="4369001" y="289153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83CC24-A3AD-0944-A0DB-40D0B8C170FD}"/>
              </a:ext>
            </a:extLst>
          </p:cNvPr>
          <p:cNvSpPr txBox="1"/>
          <p:nvPr/>
        </p:nvSpPr>
        <p:spPr>
          <a:xfrm>
            <a:off x="1524000" y="1575049"/>
            <a:ext cx="61847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dirty="0"/>
              <a:t>* 고객이 접근 가능한 스타일리스트 포트폴리오 페이지 </a:t>
            </a:r>
            <a:r>
              <a:rPr kumimoji="1" lang="en-US" altLang="ko-KR" sz="1500" dirty="0"/>
              <a:t>(</a:t>
            </a:r>
            <a:r>
              <a:rPr kumimoji="1" lang="ko-KR" altLang="en-US" sz="1500" dirty="0"/>
              <a:t> </a:t>
            </a:r>
            <a:r>
              <a:rPr kumimoji="1" lang="ko-KR" altLang="en-US" sz="1500" dirty="0" err="1"/>
              <a:t>수정불가능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)</a:t>
            </a:r>
            <a:endParaRPr kumimoji="1" lang="ko-Kore-KR" altLang="en-US" sz="1500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39D2C87-F69C-CE4C-88C0-FC15E8622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13212"/>
            <a:ext cx="701868" cy="1265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9ED302-22F6-8A45-9F5A-3BA14F382E12}"/>
              </a:ext>
            </a:extLst>
          </p:cNvPr>
          <p:cNvSpPr txBox="1"/>
          <p:nvPr/>
        </p:nvSpPr>
        <p:spPr>
          <a:xfrm>
            <a:off x="3879613" y="1110374"/>
            <a:ext cx="1473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dirty="0"/>
              <a:t>고객 전용 화면</a:t>
            </a:r>
            <a:endParaRPr kumimoji="1" lang="ko-Kore-KR" altLang="en-US" sz="15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AB368AB-E288-3041-B099-C639E6179C34}"/>
              </a:ext>
            </a:extLst>
          </p:cNvPr>
          <p:cNvSpPr/>
          <p:nvPr/>
        </p:nvSpPr>
        <p:spPr>
          <a:xfrm>
            <a:off x="2991062" y="361777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104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-1488"/>
          <a:ext cx="9180512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스타일스탠다드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20201230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문서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관련 </a:t>
                      </a:r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액터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김기문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이지수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송명재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김지연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정동묵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03;p14"/>
          <p:cNvGraphicFramePr/>
          <p:nvPr>
            <p:extLst>
              <p:ext uri="{D42A27DB-BD31-4B8C-83A1-F6EECF244321}">
                <p14:modId xmlns:p14="http://schemas.microsoft.com/office/powerpoint/2010/main" val="2333080658"/>
              </p:ext>
            </p:extLst>
          </p:nvPr>
        </p:nvGraphicFramePr>
        <p:xfrm>
          <a:off x="8544272" y="908720"/>
          <a:ext cx="2123728" cy="59492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스타일리스트와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연락버튼을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누르면 스타일리스트와 고객과의 </a:t>
                      </a:r>
                      <a: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1:1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채팅페이지가 열림</a:t>
                      </a:r>
                      <a:endParaRPr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고객의 요청에 맞는 스타일 제안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3.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스타일링 확정이 되면 주문내역 고객에게 전송 후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주문확정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창 전송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4.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주문확정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버튼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주문 내역 조회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에서 확인 가능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이후 결제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4DBC8E4-127C-7041-B2A3-1EFDB8D5C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3" y="908720"/>
            <a:ext cx="8492879" cy="5682580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F1D2F2A8-907B-FC49-93D0-A0EEFC4FDF2D}"/>
              </a:ext>
            </a:extLst>
          </p:cNvPr>
          <p:cNvSpPr/>
          <p:nvPr/>
        </p:nvSpPr>
        <p:spPr>
          <a:xfrm>
            <a:off x="1716832" y="240412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FE021A8-A601-6742-89D5-5254158290B0}"/>
              </a:ext>
            </a:extLst>
          </p:cNvPr>
          <p:cNvSpPr/>
          <p:nvPr/>
        </p:nvSpPr>
        <p:spPr>
          <a:xfrm>
            <a:off x="1860848" y="373934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FE0B21-F466-7F41-A143-497A4C520B1A}"/>
              </a:ext>
            </a:extLst>
          </p:cNvPr>
          <p:cNvSpPr/>
          <p:nvPr/>
        </p:nvSpPr>
        <p:spPr>
          <a:xfrm>
            <a:off x="3503713" y="491872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FB2D40B-08FD-0D40-8A09-89C4664DC3DC}"/>
              </a:ext>
            </a:extLst>
          </p:cNvPr>
          <p:cNvSpPr/>
          <p:nvPr/>
        </p:nvSpPr>
        <p:spPr>
          <a:xfrm>
            <a:off x="3359697" y="546697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5923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b="45614"/>
          <a:stretch/>
        </p:blipFill>
        <p:spPr>
          <a:xfrm>
            <a:off x="4888621" y="1754268"/>
            <a:ext cx="3629025" cy="27247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45919"/>
          <a:stretch/>
        </p:blipFill>
        <p:spPr>
          <a:xfrm>
            <a:off x="1528139" y="1764199"/>
            <a:ext cx="3629025" cy="2709529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-1488"/>
          <a:ext cx="9180512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스타일스탠다드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20201230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문서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관련 </a:t>
                      </a:r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액터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김기문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이지수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송명재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김지연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정동묵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2" descr="C:\Users\82103\Downloads\[Copy of Copy of Copy of ui 기초] Copy of Untitled 2.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8" r="10929" b="25098"/>
          <a:stretch/>
        </p:blipFill>
        <p:spPr bwMode="auto">
          <a:xfrm>
            <a:off x="3216074" y="5556923"/>
            <a:ext cx="3888432" cy="9264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아래쪽 화살표 12"/>
          <p:cNvSpPr/>
          <p:nvPr/>
        </p:nvSpPr>
        <p:spPr>
          <a:xfrm>
            <a:off x="6827851" y="5268890"/>
            <a:ext cx="15026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60569" y="1898833"/>
            <a:ext cx="1872208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고객 전용</a:t>
            </a:r>
          </a:p>
        </p:txBody>
      </p:sp>
      <p:sp>
        <p:nvSpPr>
          <p:cNvPr id="14" name="타원 13"/>
          <p:cNvSpPr/>
          <p:nvPr/>
        </p:nvSpPr>
        <p:spPr>
          <a:xfrm>
            <a:off x="3936923" y="2506262"/>
            <a:ext cx="188542" cy="1606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5" name="타원 14"/>
          <p:cNvSpPr/>
          <p:nvPr/>
        </p:nvSpPr>
        <p:spPr>
          <a:xfrm>
            <a:off x="3936923" y="2712922"/>
            <a:ext cx="188542" cy="1606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6" name="타원 15"/>
          <p:cNvSpPr/>
          <p:nvPr/>
        </p:nvSpPr>
        <p:spPr>
          <a:xfrm>
            <a:off x="3936923" y="2935731"/>
            <a:ext cx="188542" cy="1606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7" name="타원 16"/>
          <p:cNvSpPr/>
          <p:nvPr/>
        </p:nvSpPr>
        <p:spPr>
          <a:xfrm>
            <a:off x="3946497" y="3151755"/>
            <a:ext cx="188542" cy="1606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8" name="타원 17"/>
          <p:cNvSpPr/>
          <p:nvPr/>
        </p:nvSpPr>
        <p:spPr>
          <a:xfrm>
            <a:off x="3936923" y="3542101"/>
            <a:ext cx="188542" cy="1606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9" name="타원 18"/>
          <p:cNvSpPr/>
          <p:nvPr/>
        </p:nvSpPr>
        <p:spPr>
          <a:xfrm>
            <a:off x="3936923" y="3856124"/>
            <a:ext cx="188542" cy="1606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20" name="타원 19"/>
          <p:cNvSpPr/>
          <p:nvPr/>
        </p:nvSpPr>
        <p:spPr>
          <a:xfrm>
            <a:off x="2064715" y="4087859"/>
            <a:ext cx="188542" cy="1606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4179656" y="1550175"/>
            <a:ext cx="466315" cy="2426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/>
              <a:t>11</a:t>
            </a:r>
            <a:endParaRPr lang="ko-KR" altLang="en-US" sz="700" dirty="0"/>
          </a:p>
        </p:txBody>
      </p:sp>
      <p:sp>
        <p:nvSpPr>
          <p:cNvPr id="25" name="타원 24"/>
          <p:cNvSpPr/>
          <p:nvPr/>
        </p:nvSpPr>
        <p:spPr>
          <a:xfrm>
            <a:off x="4643977" y="1928102"/>
            <a:ext cx="401426" cy="2426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/>
              <a:t>12</a:t>
            </a:r>
            <a:endParaRPr lang="ko-KR" altLang="en-US" sz="700" dirty="0"/>
          </a:p>
        </p:txBody>
      </p:sp>
      <p:sp>
        <p:nvSpPr>
          <p:cNvPr id="9" name="직사각형 8"/>
          <p:cNvSpPr/>
          <p:nvPr/>
        </p:nvSpPr>
        <p:spPr>
          <a:xfrm>
            <a:off x="5831556" y="1870102"/>
            <a:ext cx="1872208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스타일리스트 전용</a:t>
            </a:r>
          </a:p>
        </p:txBody>
      </p:sp>
      <p:graphicFrame>
        <p:nvGraphicFramePr>
          <p:cNvPr id="7" name="Google Shape;103;p14"/>
          <p:cNvGraphicFramePr/>
          <p:nvPr>
            <p:extLst>
              <p:ext uri="{D42A27DB-BD31-4B8C-83A1-F6EECF244321}">
                <p14:modId xmlns:p14="http://schemas.microsoft.com/office/powerpoint/2010/main" val="2545880871"/>
              </p:ext>
            </p:extLst>
          </p:nvPr>
        </p:nvGraphicFramePr>
        <p:xfrm>
          <a:off x="8760296" y="908720"/>
          <a:ext cx="1907704" cy="59492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07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사용할 아이디 입력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사용할 비밀번호 입력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재입력</a:t>
                      </a:r>
                      <a:endParaRPr lang="en-US" altLang="ko-KR" sz="1050" b="1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이름 입력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ko-KR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입력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우편번호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주소  입력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휴대전화 번호 입력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7.</a:t>
                      </a:r>
                      <a:r>
                        <a:rPr lang="en-US" altLang="ko-KR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부가 정보 입력</a:t>
                      </a:r>
                      <a:endParaRPr lang="en-US" altLang="ko-KR" sz="1050" b="1" u="none" strike="noStrike" cap="none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지정 스타일리스트 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입력</a:t>
                      </a:r>
                      <a:endParaRPr lang="en-US" altLang="ko-KR" sz="1050" b="1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9.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취소 버튼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이전 링크로 복귀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10.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 조건을 만족할 경우 가입 완료 창 링크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11. 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로그아웃</a:t>
                      </a:r>
                      <a:endParaRPr lang="en-US" altLang="ko-KR" sz="1050" b="1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12. </a:t>
                      </a:r>
                      <a:r>
                        <a:rPr lang="en-US" altLang="ko-KR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링크</a:t>
                      </a:r>
                      <a:endParaRPr lang="en-US" altLang="ko-KR" sz="1050" b="1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아래쪽 화살표 11"/>
          <p:cNvSpPr/>
          <p:nvPr/>
        </p:nvSpPr>
        <p:spPr>
          <a:xfrm>
            <a:off x="3196673" y="5268890"/>
            <a:ext cx="15026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CAC3324-5C0F-B443-96ED-39DD404163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185"/>
          <a:stretch/>
        </p:blipFill>
        <p:spPr>
          <a:xfrm>
            <a:off x="1525163" y="4494376"/>
            <a:ext cx="3629025" cy="742275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3572563" y="4526615"/>
            <a:ext cx="455114" cy="2426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/>
              <a:t>10</a:t>
            </a:r>
            <a:endParaRPr lang="ko-KR" altLang="en-US" sz="700" dirty="0"/>
          </a:p>
        </p:txBody>
      </p:sp>
      <p:sp>
        <p:nvSpPr>
          <p:cNvPr id="22" name="타원 21"/>
          <p:cNvSpPr/>
          <p:nvPr/>
        </p:nvSpPr>
        <p:spPr>
          <a:xfrm>
            <a:off x="2798483" y="4548431"/>
            <a:ext cx="188542" cy="1606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/>
              <a:t>9</a:t>
            </a:r>
            <a:endParaRPr lang="ko-KR" altLang="en-US" sz="10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A61AE23-9813-1148-9932-6FCF70EA33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185"/>
          <a:stretch/>
        </p:blipFill>
        <p:spPr>
          <a:xfrm>
            <a:off x="5034425" y="4483152"/>
            <a:ext cx="3629025" cy="74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8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952" y="817308"/>
            <a:ext cx="6810375" cy="46101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-1488"/>
          <a:ext cx="9180512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스타일스탠다드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20201230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문서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관련 </a:t>
                      </a:r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액터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김기문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이지수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송명재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김지연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정동묵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03;p14"/>
          <p:cNvGraphicFramePr/>
          <p:nvPr>
            <p:extLst>
              <p:ext uri="{D42A27DB-BD31-4B8C-83A1-F6EECF244321}">
                <p14:modId xmlns:p14="http://schemas.microsoft.com/office/powerpoint/2010/main" val="3904686413"/>
              </p:ext>
            </p:extLst>
          </p:nvPr>
        </p:nvGraphicFramePr>
        <p:xfrm>
          <a:off x="8544272" y="908720"/>
          <a:ext cx="2123728" cy="59492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STYLE STANDARD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이동</a:t>
                      </a:r>
                      <a:endParaRPr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검색창에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키워드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입력시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관련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정보 출력</a:t>
                      </a:r>
                      <a:endParaRPr lang="en-US" altLang="ko-KR" sz="1050" b="1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카테고리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주문 내역 조회 페이지 링크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회원정보 수정 페이지 링크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6.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별점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리뷰 남기기 페이지 링크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7.</a:t>
                      </a:r>
                      <a:r>
                        <a:rPr lang="ko-KR" altLang="en-US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나의 사이즈 입력 페이지 링크</a:t>
                      </a:r>
                      <a:endParaRPr lang="en-US" altLang="ko-KR" sz="105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-US" altLang="ko-KR" sz="105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8.</a:t>
                      </a:r>
                      <a:r>
                        <a:rPr lang="en-US" altLang="ko-KR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로그아웃</a:t>
                      </a:r>
                      <a:endParaRPr lang="en-US" altLang="ko-KR" sz="1050" b="1" u="none" strike="noStrike" cap="none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-US" altLang="ko-KR" sz="1050" b="1" u="none" strike="noStrike" cap="none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9. </a:t>
                      </a:r>
                      <a:r>
                        <a:rPr lang="en-US" altLang="ko-KR" sz="1050" b="1" u="none" strike="noStrike" cap="none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r>
                        <a:rPr lang="en-US" altLang="ko-KR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링크</a:t>
                      </a:r>
                      <a:endParaRPr lang="en-US" altLang="ko-KR" sz="1050" b="1" u="none" strike="noStrike" cap="none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-US" altLang="ko-KR" sz="1050" b="1" u="none" strike="noStrike" cap="none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991544" y="1052736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018568" y="863014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279576" y="1723536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927648" y="2708920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863752" y="2708920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782108" y="2704401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700464" y="2704401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7565256" y="1137444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8126948" y="1137444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787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공지사항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979013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-1488"/>
          <a:ext cx="9180512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스타일스탠다드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20201230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문서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관련 </a:t>
                      </a:r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액터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김기문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이지수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송명재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김지연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정동묵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03;p14"/>
          <p:cNvGraphicFramePr/>
          <p:nvPr/>
        </p:nvGraphicFramePr>
        <p:xfrm>
          <a:off x="8544272" y="908720"/>
          <a:ext cx="2123728" cy="59492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STYLE STANDARD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이동</a:t>
                      </a:r>
                      <a:endParaRPr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검색창에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키워드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입력시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관련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정보 출력</a:t>
                      </a:r>
                      <a:endParaRPr lang="en-US" altLang="ko-KR" sz="1050" b="1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페이지  링크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 페이지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링크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카테고리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6.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게시글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해당 게시물 확인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7.</a:t>
                      </a:r>
                      <a:r>
                        <a:rPr lang="ko-KR" altLang="en-US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페이지 번호</a:t>
                      </a:r>
                      <a:r>
                        <a:rPr lang="en-US" alt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(index) </a:t>
                      </a:r>
                      <a:r>
                        <a:rPr lang="ko-KR" altLang="en-US" sz="1050" b="1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해당 페이지  링크</a:t>
                      </a:r>
                      <a:endParaRPr lang="ko-KR" alt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8.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글쓰기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게시글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작성 페이지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링크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319983" y="5965329"/>
            <a:ext cx="5544616" cy="282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</a:t>
            </a:r>
            <a:r>
              <a:rPr lang="ko-KR" altLang="en-US" dirty="0">
                <a:solidFill>
                  <a:schemeClr val="tx1"/>
                </a:solidFill>
              </a:rPr>
              <a:t>로그인 후 </a:t>
            </a:r>
            <a:r>
              <a:rPr lang="en-US" altLang="ko-KR" dirty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974" y="6253955"/>
            <a:ext cx="5762625" cy="3238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908720"/>
            <a:ext cx="6896100" cy="47752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2DEC7ED-CED8-F249-AA55-950FE4D426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115" y="2163337"/>
            <a:ext cx="701868" cy="12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0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0CA56D97-4D35-194B-842A-BEB907A16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04" y="153042"/>
            <a:ext cx="9868192" cy="6551915"/>
          </a:xfrm>
        </p:spPr>
      </p:pic>
    </p:spTree>
    <p:extLst>
      <p:ext uri="{BB962C8B-B14F-4D97-AF65-F5344CB8AC3E}">
        <p14:creationId xmlns:p14="http://schemas.microsoft.com/office/powerpoint/2010/main" val="2370487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-1488"/>
          <a:ext cx="9180512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스타일스탠다드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20201230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문서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관련 </a:t>
                      </a:r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액터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김기문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이지수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송명재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김지연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정동묵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03;p14"/>
          <p:cNvGraphicFramePr/>
          <p:nvPr/>
        </p:nvGraphicFramePr>
        <p:xfrm>
          <a:off x="8544272" y="908720"/>
          <a:ext cx="2123728" cy="59492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STYLE STANDARD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이동</a:t>
                      </a:r>
                      <a:endParaRPr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검색창에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키워드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입력시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관련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정보 출력</a:t>
                      </a:r>
                      <a:endParaRPr lang="en-US" altLang="ko-KR" sz="1050" b="1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3. MY</a:t>
                      </a:r>
                      <a:r>
                        <a:rPr 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PAGE 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혹은 사람 이미지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마이페이지로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endParaRPr lang="en-US" altLang="ko-KR" sz="1050" b="1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4.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카테고리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제목 입력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내용 입력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버튼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입력 완료  공지사항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페이지로 링크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C:\Users\82103\Downloads\[Copy of Copy of Copy of Copy of ui 기초] Copy of Copy of Untitled 2.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484785"/>
            <a:ext cx="6480720" cy="456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759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고객센터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 </a:t>
            </a:r>
            <a:r>
              <a:rPr lang="ko-KR" altLang="en-US" dirty="0"/>
              <a:t>문의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자주하는 질문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864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-1488"/>
          <a:ext cx="9180512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스타일스탠다드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20201230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문서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관련 </a:t>
                      </a:r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액터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김기문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이지수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송명재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김지연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정동묵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03;p14"/>
          <p:cNvGraphicFramePr/>
          <p:nvPr/>
        </p:nvGraphicFramePr>
        <p:xfrm>
          <a:off x="8544272" y="908720"/>
          <a:ext cx="2123728" cy="59492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검색창에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키워드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입력시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관련 </a:t>
                      </a:r>
                      <a: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출력</a:t>
                      </a:r>
                      <a:endParaRPr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2. 1:1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문의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1:1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문의 등록할 수 있는 페이지로 이동</a:t>
                      </a:r>
                      <a:endParaRPr lang="en-US" altLang="ko-KR" sz="1050" b="1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해당 내역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클릭한 고객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내용 안내 페이지로 이동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고객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전체 내역 볼 수 있는 페이지로 이동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해당 내역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클릭한 스타일리스트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내용 안내 페이지로 이동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스타일리스트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전체 내역 볼 수 있는 페이지로 이동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1D09CD2A-25F4-3D4B-AADA-D69E498471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21995"/>
            <a:ext cx="7004876" cy="392273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06C12529-3A74-734E-B96A-59A6D6768770}"/>
              </a:ext>
            </a:extLst>
          </p:cNvPr>
          <p:cNvSpPr/>
          <p:nvPr/>
        </p:nvSpPr>
        <p:spPr>
          <a:xfrm>
            <a:off x="6744072" y="342900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7C37F69-8940-8D46-B13C-25ECCE59AFCB}"/>
              </a:ext>
            </a:extLst>
          </p:cNvPr>
          <p:cNvSpPr/>
          <p:nvPr/>
        </p:nvSpPr>
        <p:spPr>
          <a:xfrm>
            <a:off x="8157996" y="328570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BC11D74-43AB-AF41-936F-8026BD500617}"/>
              </a:ext>
            </a:extLst>
          </p:cNvPr>
          <p:cNvSpPr/>
          <p:nvPr/>
        </p:nvSpPr>
        <p:spPr>
          <a:xfrm>
            <a:off x="2855640" y="400506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29B5B1B-E066-CA47-B4EB-05FF92F4EF51}"/>
              </a:ext>
            </a:extLst>
          </p:cNvPr>
          <p:cNvSpPr/>
          <p:nvPr/>
        </p:nvSpPr>
        <p:spPr>
          <a:xfrm>
            <a:off x="4882422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363BC45-4F39-9F48-9AA7-A2BE101E2A3A}"/>
              </a:ext>
            </a:extLst>
          </p:cNvPr>
          <p:cNvSpPr/>
          <p:nvPr/>
        </p:nvSpPr>
        <p:spPr>
          <a:xfrm>
            <a:off x="5692258" y="4013621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971E1B4-6E2F-194F-89E0-897FDCD7A3A0}"/>
              </a:ext>
            </a:extLst>
          </p:cNvPr>
          <p:cNvSpPr/>
          <p:nvPr/>
        </p:nvSpPr>
        <p:spPr>
          <a:xfrm>
            <a:off x="7815220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D5FCA2AC-9864-1F4C-86DB-2FEE4E55A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26" y="3380789"/>
            <a:ext cx="701868" cy="12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09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-1488"/>
          <a:ext cx="9180512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스타일스탠다드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20201230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문서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관련 </a:t>
                      </a:r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액터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김기문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이지수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송명재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김지연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정동묵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03;p14"/>
          <p:cNvGraphicFramePr/>
          <p:nvPr/>
        </p:nvGraphicFramePr>
        <p:xfrm>
          <a:off x="8544272" y="908720"/>
          <a:ext cx="2123728" cy="59492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검색창에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키워드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입력시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관련 </a:t>
                      </a:r>
                      <a: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출력</a:t>
                      </a:r>
                      <a:endParaRPr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2. 1:1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문의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1:1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문의 등록할 수 있는 페이지로 이동</a:t>
                      </a:r>
                      <a:endParaRPr lang="en-US" altLang="ko-KR" sz="1050" b="1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해당 내역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클릭한 고객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내용 안내 페이지로 이동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고객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전체 내역 볼 수 있는 페이지로 이동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해당 내역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클릭한 스타일리스트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내용 안내 페이지로 이동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스타일리스트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전체 내역 볼 수 있는 페이지로 이동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1D09CD2A-25F4-3D4B-AADA-D69E498471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21995"/>
            <a:ext cx="7004876" cy="392273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06C12529-3A74-734E-B96A-59A6D6768770}"/>
              </a:ext>
            </a:extLst>
          </p:cNvPr>
          <p:cNvSpPr/>
          <p:nvPr/>
        </p:nvSpPr>
        <p:spPr>
          <a:xfrm>
            <a:off x="6744072" y="342900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7C37F69-8940-8D46-B13C-25ECCE59AFCB}"/>
              </a:ext>
            </a:extLst>
          </p:cNvPr>
          <p:cNvSpPr/>
          <p:nvPr/>
        </p:nvSpPr>
        <p:spPr>
          <a:xfrm>
            <a:off x="8157996" y="328570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BC11D74-43AB-AF41-936F-8026BD500617}"/>
              </a:ext>
            </a:extLst>
          </p:cNvPr>
          <p:cNvSpPr/>
          <p:nvPr/>
        </p:nvSpPr>
        <p:spPr>
          <a:xfrm>
            <a:off x="2855640" y="400506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29B5B1B-E066-CA47-B4EB-05FF92F4EF51}"/>
              </a:ext>
            </a:extLst>
          </p:cNvPr>
          <p:cNvSpPr/>
          <p:nvPr/>
        </p:nvSpPr>
        <p:spPr>
          <a:xfrm>
            <a:off x="4882422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363BC45-4F39-9F48-9AA7-A2BE101E2A3A}"/>
              </a:ext>
            </a:extLst>
          </p:cNvPr>
          <p:cNvSpPr/>
          <p:nvPr/>
        </p:nvSpPr>
        <p:spPr>
          <a:xfrm>
            <a:off x="5692258" y="4013621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971E1B4-6E2F-194F-89E0-897FDCD7A3A0}"/>
              </a:ext>
            </a:extLst>
          </p:cNvPr>
          <p:cNvSpPr/>
          <p:nvPr/>
        </p:nvSpPr>
        <p:spPr>
          <a:xfrm>
            <a:off x="7815220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5B9EC112-C44B-4243-8DA2-8CAE23483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26" y="3380789"/>
            <a:ext cx="701868" cy="12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5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-1488"/>
          <a:ext cx="9180512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스타일스탠다드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20201230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문서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관련 </a:t>
                      </a:r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액터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김기문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이지수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송명재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김지연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정동묵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03;p14"/>
          <p:cNvGraphicFramePr/>
          <p:nvPr/>
        </p:nvGraphicFramePr>
        <p:xfrm>
          <a:off x="8544272" y="908720"/>
          <a:ext cx="2123728" cy="59492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입력한 키워드에 관련한 </a:t>
                      </a:r>
                      <a:b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  내용 출력</a:t>
                      </a:r>
                      <a:endParaRPr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출력 결과에 원하는 내용이 없어서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1:1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문의하기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1:1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문의 등록 페이지로 이동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검색한 키워드와 관련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의 개수 출력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원하는 내용의 화살표를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질문 바로 아래 연관 내용 출력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펼치기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한 번 더 누르면 접기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1B7A64F-9963-F341-AFB4-1033714AB5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638" y="908720"/>
            <a:ext cx="7033635" cy="3938836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052A24F3-A687-8A47-A47B-484DC61B377F}"/>
              </a:ext>
            </a:extLst>
          </p:cNvPr>
          <p:cNvSpPr/>
          <p:nvPr/>
        </p:nvSpPr>
        <p:spPr>
          <a:xfrm>
            <a:off x="6672064" y="230207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D772EDD-F608-1542-9204-1206C7307091}"/>
              </a:ext>
            </a:extLst>
          </p:cNvPr>
          <p:cNvSpPr/>
          <p:nvPr/>
        </p:nvSpPr>
        <p:spPr>
          <a:xfrm>
            <a:off x="8112224" y="230207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5F52AEC-11FA-3E49-A9AE-D2B171ECE322}"/>
              </a:ext>
            </a:extLst>
          </p:cNvPr>
          <p:cNvSpPr/>
          <p:nvPr/>
        </p:nvSpPr>
        <p:spPr>
          <a:xfrm>
            <a:off x="3677265" y="273412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B908306-DFCC-8A45-8906-9BA87365E4B6}"/>
              </a:ext>
            </a:extLst>
          </p:cNvPr>
          <p:cNvSpPr/>
          <p:nvPr/>
        </p:nvSpPr>
        <p:spPr>
          <a:xfrm>
            <a:off x="8184232" y="2878139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2F1DF-A198-2D4F-9DC3-22A5832E1519}"/>
              </a:ext>
            </a:extLst>
          </p:cNvPr>
          <p:cNvSpPr txBox="1"/>
          <p:nvPr/>
        </p:nvSpPr>
        <p:spPr>
          <a:xfrm>
            <a:off x="1510637" y="4944965"/>
            <a:ext cx="59731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500" dirty="0"/>
              <a:t>*</a:t>
            </a:r>
            <a:r>
              <a:rPr kumimoji="1" lang="ko-KR" altLang="en-US" sz="1500" dirty="0"/>
              <a:t> 화살표 </a:t>
            </a:r>
            <a:r>
              <a:rPr kumimoji="1" lang="ko-KR" altLang="en-US" sz="1500" dirty="0" err="1"/>
              <a:t>클릭시</a:t>
            </a:r>
            <a:r>
              <a:rPr kumimoji="1" lang="ko-KR" altLang="en-US" sz="1500" dirty="0"/>
              <a:t> 답변 내용 확인 가능</a:t>
            </a:r>
            <a:r>
              <a:rPr kumimoji="1" lang="en-US" altLang="ko-KR" sz="1500" dirty="0"/>
              <a:t>(</a:t>
            </a:r>
            <a:r>
              <a:rPr kumimoji="1" lang="ko-KR" altLang="en-US" sz="1500" dirty="0"/>
              <a:t>위 화면에서 </a:t>
            </a:r>
            <a:r>
              <a:rPr kumimoji="1" lang="en-US" altLang="ko-KR" sz="1500" dirty="0"/>
              <a:t>4</a:t>
            </a:r>
            <a:r>
              <a:rPr kumimoji="1" lang="ko-KR" altLang="en-US" sz="1500" dirty="0"/>
              <a:t>번 </a:t>
            </a:r>
            <a:r>
              <a:rPr kumimoji="1" lang="ko-KR" altLang="en-US" sz="1500" dirty="0" err="1"/>
              <a:t>클릭시</a:t>
            </a:r>
            <a:r>
              <a:rPr kumimoji="1" lang="ko-KR" altLang="en-US" sz="1500" dirty="0"/>
              <a:t> 실행</a:t>
            </a:r>
            <a:r>
              <a:rPr kumimoji="1" lang="en-US" altLang="ko-KR" sz="1500" dirty="0"/>
              <a:t>)</a:t>
            </a:r>
            <a:endParaRPr kumimoji="1" lang="ko-Kore-KR" altLang="en-US" sz="1500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2452844-25ED-1942-990B-92D3F79E41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69" y="5314296"/>
            <a:ext cx="7006003" cy="1420508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9634A3B-9010-0143-84BB-D2483C3226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17" y="2389322"/>
            <a:ext cx="701868" cy="1265663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E978567C-966D-0045-893D-8F486F89C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00" y="5299755"/>
            <a:ext cx="701868" cy="12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91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-1488"/>
          <a:ext cx="9180512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스타일스탠다드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20201230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문서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관련 </a:t>
                      </a:r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액터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김기문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이지수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송명재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김지연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정동묵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03;p14"/>
          <p:cNvGraphicFramePr/>
          <p:nvPr/>
        </p:nvGraphicFramePr>
        <p:xfrm>
          <a:off x="8544272" y="908720"/>
          <a:ext cx="2123728" cy="59492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1:1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문의 시 문의 유형을 선택 가능 </a:t>
                      </a:r>
                      <a: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ex) 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결제</a:t>
                      </a:r>
                      <a: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…)</a:t>
                      </a:r>
                      <a:endParaRPr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2. 1:1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문의 시 문의 내용 입력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문의 내역 관련한 이미지 등록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문의 등록을 취소하고 이전 페이지로 이동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입력한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문의내역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등록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등록 후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등록완료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안내창으로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9B09A52-C897-2844-8677-7BB70B56F1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873807"/>
            <a:ext cx="7020272" cy="4019106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8B1BCBF7-BA42-8845-8C19-CEBA6BE5A5B5}"/>
              </a:ext>
            </a:extLst>
          </p:cNvPr>
          <p:cNvSpPr/>
          <p:nvPr/>
        </p:nvSpPr>
        <p:spPr>
          <a:xfrm>
            <a:off x="3935760" y="328498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7F281A3-57B4-3C40-B9A2-6A398892D57F}"/>
              </a:ext>
            </a:extLst>
          </p:cNvPr>
          <p:cNvSpPr/>
          <p:nvPr/>
        </p:nvSpPr>
        <p:spPr>
          <a:xfrm>
            <a:off x="3935760" y="373934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A9A1887-F90A-464A-93D1-8D731EB32BAB}"/>
              </a:ext>
            </a:extLst>
          </p:cNvPr>
          <p:cNvSpPr/>
          <p:nvPr/>
        </p:nvSpPr>
        <p:spPr>
          <a:xfrm>
            <a:off x="3359696" y="422108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A16C18F-12EE-2E47-B82B-F1AA6C3F340C}"/>
              </a:ext>
            </a:extLst>
          </p:cNvPr>
          <p:cNvSpPr/>
          <p:nvPr/>
        </p:nvSpPr>
        <p:spPr>
          <a:xfrm>
            <a:off x="4678536" y="506496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7269A9A-46AC-6F47-BBB0-17509F94449D}"/>
              </a:ext>
            </a:extLst>
          </p:cNvPr>
          <p:cNvSpPr/>
          <p:nvPr/>
        </p:nvSpPr>
        <p:spPr>
          <a:xfrm>
            <a:off x="5490010" y="503723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4266470-E972-4C4E-AF3B-E35BA51A4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48" y="3394544"/>
            <a:ext cx="701868" cy="12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61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-1488"/>
          <a:ext cx="9180512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스타일스탠다드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20201230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문서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관련 </a:t>
                      </a:r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액터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김기문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이지수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송명재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김지연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정동묵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03;p14"/>
          <p:cNvGraphicFramePr/>
          <p:nvPr/>
        </p:nvGraphicFramePr>
        <p:xfrm>
          <a:off x="8544272" y="908720"/>
          <a:ext cx="2123728" cy="59492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AutoNum type="arabicPeriod"/>
                      </a:pP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문의내역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등록완료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내용 안내 후 문의 내역 확인할 수 있는 페이지로 이동</a:t>
                      </a:r>
                      <a:b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나의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문의내역</a:t>
                      </a:r>
                      <a: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8773673-748D-E943-9DB2-43FCAC8BF6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400185"/>
            <a:ext cx="7020272" cy="405763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A312AE07-B04B-8C4F-9173-43B411BCE711}"/>
              </a:ext>
            </a:extLst>
          </p:cNvPr>
          <p:cNvSpPr/>
          <p:nvPr/>
        </p:nvSpPr>
        <p:spPr>
          <a:xfrm>
            <a:off x="5951984" y="388336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3A81E3C-F200-B24B-8F66-6020AE93A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66" y="2905729"/>
            <a:ext cx="701868" cy="12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32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-1488"/>
          <a:ext cx="9180512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스타일스탠다드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20201230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문서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관련 </a:t>
                      </a:r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액터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김기문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이지수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송명재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김지연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정동묵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03;p14"/>
          <p:cNvGraphicFramePr/>
          <p:nvPr>
            <p:extLst>
              <p:ext uri="{D42A27DB-BD31-4B8C-83A1-F6EECF244321}">
                <p14:modId xmlns:p14="http://schemas.microsoft.com/office/powerpoint/2010/main" val="1990747091"/>
              </p:ext>
            </p:extLst>
          </p:nvPr>
        </p:nvGraphicFramePr>
        <p:xfrm>
          <a:off x="8544272" y="908721"/>
          <a:ext cx="2123728" cy="87973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9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07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고객</a:t>
                      </a:r>
                      <a: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키워드 입력해 검색</a:t>
                      </a:r>
                      <a:endParaRPr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출력 결과에 원하는 내용이 없어서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1:1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문의하기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1:1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문의 등록 페이지로 이동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3. [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이용안내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관련 내용만 출력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주문결제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관련 내용만 출력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5.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취소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환불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관련 내용만 출력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lang="ko-KR" altLang="ko-Kore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관련 내용만 출력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r>
                        <a:rPr lang="ko-KR" altLang="ko-Kore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회원정보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관련 내용만 출력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lang="ko-KR" altLang="ko-Kore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원하는 내용의 화살표를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질문 바로 아래 연관 내용 출력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26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9580"/>
                  </a:ext>
                </a:extLst>
              </a:tr>
            </a:tbl>
          </a:graphicData>
        </a:graphic>
      </p:graphicFrame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E0C9685-C07F-8040-93B6-04F52E785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906548"/>
            <a:ext cx="7015129" cy="3928472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C3965130-D48B-D64E-B9F3-E21337C21A80}"/>
              </a:ext>
            </a:extLst>
          </p:cNvPr>
          <p:cNvSpPr/>
          <p:nvPr/>
        </p:nvSpPr>
        <p:spPr>
          <a:xfrm>
            <a:off x="6816080" y="234888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52576AF-9297-1C4C-B791-3D5D81CCA27B}"/>
              </a:ext>
            </a:extLst>
          </p:cNvPr>
          <p:cNvSpPr/>
          <p:nvPr/>
        </p:nvSpPr>
        <p:spPr>
          <a:xfrm>
            <a:off x="8183208" y="234888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1FC693-FEED-8D4F-B28C-EE8EF04006DC}"/>
              </a:ext>
            </a:extLst>
          </p:cNvPr>
          <p:cNvSpPr/>
          <p:nvPr/>
        </p:nvSpPr>
        <p:spPr>
          <a:xfrm>
            <a:off x="3652871" y="272676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E401C84-FC0F-4B4E-A842-AD85E1E9648E}"/>
              </a:ext>
            </a:extLst>
          </p:cNvPr>
          <p:cNvSpPr/>
          <p:nvPr/>
        </p:nvSpPr>
        <p:spPr>
          <a:xfrm>
            <a:off x="5231904" y="272676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AF77D7F-96D3-2B48-ACE3-8BF12A6CC366}"/>
              </a:ext>
            </a:extLst>
          </p:cNvPr>
          <p:cNvSpPr/>
          <p:nvPr/>
        </p:nvSpPr>
        <p:spPr>
          <a:xfrm>
            <a:off x="6426867" y="2723065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82710A6-FBFC-154C-9E6D-E1C96F2F35E3}"/>
              </a:ext>
            </a:extLst>
          </p:cNvPr>
          <p:cNvSpPr/>
          <p:nvPr/>
        </p:nvSpPr>
        <p:spPr>
          <a:xfrm>
            <a:off x="7152131" y="2723065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</a:t>
            </a:r>
            <a:endParaRPr kumimoji="1" lang="ko-Kore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8180665-BA04-FC4B-A15A-2A54EBEF8AF9}"/>
              </a:ext>
            </a:extLst>
          </p:cNvPr>
          <p:cNvSpPr/>
          <p:nvPr/>
        </p:nvSpPr>
        <p:spPr>
          <a:xfrm>
            <a:off x="8107083" y="2723065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</a:t>
            </a:r>
            <a:endParaRPr kumimoji="1" lang="ko-Kore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6F891E3-372E-A54E-8D28-1C728554B3BD}"/>
              </a:ext>
            </a:extLst>
          </p:cNvPr>
          <p:cNvSpPr/>
          <p:nvPr/>
        </p:nvSpPr>
        <p:spPr>
          <a:xfrm>
            <a:off x="8259483" y="2962317"/>
            <a:ext cx="279646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8</a:t>
            </a:r>
            <a:endParaRPr kumimoji="1" lang="ko-Kore-KR" altLang="en-US" dirty="0"/>
          </a:p>
        </p:txBody>
      </p:sp>
      <p:pic>
        <p:nvPicPr>
          <p:cNvPr id="24" name="그림 23" descr="테이블이(가) 표시된 사진&#10;&#10;자동 생성된 설명">
            <a:extLst>
              <a:ext uri="{FF2B5EF4-FFF2-40B4-BE49-F238E27FC236}">
                <a16:creationId xmlns:a16="http://schemas.microsoft.com/office/drawing/2014/main" id="{46281570-FD52-0644-B213-EB71637FE2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5217920"/>
            <a:ext cx="7015129" cy="146706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0D17DC-8E4B-334A-B27D-49CE8A881BA4}"/>
              </a:ext>
            </a:extLst>
          </p:cNvPr>
          <p:cNvSpPr txBox="1"/>
          <p:nvPr/>
        </p:nvSpPr>
        <p:spPr>
          <a:xfrm>
            <a:off x="1510637" y="4944965"/>
            <a:ext cx="66832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500" dirty="0"/>
              <a:t>*</a:t>
            </a:r>
            <a:r>
              <a:rPr kumimoji="1" lang="ko-KR" altLang="en-US" sz="1500" dirty="0"/>
              <a:t> 원하는 키워드만 선택해 관련 내용만 출력</a:t>
            </a:r>
            <a:r>
              <a:rPr kumimoji="1" lang="en-US" altLang="ko-KR" sz="1500" dirty="0"/>
              <a:t>(</a:t>
            </a:r>
            <a:r>
              <a:rPr kumimoji="1" lang="ko-KR" altLang="en-US" sz="1500" dirty="0"/>
              <a:t>위 화면에서 </a:t>
            </a:r>
            <a:r>
              <a:rPr kumimoji="1" lang="en-US" altLang="ko-KR" sz="1500" dirty="0"/>
              <a:t>3</a:t>
            </a:r>
            <a:r>
              <a:rPr kumimoji="1" lang="ko-KR" altLang="en-US" sz="1500" dirty="0"/>
              <a:t>번을 </a:t>
            </a:r>
            <a:r>
              <a:rPr kumimoji="1" lang="ko-KR" altLang="en-US" sz="1500" dirty="0" err="1"/>
              <a:t>클릭시</a:t>
            </a:r>
            <a:r>
              <a:rPr kumimoji="1" lang="ko-KR" altLang="en-US" sz="1500" dirty="0"/>
              <a:t> 실행</a:t>
            </a:r>
            <a:r>
              <a:rPr kumimoji="1" lang="en-US" altLang="ko-KR" sz="1500" dirty="0"/>
              <a:t>)</a:t>
            </a:r>
            <a:endParaRPr kumimoji="1" lang="ko-Kore-KR" altLang="en-US" sz="1500" dirty="0"/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23C29CB7-B93D-974D-9D7E-9CFD7B353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230" y="2473501"/>
            <a:ext cx="701868" cy="1265663"/>
          </a:xfrm>
          <a:prstGeom prst="rect">
            <a:avLst/>
          </a:prstGeom>
        </p:spPr>
      </p:pic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BE8F9499-06FF-E142-9D04-1D3D96B10B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230" y="5329592"/>
            <a:ext cx="701868" cy="12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28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-1488"/>
          <a:ext cx="9180512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스타일스탠다드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20201230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문서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관련 </a:t>
                      </a:r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액터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김기문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이지수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송명재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김지연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정동묵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03;p14"/>
          <p:cNvGraphicFramePr/>
          <p:nvPr/>
        </p:nvGraphicFramePr>
        <p:xfrm>
          <a:off x="8544272" y="908721"/>
          <a:ext cx="2123728" cy="1132027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  <a:tabLst/>
                        <a:defRPr/>
                      </a:pP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원하는 내용의 화살표를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질문 바로 아래 연관 내용 출력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펼치기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한 번 더 누르면 접기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958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508099D-BB51-9946-9010-E5BB554BAA44}"/>
              </a:ext>
            </a:extLst>
          </p:cNvPr>
          <p:cNvSpPr txBox="1"/>
          <p:nvPr/>
        </p:nvSpPr>
        <p:spPr>
          <a:xfrm>
            <a:off x="1472760" y="1340769"/>
            <a:ext cx="69630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dirty="0"/>
              <a:t>* 고객 </a:t>
            </a:r>
            <a:r>
              <a:rPr kumimoji="1" lang="en-US" altLang="ko-KR" sz="1500" dirty="0"/>
              <a:t>/</a:t>
            </a:r>
            <a:r>
              <a:rPr kumimoji="1" lang="ko-KR" altLang="en-US" sz="1500" dirty="0"/>
              <a:t> 스타일리스트 </a:t>
            </a:r>
            <a:r>
              <a:rPr kumimoji="1" lang="en-US" altLang="ko-KR" sz="1500" dirty="0"/>
              <a:t>FAQ</a:t>
            </a:r>
            <a:r>
              <a:rPr kumimoji="1" lang="ko-KR" altLang="en-US" sz="1500" dirty="0"/>
              <a:t> 모두 화살표 누르면 바로 답변 내역 확인할 수 있음</a:t>
            </a:r>
            <a:endParaRPr kumimoji="1" lang="ko-Kore-KR" altLang="en-US" sz="1500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3376274-9624-8846-AE35-0533C4BED1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755" y="1844825"/>
            <a:ext cx="6955306" cy="3894971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6BF6CA0F-FFF0-8F49-9ADD-4068302F6C79}"/>
              </a:ext>
            </a:extLst>
          </p:cNvPr>
          <p:cNvSpPr/>
          <p:nvPr/>
        </p:nvSpPr>
        <p:spPr>
          <a:xfrm>
            <a:off x="8202014" y="407707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E7D6C0B-7F80-FD45-94F2-40226D6CE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18" y="3334215"/>
            <a:ext cx="701868" cy="12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71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-1488"/>
          <a:ext cx="9180512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스타일스탠다드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20201230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문서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관련 </a:t>
                      </a:r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액터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김기문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이지수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송명재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김지연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정동묵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03;p14"/>
          <p:cNvGraphicFramePr/>
          <p:nvPr/>
        </p:nvGraphicFramePr>
        <p:xfrm>
          <a:off x="8544272" y="908721"/>
          <a:ext cx="2123728" cy="1132027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스타일리스트 </a:t>
                      </a:r>
                      <a: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키워드 입력해 검색</a:t>
                      </a:r>
                      <a:endParaRPr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출력 결과에 원하는 내용이 없어서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1:1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문의하기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1:1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문의 등록 페이지로 이동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3. [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이용안내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관련 내용만 출력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주문결제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관련 내용만 출력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5.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취소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환불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관련 내용만 출력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lang="ko-KR" altLang="ko-Kore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관련 내용만 출력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r>
                        <a:rPr lang="ko-KR" altLang="ko-Kore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회원정보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관련 내용만 출력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lang="ko-KR" altLang="ko-Kore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원하는 내용의 화살표를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질문 바로 아래 연관 내용 출력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958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E0C9685-C07F-8040-93B6-04F52E785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906548"/>
            <a:ext cx="7015128" cy="3928472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C3965130-D48B-D64E-B9F3-E21337C21A80}"/>
              </a:ext>
            </a:extLst>
          </p:cNvPr>
          <p:cNvSpPr/>
          <p:nvPr/>
        </p:nvSpPr>
        <p:spPr>
          <a:xfrm>
            <a:off x="6816080" y="234888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52576AF-9297-1C4C-B791-3D5D81CCA27B}"/>
              </a:ext>
            </a:extLst>
          </p:cNvPr>
          <p:cNvSpPr/>
          <p:nvPr/>
        </p:nvSpPr>
        <p:spPr>
          <a:xfrm>
            <a:off x="8183208" y="234888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1FC693-FEED-8D4F-B28C-EE8EF04006DC}"/>
              </a:ext>
            </a:extLst>
          </p:cNvPr>
          <p:cNvSpPr/>
          <p:nvPr/>
        </p:nvSpPr>
        <p:spPr>
          <a:xfrm>
            <a:off x="3652871" y="272676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E401C84-FC0F-4B4E-A842-AD85E1E9648E}"/>
              </a:ext>
            </a:extLst>
          </p:cNvPr>
          <p:cNvSpPr/>
          <p:nvPr/>
        </p:nvSpPr>
        <p:spPr>
          <a:xfrm>
            <a:off x="5231904" y="272676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AF77D7F-96D3-2B48-ACE3-8BF12A6CC366}"/>
              </a:ext>
            </a:extLst>
          </p:cNvPr>
          <p:cNvSpPr/>
          <p:nvPr/>
        </p:nvSpPr>
        <p:spPr>
          <a:xfrm>
            <a:off x="6426867" y="2723065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82710A6-FBFC-154C-9E6D-E1C96F2F35E3}"/>
              </a:ext>
            </a:extLst>
          </p:cNvPr>
          <p:cNvSpPr/>
          <p:nvPr/>
        </p:nvSpPr>
        <p:spPr>
          <a:xfrm>
            <a:off x="7152131" y="2723065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</a:t>
            </a:r>
            <a:endParaRPr kumimoji="1" lang="ko-Kore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8180665-BA04-FC4B-A15A-2A54EBEF8AF9}"/>
              </a:ext>
            </a:extLst>
          </p:cNvPr>
          <p:cNvSpPr/>
          <p:nvPr/>
        </p:nvSpPr>
        <p:spPr>
          <a:xfrm>
            <a:off x="8107083" y="2723065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</a:t>
            </a:r>
            <a:endParaRPr kumimoji="1" lang="ko-Kore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6F891E3-372E-A54E-8D28-1C728554B3BD}"/>
              </a:ext>
            </a:extLst>
          </p:cNvPr>
          <p:cNvSpPr/>
          <p:nvPr/>
        </p:nvSpPr>
        <p:spPr>
          <a:xfrm>
            <a:off x="8259483" y="2962317"/>
            <a:ext cx="279646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8</a:t>
            </a:r>
            <a:endParaRPr kumimoji="1" lang="ko-Kore-KR" altLang="en-US" dirty="0"/>
          </a:p>
        </p:txBody>
      </p:sp>
      <p:pic>
        <p:nvPicPr>
          <p:cNvPr id="24" name="그림 23" descr="테이블이(가) 표시된 사진&#10;&#10;자동 생성된 설명">
            <a:extLst>
              <a:ext uri="{FF2B5EF4-FFF2-40B4-BE49-F238E27FC236}">
                <a16:creationId xmlns:a16="http://schemas.microsoft.com/office/drawing/2014/main" id="{46281570-FD52-0644-B213-EB71637FE2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5217920"/>
            <a:ext cx="7015129" cy="146706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0D17DC-8E4B-334A-B27D-49CE8A881BA4}"/>
              </a:ext>
            </a:extLst>
          </p:cNvPr>
          <p:cNvSpPr txBox="1"/>
          <p:nvPr/>
        </p:nvSpPr>
        <p:spPr>
          <a:xfrm>
            <a:off x="1510637" y="4944965"/>
            <a:ext cx="66832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500" dirty="0"/>
              <a:t>*</a:t>
            </a:r>
            <a:r>
              <a:rPr kumimoji="1" lang="ko-KR" altLang="en-US" sz="1500" dirty="0"/>
              <a:t> 원하는 키워드만 선택해 관련 내용만 출력</a:t>
            </a:r>
            <a:r>
              <a:rPr kumimoji="1" lang="en-US" altLang="ko-KR" sz="1500" dirty="0"/>
              <a:t>(</a:t>
            </a:r>
            <a:r>
              <a:rPr kumimoji="1" lang="ko-KR" altLang="en-US" sz="1500" dirty="0"/>
              <a:t>위 화면에서 </a:t>
            </a:r>
            <a:r>
              <a:rPr kumimoji="1" lang="en-US" altLang="ko-KR" sz="1500" dirty="0"/>
              <a:t>3</a:t>
            </a:r>
            <a:r>
              <a:rPr kumimoji="1" lang="ko-KR" altLang="en-US" sz="1500" dirty="0"/>
              <a:t>번을 </a:t>
            </a:r>
            <a:r>
              <a:rPr kumimoji="1" lang="ko-KR" altLang="en-US" sz="1500" dirty="0" err="1"/>
              <a:t>클릭시</a:t>
            </a:r>
            <a:r>
              <a:rPr kumimoji="1" lang="ko-KR" altLang="en-US" sz="1500" dirty="0"/>
              <a:t> 실행</a:t>
            </a:r>
            <a:r>
              <a:rPr kumimoji="1" lang="en-US" altLang="ko-KR" sz="1500" dirty="0"/>
              <a:t>)</a:t>
            </a:r>
            <a:endParaRPr kumimoji="1" lang="ko-Kore-KR" altLang="en-US" sz="1500" dirty="0"/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3C57637F-2D7A-F145-BFE0-F52C9979C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230" y="2409791"/>
            <a:ext cx="701868" cy="1265663"/>
          </a:xfrm>
          <a:prstGeom prst="rect">
            <a:avLst/>
          </a:prstGeom>
        </p:spPr>
      </p:pic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34A2E980-5DD7-5241-A62D-8611E92DF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12" y="5378075"/>
            <a:ext cx="701868" cy="12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6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971800"/>
            <a:ext cx="9144000" cy="914400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061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배송조회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조회하기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970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936" y="811312"/>
            <a:ext cx="4323030" cy="5985066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-1488"/>
          <a:ext cx="9180512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스타일스탠다드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20201230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문서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관련 </a:t>
                      </a:r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액터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김기문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이지수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송명재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김지연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정동묵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03;p14"/>
          <p:cNvGraphicFramePr/>
          <p:nvPr/>
        </p:nvGraphicFramePr>
        <p:xfrm>
          <a:off x="8544272" y="908720"/>
          <a:ext cx="2123728" cy="59492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STYLE STANDARD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이동</a:t>
                      </a:r>
                      <a:endParaRPr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검색창에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키워드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입력시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관련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정보 출력</a:t>
                      </a:r>
                      <a:endParaRPr lang="en-US" altLang="ko-KR" sz="1050" b="1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로그아웃 페이지  링크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 페이지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링크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카테고리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6. </a:t>
                      </a:r>
                      <a:r>
                        <a:rPr lang="ko-KR" altLang="en-US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주문일자 </a:t>
                      </a:r>
                      <a:r>
                        <a:rPr lang="ko-KR" altLang="en-US" sz="1050" b="1" u="none" strike="noStrike" cap="none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캘린더 </a:t>
                      </a:r>
                      <a:r>
                        <a:rPr lang="en-US" altLang="ko-KR" sz="1050" b="1" u="none" strike="noStrike" cap="none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api</a:t>
                      </a:r>
                      <a:r>
                        <a:rPr lang="en-US" altLang="ko-KR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링크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7.</a:t>
                      </a:r>
                      <a:r>
                        <a:rPr lang="ko-KR" altLang="en-US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해당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택배사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페이지 링크</a:t>
                      </a:r>
                      <a:endParaRPr lang="en-US" altLang="ko-KR" sz="1050" b="1" u="none" strike="noStrike" cap="none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-US" altLang="ko-KR" sz="1050" b="1" u="none" strike="noStrike" cap="none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8. </a:t>
                      </a:r>
                      <a:r>
                        <a:rPr lang="ko-KR" altLang="en-US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취소</a:t>
                      </a:r>
                      <a:r>
                        <a:rPr lang="en-US" altLang="ko-KR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환불 버튼 </a:t>
                      </a:r>
                      <a:r>
                        <a:rPr lang="ko-KR" altLang="en-US" sz="1050" b="1" u="none" strike="noStrike" cap="none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취소</a:t>
                      </a:r>
                      <a:r>
                        <a:rPr lang="en-US" altLang="ko-KR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환불 페이지 링크</a:t>
                      </a:r>
                      <a:endParaRPr lang="en-US" altLang="ko-KR" sz="1050" b="1" u="none" strike="noStrike" cap="none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-US" altLang="ko-KR" sz="1050" b="1" u="none" strike="noStrike" cap="none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9. </a:t>
                      </a:r>
                      <a:r>
                        <a:rPr lang="ko-KR" altLang="en-US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번호</a:t>
                      </a:r>
                      <a:r>
                        <a:rPr lang="en-US" alt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(index) </a:t>
                      </a:r>
                      <a:r>
                        <a:rPr lang="ko-KR" altLang="en-US" sz="1050" b="1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해당 페이지  링크</a:t>
                      </a:r>
                      <a:endParaRPr lang="en-US" altLang="ko-KR" sz="1050" b="1" u="none" strike="noStrike" cap="none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-US" altLang="ko-KR" sz="1050" b="1" u="none" strike="noStrike" cap="none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37;p22">
            <a:extLst>
              <a:ext uri="{FF2B5EF4-FFF2-40B4-BE49-F238E27FC236}">
                <a16:creationId xmlns:a16="http://schemas.microsoft.com/office/drawing/2014/main" id="{37B402C0-8A81-4A4C-A205-59096CC03029}"/>
              </a:ext>
            </a:extLst>
          </p:cNvPr>
          <p:cNvSpPr/>
          <p:nvPr/>
        </p:nvSpPr>
        <p:spPr>
          <a:xfrm>
            <a:off x="3302717" y="811312"/>
            <a:ext cx="168439" cy="1388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237;p22">
            <a:extLst>
              <a:ext uri="{FF2B5EF4-FFF2-40B4-BE49-F238E27FC236}">
                <a16:creationId xmlns:a16="http://schemas.microsoft.com/office/drawing/2014/main" id="{B1B7871E-739A-4339-8E70-6620BCEAE337}"/>
              </a:ext>
            </a:extLst>
          </p:cNvPr>
          <p:cNvSpPr/>
          <p:nvPr/>
        </p:nvSpPr>
        <p:spPr>
          <a:xfrm>
            <a:off x="4378268" y="908677"/>
            <a:ext cx="168439" cy="1388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37;p22">
            <a:extLst>
              <a:ext uri="{FF2B5EF4-FFF2-40B4-BE49-F238E27FC236}">
                <a16:creationId xmlns:a16="http://schemas.microsoft.com/office/drawing/2014/main" id="{7A11DFF9-B1AB-40AA-B48F-C3511CBCB2AA}"/>
              </a:ext>
            </a:extLst>
          </p:cNvPr>
          <p:cNvSpPr/>
          <p:nvPr/>
        </p:nvSpPr>
        <p:spPr>
          <a:xfrm>
            <a:off x="6361293" y="811312"/>
            <a:ext cx="168439" cy="1388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37;p22">
            <a:extLst>
              <a:ext uri="{FF2B5EF4-FFF2-40B4-BE49-F238E27FC236}">
                <a16:creationId xmlns:a16="http://schemas.microsoft.com/office/drawing/2014/main" id="{62DDA192-B819-4360-AF7C-6873B0A8E399}"/>
              </a:ext>
            </a:extLst>
          </p:cNvPr>
          <p:cNvSpPr/>
          <p:nvPr/>
        </p:nvSpPr>
        <p:spPr>
          <a:xfrm>
            <a:off x="6844616" y="880722"/>
            <a:ext cx="168439" cy="1388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37;p22">
            <a:extLst>
              <a:ext uri="{FF2B5EF4-FFF2-40B4-BE49-F238E27FC236}">
                <a16:creationId xmlns:a16="http://schemas.microsoft.com/office/drawing/2014/main" id="{0617CDD5-C7E3-4D45-98EA-E0027E91FA9D}"/>
              </a:ext>
            </a:extLst>
          </p:cNvPr>
          <p:cNvSpPr/>
          <p:nvPr/>
        </p:nvSpPr>
        <p:spPr>
          <a:xfrm>
            <a:off x="2830209" y="2116704"/>
            <a:ext cx="168439" cy="1388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0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37;p22">
            <a:extLst>
              <a:ext uri="{FF2B5EF4-FFF2-40B4-BE49-F238E27FC236}">
                <a16:creationId xmlns:a16="http://schemas.microsoft.com/office/drawing/2014/main" id="{B3EC82D4-EF1F-41E3-8EF6-00A13E8F9F72}"/>
              </a:ext>
            </a:extLst>
          </p:cNvPr>
          <p:cNvSpPr/>
          <p:nvPr/>
        </p:nvSpPr>
        <p:spPr>
          <a:xfrm>
            <a:off x="4632813" y="3177529"/>
            <a:ext cx="168439" cy="1388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0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37;p22">
            <a:extLst>
              <a:ext uri="{FF2B5EF4-FFF2-40B4-BE49-F238E27FC236}">
                <a16:creationId xmlns:a16="http://schemas.microsoft.com/office/drawing/2014/main" id="{4965926C-DE1A-43F5-A3B7-DF8E4149A799}"/>
              </a:ext>
            </a:extLst>
          </p:cNvPr>
          <p:cNvSpPr/>
          <p:nvPr/>
        </p:nvSpPr>
        <p:spPr>
          <a:xfrm>
            <a:off x="4801252" y="5543746"/>
            <a:ext cx="168439" cy="1388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10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37;p22">
            <a:extLst>
              <a:ext uri="{FF2B5EF4-FFF2-40B4-BE49-F238E27FC236}">
                <a16:creationId xmlns:a16="http://schemas.microsoft.com/office/drawing/2014/main" id="{289E4D05-416B-42F2-A0BB-9E0FCB0A3313}"/>
              </a:ext>
            </a:extLst>
          </p:cNvPr>
          <p:cNvSpPr/>
          <p:nvPr/>
        </p:nvSpPr>
        <p:spPr>
          <a:xfrm>
            <a:off x="5746488" y="2994972"/>
            <a:ext cx="168439" cy="1388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0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37;p22">
            <a:extLst>
              <a:ext uri="{FF2B5EF4-FFF2-40B4-BE49-F238E27FC236}">
                <a16:creationId xmlns:a16="http://schemas.microsoft.com/office/drawing/2014/main" id="{32AF3E3D-E26D-472A-901B-0097DD4B8CFD}"/>
              </a:ext>
            </a:extLst>
          </p:cNvPr>
          <p:cNvSpPr/>
          <p:nvPr/>
        </p:nvSpPr>
        <p:spPr>
          <a:xfrm>
            <a:off x="6750308" y="3048525"/>
            <a:ext cx="168439" cy="1388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0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2CADEE87-EB57-DB45-9940-69F994773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937" y="2255524"/>
            <a:ext cx="468984" cy="141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8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652" y="908719"/>
            <a:ext cx="4922524" cy="583946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-1488"/>
          <a:ext cx="9180512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스타일스탠다드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20201230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문서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관련 </a:t>
                      </a:r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액터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김기문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이지수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송명재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김지연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정동묵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03;p14"/>
          <p:cNvGraphicFramePr/>
          <p:nvPr/>
        </p:nvGraphicFramePr>
        <p:xfrm>
          <a:off x="8544272" y="908720"/>
          <a:ext cx="2123728" cy="59492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STYLE STANDARD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이동</a:t>
                      </a:r>
                      <a:endParaRPr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검색창에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키워드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입력시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관련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정보 출력</a:t>
                      </a:r>
                      <a:endParaRPr lang="en-US" altLang="ko-KR" sz="1050" b="1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로그아웃 페이지  링크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 페이지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링크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카테고리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6. </a:t>
                      </a:r>
                      <a:r>
                        <a:rPr lang="ko-KR" altLang="en-US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주문일자 </a:t>
                      </a:r>
                      <a:r>
                        <a:rPr lang="ko-KR" altLang="en-US" sz="1050" b="1" u="none" strike="noStrike" cap="none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캘린더 </a:t>
                      </a:r>
                      <a:r>
                        <a:rPr lang="en-US" altLang="ko-KR" sz="1050" b="1" u="none" strike="noStrike" cap="none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api</a:t>
                      </a:r>
                      <a:r>
                        <a:rPr lang="en-US" altLang="ko-KR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링크</a:t>
                      </a:r>
                      <a:endParaRPr lang="en-US" altLang="ko-KR" sz="1050" b="1" u="none" strike="noStrike" cap="none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7.</a:t>
                      </a:r>
                      <a:r>
                        <a:rPr lang="ko-KR" altLang="en-US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해당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택배사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페이지 링크</a:t>
                      </a:r>
                      <a:endParaRPr lang="en-US" altLang="ko-KR" sz="1050" b="1" u="none" strike="noStrike" cap="none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-US" altLang="ko-KR" sz="1050" b="1" u="none" strike="noStrike" cap="none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8. </a:t>
                      </a:r>
                      <a:r>
                        <a:rPr lang="ko-KR" altLang="en-US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취소</a:t>
                      </a:r>
                      <a:r>
                        <a:rPr lang="en-US" altLang="ko-KR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환불 사유 입력</a:t>
                      </a:r>
                      <a:endParaRPr lang="en-US" altLang="ko-KR" sz="1050" b="1" u="none" strike="noStrike" cap="none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-US" altLang="ko-KR" sz="1050" b="1" u="none" strike="noStrike" cap="none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8. </a:t>
                      </a:r>
                      <a:r>
                        <a:rPr lang="ko-KR" altLang="en-US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취소</a:t>
                      </a:r>
                      <a:r>
                        <a:rPr lang="en-US" altLang="ko-KR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환불 완료 버튼 </a:t>
                      </a:r>
                      <a:r>
                        <a:rPr lang="ko-KR" altLang="en-US" sz="1050" b="1" u="none" strike="noStrike" cap="none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취</a:t>
                      </a:r>
                      <a:r>
                        <a:rPr lang="en-US" altLang="ko-KR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50" b="1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환불 완료 처리</a:t>
                      </a:r>
                      <a:endParaRPr lang="ko-KR" alt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37;p22">
            <a:extLst>
              <a:ext uri="{FF2B5EF4-FFF2-40B4-BE49-F238E27FC236}">
                <a16:creationId xmlns:a16="http://schemas.microsoft.com/office/drawing/2014/main" id="{17C7D03B-B8C5-439D-BEB7-A2439DA16E5F}"/>
              </a:ext>
            </a:extLst>
          </p:cNvPr>
          <p:cNvSpPr/>
          <p:nvPr/>
        </p:nvSpPr>
        <p:spPr>
          <a:xfrm>
            <a:off x="2645742" y="843949"/>
            <a:ext cx="185514" cy="1528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237;p22">
            <a:extLst>
              <a:ext uri="{FF2B5EF4-FFF2-40B4-BE49-F238E27FC236}">
                <a16:creationId xmlns:a16="http://schemas.microsoft.com/office/drawing/2014/main" id="{D7A9BE8D-38BF-4A10-89C7-4936D558B5E7}"/>
              </a:ext>
            </a:extLst>
          </p:cNvPr>
          <p:cNvSpPr/>
          <p:nvPr/>
        </p:nvSpPr>
        <p:spPr>
          <a:xfrm>
            <a:off x="4146848" y="996842"/>
            <a:ext cx="185514" cy="1528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37;p22">
            <a:extLst>
              <a:ext uri="{FF2B5EF4-FFF2-40B4-BE49-F238E27FC236}">
                <a16:creationId xmlns:a16="http://schemas.microsoft.com/office/drawing/2014/main" id="{AF07B57F-EADB-4296-AF75-94AABFE96C29}"/>
              </a:ext>
            </a:extLst>
          </p:cNvPr>
          <p:cNvSpPr/>
          <p:nvPr/>
        </p:nvSpPr>
        <p:spPr>
          <a:xfrm>
            <a:off x="6376660" y="878853"/>
            <a:ext cx="185514" cy="1528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37;p22">
            <a:extLst>
              <a:ext uri="{FF2B5EF4-FFF2-40B4-BE49-F238E27FC236}">
                <a16:creationId xmlns:a16="http://schemas.microsoft.com/office/drawing/2014/main" id="{7F5A96A0-4CE6-4EF7-B8B0-D26A2319215D}"/>
              </a:ext>
            </a:extLst>
          </p:cNvPr>
          <p:cNvSpPr/>
          <p:nvPr/>
        </p:nvSpPr>
        <p:spPr>
          <a:xfrm>
            <a:off x="6999419" y="920395"/>
            <a:ext cx="185514" cy="1528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37;p22">
            <a:extLst>
              <a:ext uri="{FF2B5EF4-FFF2-40B4-BE49-F238E27FC236}">
                <a16:creationId xmlns:a16="http://schemas.microsoft.com/office/drawing/2014/main" id="{2EE357E9-F3EE-491A-83A9-FC2E6BA6C8E9}"/>
              </a:ext>
            </a:extLst>
          </p:cNvPr>
          <p:cNvSpPr/>
          <p:nvPr/>
        </p:nvSpPr>
        <p:spPr>
          <a:xfrm>
            <a:off x="5684380" y="3211023"/>
            <a:ext cx="185514" cy="1528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0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37;p22">
            <a:extLst>
              <a:ext uri="{FF2B5EF4-FFF2-40B4-BE49-F238E27FC236}">
                <a16:creationId xmlns:a16="http://schemas.microsoft.com/office/drawing/2014/main" id="{D2D9038B-E9ED-4624-BE82-3FF00050997E}"/>
              </a:ext>
            </a:extLst>
          </p:cNvPr>
          <p:cNvSpPr/>
          <p:nvPr/>
        </p:nvSpPr>
        <p:spPr>
          <a:xfrm>
            <a:off x="4432843" y="4127075"/>
            <a:ext cx="185514" cy="1528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0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37;p22">
            <a:extLst>
              <a:ext uri="{FF2B5EF4-FFF2-40B4-BE49-F238E27FC236}">
                <a16:creationId xmlns:a16="http://schemas.microsoft.com/office/drawing/2014/main" id="{A9232318-E152-4F0B-BD7D-39681E0DCD02}"/>
              </a:ext>
            </a:extLst>
          </p:cNvPr>
          <p:cNvSpPr/>
          <p:nvPr/>
        </p:nvSpPr>
        <p:spPr>
          <a:xfrm>
            <a:off x="4432843" y="3426159"/>
            <a:ext cx="185514" cy="1528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0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37;p22">
            <a:extLst>
              <a:ext uri="{FF2B5EF4-FFF2-40B4-BE49-F238E27FC236}">
                <a16:creationId xmlns:a16="http://schemas.microsoft.com/office/drawing/2014/main" id="{11C11941-D47A-4677-A3BB-30C8A061BC81}"/>
              </a:ext>
            </a:extLst>
          </p:cNvPr>
          <p:cNvSpPr/>
          <p:nvPr/>
        </p:nvSpPr>
        <p:spPr>
          <a:xfrm>
            <a:off x="4819439" y="6051191"/>
            <a:ext cx="185514" cy="1528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10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4F21EEF5-6249-6C46-9A2E-5A0FD1F28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212" y="2455166"/>
            <a:ext cx="566287" cy="1511714"/>
          </a:xfrm>
          <a:prstGeom prst="rect">
            <a:avLst/>
          </a:prstGeom>
        </p:spPr>
      </p:pic>
      <p:sp>
        <p:nvSpPr>
          <p:cNvPr id="13" name="Google Shape;237;p22">
            <a:extLst>
              <a:ext uri="{FF2B5EF4-FFF2-40B4-BE49-F238E27FC236}">
                <a16:creationId xmlns:a16="http://schemas.microsoft.com/office/drawing/2014/main" id="{0AB7ECE4-398E-4DDE-94D1-54AABAA49AB4}"/>
              </a:ext>
            </a:extLst>
          </p:cNvPr>
          <p:cNvSpPr/>
          <p:nvPr/>
        </p:nvSpPr>
        <p:spPr>
          <a:xfrm>
            <a:off x="2328686" y="2294074"/>
            <a:ext cx="185514" cy="1528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0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40167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</a:t>
            </a:r>
            <a:r>
              <a:rPr lang="ko-KR" altLang="en-US" dirty="0"/>
              <a:t>스타일리스트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1775"/>
          </a:xfrm>
        </p:spPr>
        <p:txBody>
          <a:bodyPr/>
          <a:lstStyle/>
          <a:p>
            <a:pPr marL="800100" lvl="1" indent="-342900">
              <a:buAutoNum type="arabicPeriod"/>
            </a:pPr>
            <a:r>
              <a:rPr lang="ko-KR" altLang="en-US" sz="2800" dirty="0"/>
              <a:t>시즌 스타일 추천</a:t>
            </a:r>
            <a:endParaRPr lang="en-US" altLang="ko-KR" sz="2800" dirty="0"/>
          </a:p>
          <a:p>
            <a:pPr marL="800100" lvl="1" indent="-342900">
              <a:buAutoNum type="arabicPeriod"/>
            </a:pPr>
            <a:r>
              <a:rPr lang="ko-KR" altLang="en-US" sz="2800" dirty="0"/>
              <a:t>카테고리</a:t>
            </a:r>
            <a:r>
              <a:rPr lang="en-US" altLang="ko-KR" sz="2800" dirty="0"/>
              <a:t>(</a:t>
            </a:r>
            <a:r>
              <a:rPr lang="ko-KR" altLang="en-US" sz="2800" dirty="0" err="1"/>
              <a:t>캐쥬얼</a:t>
            </a:r>
            <a:r>
              <a:rPr lang="en-US" altLang="ko-KR" sz="2800" dirty="0"/>
              <a:t>,</a:t>
            </a:r>
            <a:r>
              <a:rPr lang="ko-KR" altLang="en-US" sz="2800" dirty="0"/>
              <a:t>오피스</a:t>
            </a:r>
            <a:r>
              <a:rPr lang="en-US" altLang="ko-KR" sz="2800" dirty="0"/>
              <a:t>,</a:t>
            </a:r>
            <a:r>
              <a:rPr lang="ko-KR" altLang="en-US" sz="2800" dirty="0" err="1"/>
              <a:t>미니멀</a:t>
            </a:r>
            <a:r>
              <a:rPr lang="en-US" altLang="ko-KR" sz="2800" dirty="0"/>
              <a:t>)</a:t>
            </a:r>
          </a:p>
          <a:p>
            <a:pPr marL="800100" lvl="1" indent="-342900">
              <a:buAutoNum type="arabicPeriod"/>
            </a:pPr>
            <a:r>
              <a:rPr lang="en-US" altLang="ko-KR" sz="2800" dirty="0"/>
              <a:t>TOP 10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605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642" y="1106822"/>
            <a:ext cx="6848475" cy="555307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-1488"/>
          <a:ext cx="9180512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3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스타일스탠다드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50">
                          <a:latin typeface="나눔바른고딕"/>
                          <a:ea typeface="나눔바른고딕"/>
                        </a:rPr>
                        <a:t>20201230</a:t>
                      </a:r>
                      <a:endParaRPr lang="ko-KR" altLang="en-US" sz="1050">
                        <a:latin typeface="나눔바른고딕"/>
                        <a:ea typeface="나눔바른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문서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50">
                        <a:latin typeface="나눔바른고딕"/>
                        <a:ea typeface="나눔바른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50">
                        <a:latin typeface="나눔바른고딕"/>
                        <a:ea typeface="나눔바른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관련 액터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김기문</a:t>
                      </a:r>
                      <a:r>
                        <a:rPr lang="en-US" altLang="ko-KR" sz="105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이지수</a:t>
                      </a:r>
                      <a:r>
                        <a:rPr lang="en-US" altLang="ko-KR" sz="105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송명재</a:t>
                      </a:r>
                      <a:r>
                        <a:rPr lang="en-US" altLang="ko-KR" sz="105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김지연</a:t>
                      </a:r>
                      <a:r>
                        <a:rPr lang="en-US" altLang="ko-KR" sz="105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정동묵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03;p14"/>
          <p:cNvGraphicFramePr/>
          <p:nvPr/>
        </p:nvGraphicFramePr>
        <p:xfrm>
          <a:off x="8544272" y="908720"/>
          <a:ext cx="2123728" cy="59492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5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 마우스 호버를 지정하여 마우스를 올려 놓을 시 세부 카테고리를 보여주게 하는 효과 </a:t>
                      </a: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 시 색 변화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05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2.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 다양한 스타일의 사진을 바디부분에 넣어주는 것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05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3.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 정렬방식을 인기순</a:t>
                      </a: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 최신순</a:t>
                      </a: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 리뷰평가를 기준으로 스타일을 볼 수 있는 서비스를 제공하고 마우스 클릭으로 제공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05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4.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 페이지 넘어가는 것 표현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05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 봄여름가을겨울 모두 동일</a:t>
                      </a: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b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type 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젠더리스를 제외하고 동일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05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5.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 스타일리스트 로그인자만 보이게 글쓰기 등록 버튼 생성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40" name="TextBox 1039"/>
          <p:cNvSpPr txBox="1"/>
          <p:nvPr/>
        </p:nvSpPr>
        <p:spPr>
          <a:xfrm>
            <a:off x="4594950" y="1765538"/>
            <a:ext cx="420930" cy="367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041" name="TextBox 1040"/>
          <p:cNvSpPr txBox="1"/>
          <p:nvPr/>
        </p:nvSpPr>
        <p:spPr>
          <a:xfrm>
            <a:off x="2783632" y="2773650"/>
            <a:ext cx="420890" cy="367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042" name="TextBox 1041"/>
          <p:cNvSpPr txBox="1"/>
          <p:nvPr/>
        </p:nvSpPr>
        <p:spPr>
          <a:xfrm>
            <a:off x="7608168" y="2276872"/>
            <a:ext cx="420608" cy="367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043" name="TextBox 1042"/>
          <p:cNvSpPr txBox="1"/>
          <p:nvPr/>
        </p:nvSpPr>
        <p:spPr>
          <a:xfrm>
            <a:off x="6251492" y="5301209"/>
            <a:ext cx="420573" cy="3676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047" name="TextBox 1046"/>
          <p:cNvSpPr txBox="1"/>
          <p:nvPr/>
        </p:nvSpPr>
        <p:spPr>
          <a:xfrm>
            <a:off x="7259925" y="486916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⑤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7A2005D-54C1-5647-B3F0-86DA9F7B8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423" y="1765538"/>
            <a:ext cx="701868" cy="187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그림 104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4000" y="1101714"/>
            <a:ext cx="6948264" cy="5756286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-1488"/>
          <a:ext cx="9180512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3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스타일스탠다드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50">
                          <a:latin typeface="나눔바른고딕"/>
                          <a:ea typeface="나눔바른고딕"/>
                        </a:rPr>
                        <a:t>20201230</a:t>
                      </a:r>
                      <a:endParaRPr lang="ko-KR" altLang="en-US" sz="1050">
                        <a:latin typeface="나눔바른고딕"/>
                        <a:ea typeface="나눔바른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문서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50">
                        <a:latin typeface="나눔바른고딕"/>
                        <a:ea typeface="나눔바른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50">
                        <a:latin typeface="나눔바른고딕"/>
                        <a:ea typeface="나눔바른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관련 액터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김기문</a:t>
                      </a:r>
                      <a:r>
                        <a:rPr lang="en-US" altLang="ko-KR" sz="105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이지수</a:t>
                      </a:r>
                      <a:r>
                        <a:rPr lang="en-US" altLang="ko-KR" sz="105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송명재</a:t>
                      </a:r>
                      <a:r>
                        <a:rPr lang="en-US" altLang="ko-KR" sz="105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김지연</a:t>
                      </a:r>
                      <a:r>
                        <a:rPr lang="en-US" altLang="ko-KR" sz="105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정동묵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03;p14"/>
          <p:cNvGraphicFramePr/>
          <p:nvPr/>
        </p:nvGraphicFramePr>
        <p:xfrm>
          <a:off x="8544272" y="908720"/>
          <a:ext cx="2123728" cy="59492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5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 마우스 호버를 지정하여 마우스를 올려 놓을 시 세부 카테고리를 보여주게 하는 효과 </a:t>
                      </a: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 시 색 변화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05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2.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 다양한 스타일의 사진을 바디부분에 넣어주는 것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05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3.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 정렬방식을 인기순</a:t>
                      </a: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 최신순</a:t>
                      </a: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 리뷰평가를 기준으로 스타일을 볼 수 있는 서비스를 제공하고 마우스 클릭으로 제공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05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4.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 페이지 넘어가는 것 표현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05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 봄여름가을겨울 모두 동일</a:t>
                      </a: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b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type 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젠더리스를 제외하고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40" name="TextBox 1039"/>
          <p:cNvSpPr txBox="1"/>
          <p:nvPr/>
        </p:nvSpPr>
        <p:spPr>
          <a:xfrm>
            <a:off x="4594950" y="1765538"/>
            <a:ext cx="420930" cy="367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041" name="TextBox 1040"/>
          <p:cNvSpPr txBox="1"/>
          <p:nvPr/>
        </p:nvSpPr>
        <p:spPr>
          <a:xfrm>
            <a:off x="2783632" y="2773650"/>
            <a:ext cx="420890" cy="367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042" name="TextBox 1041"/>
          <p:cNvSpPr txBox="1"/>
          <p:nvPr/>
        </p:nvSpPr>
        <p:spPr>
          <a:xfrm>
            <a:off x="7608168" y="2276872"/>
            <a:ext cx="420608" cy="367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043" name="TextBox 1042"/>
          <p:cNvSpPr txBox="1"/>
          <p:nvPr/>
        </p:nvSpPr>
        <p:spPr>
          <a:xfrm>
            <a:off x="6251492" y="5301209"/>
            <a:ext cx="420573" cy="3676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④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A411C09-FAE6-E44C-9374-F6B057516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81" y="1765538"/>
            <a:ext cx="725473" cy="193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0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47" y="908720"/>
            <a:ext cx="7019925" cy="561975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-1488"/>
          <a:ext cx="9180512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3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스타일스탠다드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50">
                          <a:latin typeface="나눔바른고딕"/>
                          <a:ea typeface="나눔바른고딕"/>
                        </a:rPr>
                        <a:t>20201230</a:t>
                      </a:r>
                      <a:endParaRPr lang="ko-KR" altLang="en-US" sz="1050">
                        <a:latin typeface="나눔바른고딕"/>
                        <a:ea typeface="나눔바른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문서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50">
                        <a:latin typeface="나눔바른고딕"/>
                        <a:ea typeface="나눔바른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50">
                        <a:latin typeface="나눔바른고딕"/>
                        <a:ea typeface="나눔바른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관련 액터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김기문</a:t>
                      </a:r>
                      <a:r>
                        <a:rPr lang="en-US" altLang="ko-KR" sz="105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이지수</a:t>
                      </a:r>
                      <a:r>
                        <a:rPr lang="en-US" altLang="ko-KR" sz="105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송명재</a:t>
                      </a:r>
                      <a:r>
                        <a:rPr lang="en-US" altLang="ko-KR" sz="105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김지연</a:t>
                      </a:r>
                      <a:r>
                        <a:rPr lang="en-US" altLang="ko-KR" sz="105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정동묵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03;p14"/>
          <p:cNvGraphicFramePr/>
          <p:nvPr/>
        </p:nvGraphicFramePr>
        <p:xfrm>
          <a:off x="8544272" y="908720"/>
          <a:ext cx="2123728" cy="59492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5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파일 추가 삭제 버튼 제공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2.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자기가 올리고 싶은 파일 넣기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3.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등록하기 누르면 홈페이지에 글 등록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40" name="TextBox 1039"/>
          <p:cNvSpPr txBox="1"/>
          <p:nvPr/>
        </p:nvSpPr>
        <p:spPr>
          <a:xfrm>
            <a:off x="6971214" y="2276873"/>
            <a:ext cx="420930" cy="367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041" name="TextBox 1040"/>
          <p:cNvSpPr txBox="1"/>
          <p:nvPr/>
        </p:nvSpPr>
        <p:spPr>
          <a:xfrm>
            <a:off x="7331294" y="2269594"/>
            <a:ext cx="420890" cy="367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042" name="TextBox 1041"/>
          <p:cNvSpPr txBox="1"/>
          <p:nvPr/>
        </p:nvSpPr>
        <p:spPr>
          <a:xfrm>
            <a:off x="6816080" y="5437946"/>
            <a:ext cx="420608" cy="367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③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793221B-F432-7943-AF81-F9DB2836B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644" y="1516427"/>
            <a:ext cx="701868" cy="187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8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-1488"/>
          <a:ext cx="9180512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3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스타일스탠다드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50">
                          <a:latin typeface="나눔바른고딕"/>
                          <a:ea typeface="나눔바른고딕"/>
                        </a:rPr>
                        <a:t>20201230</a:t>
                      </a:r>
                      <a:endParaRPr lang="ko-KR" altLang="en-US" sz="1050">
                        <a:latin typeface="나눔바른고딕"/>
                        <a:ea typeface="나눔바른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문서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50">
                        <a:latin typeface="나눔바른고딕"/>
                        <a:ea typeface="나눔바른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50">
                        <a:latin typeface="나눔바른고딕"/>
                        <a:ea typeface="나눔바른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관련 액터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김기문</a:t>
                      </a:r>
                      <a:r>
                        <a:rPr lang="en-US" altLang="ko-KR" sz="105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이지수</a:t>
                      </a:r>
                      <a:r>
                        <a:rPr lang="en-US" altLang="ko-KR" sz="105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송명재</a:t>
                      </a:r>
                      <a:r>
                        <a:rPr lang="en-US" altLang="ko-KR" sz="105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김지연</a:t>
                      </a:r>
                      <a:r>
                        <a:rPr lang="en-US" altLang="ko-KR" sz="105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정동묵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03;p14"/>
          <p:cNvGraphicFramePr/>
          <p:nvPr/>
        </p:nvGraphicFramePr>
        <p:xfrm>
          <a:off x="8544272" y="908720"/>
          <a:ext cx="2123728" cy="59492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5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 대표 사진을 선정한 것을 띄우기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05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2.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 글쓴이가 쓴 상세설명 출력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05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3.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 좋아요 싫어요 버튼 생성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05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4.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 클릭시 버튼에 </a:t>
                      </a: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+1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 부정적인 버튼에 </a:t>
                      </a: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+1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 단</a:t>
                      </a: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 한 아이디당 한게시물당 한번만 클릭할수 있게 예외처리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05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05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40" name="TextBox 1039"/>
          <p:cNvSpPr txBox="1"/>
          <p:nvPr/>
        </p:nvSpPr>
        <p:spPr>
          <a:xfrm>
            <a:off x="4594950" y="1765538"/>
            <a:ext cx="420930" cy="367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041" name="TextBox 1040"/>
          <p:cNvSpPr txBox="1"/>
          <p:nvPr/>
        </p:nvSpPr>
        <p:spPr>
          <a:xfrm>
            <a:off x="2783632" y="2773650"/>
            <a:ext cx="420890" cy="367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②</a:t>
            </a:r>
          </a:p>
        </p:txBody>
      </p:sp>
      <p:pic>
        <p:nvPicPr>
          <p:cNvPr id="1046" name="그림 104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4000" y="838378"/>
            <a:ext cx="5076056" cy="2969780"/>
          </a:xfrm>
          <a:prstGeom prst="rect">
            <a:avLst/>
          </a:prstGeom>
        </p:spPr>
      </p:pic>
      <p:sp>
        <p:nvSpPr>
          <p:cNvPr id="1048" name="TextBox 1047"/>
          <p:cNvSpPr txBox="1"/>
          <p:nvPr/>
        </p:nvSpPr>
        <p:spPr>
          <a:xfrm>
            <a:off x="2434710" y="1117466"/>
            <a:ext cx="420930" cy="367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049" name="TextBox 1048"/>
          <p:cNvSpPr txBox="1"/>
          <p:nvPr/>
        </p:nvSpPr>
        <p:spPr>
          <a:xfrm>
            <a:off x="2135560" y="3061682"/>
            <a:ext cx="420930" cy="367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050" name="TextBox 1049"/>
          <p:cNvSpPr txBox="1"/>
          <p:nvPr/>
        </p:nvSpPr>
        <p:spPr>
          <a:xfrm>
            <a:off x="3802863" y="4383698"/>
            <a:ext cx="409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051" name="TextBox 1050"/>
          <p:cNvSpPr txBox="1"/>
          <p:nvPr/>
        </p:nvSpPr>
        <p:spPr>
          <a:xfrm>
            <a:off x="3863752" y="5869994"/>
            <a:ext cx="420930" cy="367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④</a:t>
            </a:r>
          </a:p>
        </p:txBody>
      </p:sp>
      <p:pic>
        <p:nvPicPr>
          <p:cNvPr id="1052" name="그림 105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10518" y="3364463"/>
            <a:ext cx="4831475" cy="3282869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3A775168-16D5-C942-AE92-C84FD08F8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51" y="1117466"/>
            <a:ext cx="613377" cy="151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196752"/>
            <a:ext cx="6715125" cy="5088192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-1488"/>
          <a:ext cx="9180512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3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스타일스탠다드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50">
                          <a:latin typeface="나눔바른고딕"/>
                          <a:ea typeface="나눔바른고딕"/>
                        </a:rPr>
                        <a:t>20201230</a:t>
                      </a:r>
                      <a:endParaRPr lang="ko-KR" altLang="en-US" sz="1050">
                        <a:latin typeface="나눔바른고딕"/>
                        <a:ea typeface="나눔바른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문서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50">
                        <a:latin typeface="나눔바른고딕"/>
                        <a:ea typeface="나눔바른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50">
                        <a:latin typeface="나눔바른고딕"/>
                        <a:ea typeface="나눔바른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관련 액터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김기문</a:t>
                      </a:r>
                      <a:r>
                        <a:rPr lang="en-US" altLang="ko-KR" sz="105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이지수</a:t>
                      </a:r>
                      <a:r>
                        <a:rPr lang="en-US" altLang="ko-KR" sz="105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송명재</a:t>
                      </a:r>
                      <a:r>
                        <a:rPr lang="en-US" altLang="ko-KR" sz="105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김지연</a:t>
                      </a:r>
                      <a:r>
                        <a:rPr lang="en-US" altLang="ko-KR" sz="1050">
                          <a:latin typeface="나눔바른고딕"/>
                          <a:ea typeface="나눔바른고딕"/>
                        </a:rPr>
                        <a:t>,</a:t>
                      </a:r>
                      <a:r>
                        <a:rPr lang="ko-KR" altLang="en-US" sz="1050">
                          <a:latin typeface="나눔바른고딕"/>
                          <a:ea typeface="나눔바른고딕"/>
                        </a:rPr>
                        <a:t>정동묵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03;p14"/>
          <p:cNvGraphicFramePr/>
          <p:nvPr/>
        </p:nvGraphicFramePr>
        <p:xfrm>
          <a:off x="8544272" y="908720"/>
          <a:ext cx="2123728" cy="59492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5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en-US" altLang="ko-KR" sz="1050" b="1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스타일리스트 메뉴 클릭시 화면 출력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05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시즌과 타입 통틀어 인기가 가장 많은 </a:t>
                      </a: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TOP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 슬라이드로 출력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05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2-1.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 화살표를 눌러 사진 넘기는 효과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05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2-2.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 동그라미를 눌러 사진 넘기는 효과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05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3.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 남성과 여성의 스타일을 따로 그리고 같이 볼 수 있게 옵션을 넣어주는 서비스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05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4.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 로그인 한 후의 화면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05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5.</a:t>
                      </a:r>
                      <a:r>
                        <a:rPr lang="ko-KR" altLang="en-US" sz="105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 세부 카테고리 지정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1" name="TextBox 1030"/>
          <p:cNvSpPr txBox="1"/>
          <p:nvPr/>
        </p:nvSpPr>
        <p:spPr>
          <a:xfrm>
            <a:off x="2279577" y="3356992"/>
            <a:ext cx="420573" cy="367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032" name="TextBox 1031"/>
          <p:cNvSpPr txBox="1"/>
          <p:nvPr/>
        </p:nvSpPr>
        <p:spPr>
          <a:xfrm>
            <a:off x="3298846" y="2197586"/>
            <a:ext cx="420890" cy="367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033" name="TextBox 1032"/>
          <p:cNvSpPr txBox="1"/>
          <p:nvPr/>
        </p:nvSpPr>
        <p:spPr>
          <a:xfrm>
            <a:off x="6528049" y="2197586"/>
            <a:ext cx="420583" cy="367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034" name="TextBox 1033"/>
          <p:cNvSpPr txBox="1"/>
          <p:nvPr/>
        </p:nvSpPr>
        <p:spPr>
          <a:xfrm>
            <a:off x="6899564" y="1196752"/>
            <a:ext cx="420573" cy="367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035" name="TextBox 1034"/>
          <p:cNvSpPr txBox="1"/>
          <p:nvPr/>
        </p:nvSpPr>
        <p:spPr>
          <a:xfrm>
            <a:off x="3947235" y="1693530"/>
            <a:ext cx="420930" cy="367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1036" name="TextBox 1035"/>
          <p:cNvSpPr txBox="1"/>
          <p:nvPr/>
        </p:nvSpPr>
        <p:spPr>
          <a:xfrm>
            <a:off x="2651092" y="3781762"/>
            <a:ext cx="640749" cy="367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②</a:t>
            </a:r>
            <a:r>
              <a:rPr lang="en-US" altLang="ko-KR" b="1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037" name="TextBox 1036"/>
          <p:cNvSpPr txBox="1"/>
          <p:nvPr/>
        </p:nvSpPr>
        <p:spPr>
          <a:xfrm>
            <a:off x="5455251" y="5149914"/>
            <a:ext cx="646464" cy="367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②</a:t>
            </a:r>
            <a:r>
              <a:rPr lang="en-US" altLang="ko-KR" b="1">
                <a:solidFill>
                  <a:srgbClr val="FF0000"/>
                </a:solidFill>
              </a:rPr>
              <a:t>-2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05AD53F-8933-194B-A8B8-475BAA187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705889"/>
            <a:ext cx="701868" cy="187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-1488"/>
          <a:ext cx="9180512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스타일스탠다드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20201230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문서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관련 </a:t>
                      </a:r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액터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김기문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이지수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송명재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김지연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정동묵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03;p14"/>
          <p:cNvGraphicFramePr/>
          <p:nvPr>
            <p:extLst>
              <p:ext uri="{D42A27DB-BD31-4B8C-83A1-F6EECF244321}">
                <p14:modId xmlns:p14="http://schemas.microsoft.com/office/powerpoint/2010/main" val="96178420"/>
              </p:ext>
            </p:extLst>
          </p:nvPr>
        </p:nvGraphicFramePr>
        <p:xfrm>
          <a:off x="8580784" y="817308"/>
          <a:ext cx="2123728" cy="59492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로고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메인 페이지로 </a:t>
                      </a:r>
                      <a:b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검색창에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키워드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입력시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관련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정보 출력 </a:t>
                      </a:r>
                      <a: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스타일</a:t>
                      </a:r>
                      <a: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스타일리스트 관련 키워드</a:t>
                      </a:r>
                      <a: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로그인페이지로 이동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회원가입 페이지로 이동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5.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링크로 이동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페이지 링크로 이동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7.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페이지 링크로 이동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배송조회 페이지 링크로 이동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9.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스타일리스트 페이지 링크로 이동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10.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서비스 소개 관련 영상 재생 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11.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해당 서비스에 대한 소개 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3AC9B22-C334-8A48-97FC-E3486AB4B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41009"/>
            <a:ext cx="7023678" cy="3576223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D6CB9BD8-3CAA-644D-8CC8-5979A928EFD3}"/>
              </a:ext>
            </a:extLst>
          </p:cNvPr>
          <p:cNvSpPr/>
          <p:nvPr/>
        </p:nvSpPr>
        <p:spPr>
          <a:xfrm>
            <a:off x="2711624" y="1850457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DBEB396-C063-EC4F-8887-4EB2EF8B82D4}"/>
              </a:ext>
            </a:extLst>
          </p:cNvPr>
          <p:cNvSpPr/>
          <p:nvPr/>
        </p:nvSpPr>
        <p:spPr>
          <a:xfrm>
            <a:off x="4397823" y="1929137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FC004A3-161B-6349-B8BD-A3EBBB1215A2}"/>
              </a:ext>
            </a:extLst>
          </p:cNvPr>
          <p:cNvSpPr/>
          <p:nvPr/>
        </p:nvSpPr>
        <p:spPr>
          <a:xfrm>
            <a:off x="8148228" y="1796991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EAC9746-60CB-5E44-B273-9C16C6402FAC}"/>
              </a:ext>
            </a:extLst>
          </p:cNvPr>
          <p:cNvSpPr/>
          <p:nvPr/>
        </p:nvSpPr>
        <p:spPr>
          <a:xfrm>
            <a:off x="7752184" y="1785121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A9FC34E-EA75-324A-B8DC-712B670A06DB}"/>
              </a:ext>
            </a:extLst>
          </p:cNvPr>
          <p:cNvSpPr/>
          <p:nvPr/>
        </p:nvSpPr>
        <p:spPr>
          <a:xfrm>
            <a:off x="2133240" y="314096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8</a:t>
            </a:r>
            <a:endParaRPr kumimoji="1" lang="ko-Kore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597EBE8-C5B1-CF43-BCA3-4A983916ACAF}"/>
              </a:ext>
            </a:extLst>
          </p:cNvPr>
          <p:cNvSpPr/>
          <p:nvPr/>
        </p:nvSpPr>
        <p:spPr>
          <a:xfrm>
            <a:off x="2135560" y="285293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</a:t>
            </a:r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56F290F-BA0C-8A42-A2DA-C5E6356AAC90}"/>
              </a:ext>
            </a:extLst>
          </p:cNvPr>
          <p:cNvSpPr/>
          <p:nvPr/>
        </p:nvSpPr>
        <p:spPr>
          <a:xfrm>
            <a:off x="2135560" y="256490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</a:t>
            </a:r>
            <a:endParaRPr kumimoji="1" lang="ko-Kore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C6F304F-4639-144C-B29E-CD5E3DB8FD4B}"/>
              </a:ext>
            </a:extLst>
          </p:cNvPr>
          <p:cNvSpPr/>
          <p:nvPr/>
        </p:nvSpPr>
        <p:spPr>
          <a:xfrm>
            <a:off x="2135560" y="2245807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7DF9214-4752-4C4D-8E23-915B46CAC9AB}"/>
              </a:ext>
            </a:extLst>
          </p:cNvPr>
          <p:cNvSpPr/>
          <p:nvPr/>
        </p:nvSpPr>
        <p:spPr>
          <a:xfrm>
            <a:off x="2276700" y="3353239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9</a:t>
            </a:r>
            <a:endParaRPr kumimoji="1" lang="ko-Kore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D709D3-B3FB-104D-9F39-9230D79B792E}"/>
              </a:ext>
            </a:extLst>
          </p:cNvPr>
          <p:cNvSpPr/>
          <p:nvPr/>
        </p:nvSpPr>
        <p:spPr>
          <a:xfrm>
            <a:off x="3644322" y="2654064"/>
            <a:ext cx="504056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</a:t>
            </a:r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5EA7984-9763-4141-BCED-2CF4A51D6868}"/>
              </a:ext>
            </a:extLst>
          </p:cNvPr>
          <p:cNvSpPr/>
          <p:nvPr/>
        </p:nvSpPr>
        <p:spPr>
          <a:xfrm>
            <a:off x="7248128" y="2670080"/>
            <a:ext cx="504056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11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0489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 err="1"/>
              <a:t>마이페이지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AutoNum type="arabicPeriod"/>
            </a:pPr>
            <a:r>
              <a:rPr lang="ko-KR" altLang="en-US" dirty="0"/>
              <a:t>로그인 페이지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회원가입 페이지</a:t>
            </a:r>
            <a:br>
              <a:rPr lang="en-US" altLang="ko-KR" dirty="0"/>
            </a:br>
            <a:r>
              <a:rPr lang="en-US" altLang="ko-KR" dirty="0"/>
              <a:t>-&gt;</a:t>
            </a:r>
            <a:r>
              <a:rPr lang="ko-KR" altLang="en-US" sz="1400" dirty="0"/>
              <a:t>설문조사</a:t>
            </a:r>
            <a:r>
              <a:rPr lang="en-US" altLang="ko-KR" sz="1400" dirty="0"/>
              <a:t>(</a:t>
            </a:r>
            <a:r>
              <a:rPr lang="ko-KR" altLang="en-US" sz="1400" dirty="0"/>
              <a:t>고객</a:t>
            </a:r>
            <a:r>
              <a:rPr lang="en-US" altLang="ko-KR" sz="1400" dirty="0"/>
              <a:t>/</a:t>
            </a:r>
            <a:r>
              <a:rPr lang="ko-KR" altLang="en-US" sz="1400" dirty="0"/>
              <a:t>스타일리스트</a:t>
            </a:r>
            <a:r>
              <a:rPr lang="en-US" altLang="ko-KR" sz="1400" dirty="0"/>
              <a:t>)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ko-KR" altLang="en-US" dirty="0"/>
              <a:t>스타일리스트와 연락하기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회원정보 관리 페이지</a:t>
            </a:r>
            <a:br>
              <a:rPr lang="en-US" altLang="ko-KR" dirty="0"/>
            </a:br>
            <a:r>
              <a:rPr lang="en-US" altLang="ko-KR" sz="1400" dirty="0"/>
              <a:t>(</a:t>
            </a:r>
            <a:r>
              <a:rPr lang="ko-KR" altLang="en-US" sz="1400" dirty="0"/>
              <a:t>고객</a:t>
            </a:r>
            <a:r>
              <a:rPr lang="en-US" altLang="ko-KR" sz="1400" dirty="0"/>
              <a:t>/</a:t>
            </a:r>
            <a:r>
              <a:rPr lang="ko-KR" altLang="en-US" sz="1400" dirty="0"/>
              <a:t>스타일리스트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스타일리스트 포인트</a:t>
            </a:r>
            <a:r>
              <a:rPr lang="en-US" altLang="ko-KR" sz="1400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회원정보 수정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 err="1"/>
              <a:t>별점</a:t>
            </a:r>
            <a:r>
              <a:rPr lang="ko-KR" altLang="en-US" dirty="0"/>
              <a:t> 리뷰 남기기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20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331" y="817308"/>
            <a:ext cx="7020272" cy="6040692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-1488"/>
          <a:ext cx="9180512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스타일스탠다드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20201230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문서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관련 </a:t>
                      </a:r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액터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김기문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이지수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송명재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김지연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정동묵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03;p14"/>
          <p:cNvGraphicFramePr/>
          <p:nvPr/>
        </p:nvGraphicFramePr>
        <p:xfrm>
          <a:off x="8544272" y="908720"/>
          <a:ext cx="2123728" cy="59492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STYLE STANDARD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이동</a:t>
                      </a:r>
                      <a:endParaRPr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검색창에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키워드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입력시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관련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정보 출력</a:t>
                      </a:r>
                      <a:endParaRPr lang="en-US" altLang="ko-KR" sz="1050" b="1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카테고리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 수정 페이지 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링크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스타일리스트 포인트 페이지 링크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랭킹 및 포인트 출력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7.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로그아웃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8.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endParaRPr 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1181100" y="898570"/>
            <a:ext cx="342900" cy="3429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576888" y="1376246"/>
            <a:ext cx="342900" cy="3429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2818830" y="2634018"/>
            <a:ext cx="388393" cy="3953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796305" y="2634017"/>
            <a:ext cx="388393" cy="3953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4851030" y="925327"/>
            <a:ext cx="342900" cy="3429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4716063" y="2634017"/>
            <a:ext cx="388393" cy="3953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725863" y="2634017"/>
            <a:ext cx="388393" cy="3953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7183224" y="872916"/>
            <a:ext cx="388393" cy="3953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8088210" y="1346773"/>
            <a:ext cx="388393" cy="3953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6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14" y="819150"/>
            <a:ext cx="7038975" cy="603885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-1488"/>
          <a:ext cx="9180512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스타일스탠다드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20201230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문서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관련 </a:t>
                      </a:r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액터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김기문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이지수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송명재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김지연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정동묵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03;p14"/>
          <p:cNvGraphicFramePr/>
          <p:nvPr>
            <p:extLst>
              <p:ext uri="{D42A27DB-BD31-4B8C-83A1-F6EECF244321}">
                <p14:modId xmlns:p14="http://schemas.microsoft.com/office/powerpoint/2010/main" val="4249024801"/>
              </p:ext>
            </p:extLst>
          </p:nvPr>
        </p:nvGraphicFramePr>
        <p:xfrm>
          <a:off x="8544272" y="908720"/>
          <a:ext cx="2123728" cy="59492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STYLE STANDARD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이동</a:t>
                      </a:r>
                      <a:endParaRPr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검색창에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키워드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입력시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관련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정보 출력</a:t>
                      </a:r>
                      <a:endParaRPr lang="en-US" altLang="ko-KR" sz="1050" b="1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카테고리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 수정 페이지 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링크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스타일리스트 포인트 페이지 링크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랭킹 및 포인트 출력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7.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로그아웃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8.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endParaRPr 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1181100" y="1035050"/>
            <a:ext cx="342900" cy="3429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305300" y="939800"/>
            <a:ext cx="342900" cy="3429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631950" y="3090608"/>
            <a:ext cx="342900" cy="3429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962400" y="2752216"/>
            <a:ext cx="342900" cy="3429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024264" y="2747708"/>
            <a:ext cx="342900" cy="3429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683722" y="1799716"/>
            <a:ext cx="342900" cy="3429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959947" y="912558"/>
            <a:ext cx="342900" cy="3429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8048972" y="1244600"/>
            <a:ext cx="342900" cy="3429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51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-1488"/>
          <a:ext cx="9180512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스타일스탠다드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20201230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문서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관련 </a:t>
                      </a:r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액터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김기문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이지수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송명재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김지연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정동묵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03;p14"/>
          <p:cNvGraphicFramePr/>
          <p:nvPr>
            <p:extLst>
              <p:ext uri="{D42A27DB-BD31-4B8C-83A1-F6EECF244321}">
                <p14:modId xmlns:p14="http://schemas.microsoft.com/office/powerpoint/2010/main" val="2020562057"/>
              </p:ext>
            </p:extLst>
          </p:nvPr>
        </p:nvGraphicFramePr>
        <p:xfrm>
          <a:off x="8760297" y="908720"/>
          <a:ext cx="1907704" cy="59492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07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사용할 아이디 입력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사용할 비밀번호 입력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재입력</a:t>
                      </a:r>
                      <a:endParaRPr lang="en-US" altLang="ko-KR" sz="1050" b="1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이름 입력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입력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우편번호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주소  입력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휴대전화 번호 입력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7.</a:t>
                      </a:r>
                      <a:r>
                        <a:rPr lang="en-US" altLang="ko-KR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부가 정보 입력</a:t>
                      </a:r>
                      <a:endParaRPr lang="en-US" altLang="ko-KR" sz="1050" b="1" u="none" strike="noStrike" cap="none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-US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8.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약관 동의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9.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취소 버튼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이전 링크로 복귀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10.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 조건을 만족할 경우 가입 완료 창 링크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11. </a:t>
                      </a:r>
                      <a:r>
                        <a:rPr lang="ko-KR" altLang="en-US" sz="105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포토폴리오</a:t>
                      </a: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페이지</a:t>
                      </a: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링크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71" y="907688"/>
            <a:ext cx="3476667" cy="5041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908720"/>
            <a:ext cx="3024336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495600" y="908720"/>
            <a:ext cx="1872208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고객 전용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96000" y="908720"/>
            <a:ext cx="1872208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스타일리스트 전용</a:t>
            </a:r>
          </a:p>
        </p:txBody>
      </p:sp>
      <p:sp>
        <p:nvSpPr>
          <p:cNvPr id="9" name="아래쪽 화살표 8"/>
          <p:cNvSpPr/>
          <p:nvPr/>
        </p:nvSpPr>
        <p:spPr>
          <a:xfrm>
            <a:off x="3237649" y="5235188"/>
            <a:ext cx="15026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6806170" y="5235188"/>
            <a:ext cx="15026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Users\82103\Downloads\[Copy of Copy of Copy of ui 기초] Copy of Untitled 2.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7" t="47649" r="38285" b="26783"/>
          <a:stretch/>
        </p:blipFill>
        <p:spPr bwMode="auto">
          <a:xfrm>
            <a:off x="2416956" y="5949280"/>
            <a:ext cx="1941922" cy="8183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82103\Downloads\[Copy of Copy of Copy of ui 기초] Copy of Untitled 2.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7" t="47649" r="38285" b="26783"/>
          <a:stretch/>
        </p:blipFill>
        <p:spPr bwMode="auto">
          <a:xfrm>
            <a:off x="5893623" y="5949280"/>
            <a:ext cx="1941922" cy="8183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96078" y="6396335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링크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포토폴리오</a:t>
            </a:r>
            <a:r>
              <a:rPr lang="ko-KR" altLang="en-US" sz="1200" dirty="0"/>
              <a:t> 페이지</a:t>
            </a:r>
            <a:endParaRPr lang="en-US" altLang="ko-KR" sz="1200" dirty="0"/>
          </a:p>
          <a:p>
            <a:r>
              <a:rPr lang="ko-KR" altLang="en-US" sz="1200" dirty="0"/>
              <a:t>이동</a:t>
            </a:r>
            <a:r>
              <a:rPr lang="en-US" altLang="ko-KR" sz="1200" dirty="0"/>
              <a:t> 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5384800" y="6210300"/>
            <a:ext cx="419100" cy="368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525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-1488"/>
          <a:ext cx="9180512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스타일스탠다드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20201230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문서 번호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관련 </a:t>
                      </a:r>
                      <a:r>
                        <a:rPr lang="ko-KR" altLang="en-US" sz="105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액터</a:t>
                      </a:r>
                      <a:endParaRPr lang="ko-KR" altLang="en-US" sz="105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김기문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이지수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송명재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김지연</a:t>
                      </a:r>
                      <a:r>
                        <a:rPr lang="en-US" altLang="ko-KR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나눔바른고딕" pitchFamily="50" charset="-127"/>
                          <a:ea typeface="나눔바른고딕" pitchFamily="50" charset="-127"/>
                        </a:rPr>
                        <a:t>정동묵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03;p14"/>
          <p:cNvGraphicFramePr/>
          <p:nvPr>
            <p:extLst>
              <p:ext uri="{D42A27DB-BD31-4B8C-83A1-F6EECF244321}">
                <p14:modId xmlns:p14="http://schemas.microsoft.com/office/powerpoint/2010/main" val="530592824"/>
              </p:ext>
            </p:extLst>
          </p:nvPr>
        </p:nvGraphicFramePr>
        <p:xfrm>
          <a:off x="8544272" y="908720"/>
          <a:ext cx="2123728" cy="59492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997"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AutoNum type="arabicPeriod"/>
                      </a:pPr>
                      <a:r>
                        <a:rPr lang="ko-KR" altLang="en-US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설문조사 작성</a:t>
                      </a:r>
                      <a:br>
                        <a:rPr lang="en-US" altLang="ko-KR" sz="1050" b="1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lang="en-US" altLang="ko-KR" sz="1050" b="1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AutoNum type="arabicPeriod"/>
                      </a:pPr>
                      <a:r>
                        <a:rPr lang="ko-KR" altLang="en-US" sz="105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다음 페이지 링크</a:t>
                      </a:r>
                      <a:endParaRPr lang="en-US" altLang="ko-KR" sz="105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38225"/>
            <a:ext cx="6638925" cy="5553075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2649885" y="1416496"/>
            <a:ext cx="188542" cy="1606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1" name="타원 10"/>
          <p:cNvSpPr/>
          <p:nvPr/>
        </p:nvSpPr>
        <p:spPr>
          <a:xfrm>
            <a:off x="4211985" y="6283771"/>
            <a:ext cx="188542" cy="1606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9937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2504</Words>
  <Application>Microsoft Macintosh PowerPoint</Application>
  <PresentationFormat>와이드스크린</PresentationFormat>
  <Paragraphs>884</Paragraphs>
  <Slides>38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나눔바른고딕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1.메인페이지</vt:lpstr>
      <vt:lpstr>PowerPoint 프레젠테이션</vt:lpstr>
      <vt:lpstr>2.마이페이지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3.공지사항</vt:lpstr>
      <vt:lpstr>PowerPoint 프레젠테이션</vt:lpstr>
      <vt:lpstr>PowerPoint 프레젠테이션</vt:lpstr>
      <vt:lpstr>4.고객센터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5.배송조회</vt:lpstr>
      <vt:lpstr>PowerPoint 프레젠테이션</vt:lpstr>
      <vt:lpstr>PowerPoint 프레젠테이션</vt:lpstr>
      <vt:lpstr>6.스타일리스트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mario213@nate.com</dc:creator>
  <cp:lastModifiedBy>이연수</cp:lastModifiedBy>
  <cp:revision>42</cp:revision>
  <dcterms:created xsi:type="dcterms:W3CDTF">2021-01-03T07:52:03Z</dcterms:created>
  <dcterms:modified xsi:type="dcterms:W3CDTF">2021-01-03T12:33:52Z</dcterms:modified>
</cp:coreProperties>
</file>