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696D"/>
    <a:srgbClr val="FF7C80"/>
    <a:srgbClr val="9A58CC"/>
    <a:srgbClr val="AA7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3" d="100"/>
          <a:sy n="93" d="100"/>
        </p:scale>
        <p:origin x="49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2B5D-DED2-46A2-81BB-C749C2B9860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A379-E406-472F-93D6-5A4371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2B5D-DED2-46A2-81BB-C749C2B9860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A379-E406-472F-93D6-5A4371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2B5D-DED2-46A2-81BB-C749C2B9860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A379-E406-472F-93D6-5A4371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0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2B5D-DED2-46A2-81BB-C749C2B9860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A379-E406-472F-93D6-5A4371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2B5D-DED2-46A2-81BB-C749C2B9860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A379-E406-472F-93D6-5A4371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2B5D-DED2-46A2-81BB-C749C2B9860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A379-E406-472F-93D6-5A4371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6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2B5D-DED2-46A2-81BB-C749C2B9860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A379-E406-472F-93D6-5A4371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4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2B5D-DED2-46A2-81BB-C749C2B9860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A379-E406-472F-93D6-5A4371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7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2B5D-DED2-46A2-81BB-C749C2B9860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A379-E406-472F-93D6-5A4371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2B5D-DED2-46A2-81BB-C749C2B9860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A379-E406-472F-93D6-5A4371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9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2B5D-DED2-46A2-81BB-C749C2B9860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A379-E406-472F-93D6-5A4371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E2B5D-DED2-46A2-81BB-C749C2B9860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AA379-E406-472F-93D6-5A437142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0" r="25478" b="11636"/>
          <a:stretch/>
        </p:blipFill>
        <p:spPr>
          <a:xfrm>
            <a:off x="1080655" y="1346661"/>
            <a:ext cx="9085811" cy="4829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7309" y="581891"/>
            <a:ext cx="470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1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044" y="281127"/>
            <a:ext cx="4705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Entity Association Diagram</a:t>
            </a:r>
            <a:endParaRPr lang="en-US" sz="2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961052" y="3474380"/>
            <a:ext cx="1713440" cy="1713440"/>
            <a:chOff x="961052" y="3474380"/>
            <a:chExt cx="1713440" cy="1713440"/>
          </a:xfrm>
        </p:grpSpPr>
        <p:sp>
          <p:nvSpPr>
            <p:cNvPr id="2" name="Oval 1"/>
            <p:cNvSpPr/>
            <p:nvPr/>
          </p:nvSpPr>
          <p:spPr>
            <a:xfrm>
              <a:off x="961052" y="3474380"/>
              <a:ext cx="1713440" cy="1713440"/>
            </a:xfrm>
            <a:prstGeom prst="ellipse">
              <a:avLst/>
            </a:prstGeom>
            <a:solidFill>
              <a:srgbClr val="FF6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/>
                <a:t>C</a:t>
              </a:r>
              <a:endParaRPr lang="en-US" b="1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1463205" y="3526971"/>
              <a:ext cx="366651" cy="36665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053458" y="3840714"/>
              <a:ext cx="490069" cy="49006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118694" y="4386444"/>
              <a:ext cx="419877" cy="41987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591365" y="4590837"/>
              <a:ext cx="556974" cy="5569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75219" y="4122541"/>
              <a:ext cx="523149" cy="52314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82753" y="3683684"/>
              <a:ext cx="349255" cy="3492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58771" y="3583668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O1</a:t>
              </a:r>
              <a:endParaRPr 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3476" y="3748960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O2</a:t>
              </a:r>
              <a:endParaRPr 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18694" y="3954566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O3</a:t>
              </a:r>
              <a:endParaRPr lang="en-US" sz="10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58654" y="4465577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D</a:t>
              </a:r>
              <a:endParaRPr lang="en-US" sz="105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93316" y="4753018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E</a:t>
              </a:r>
              <a:endParaRPr lang="en-US" sz="105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77543" y="4270980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F</a:t>
              </a:r>
              <a:endParaRPr lang="en-US" sz="105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3139" y="3068770"/>
            <a:ext cx="2521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Effec</a:t>
            </a:r>
            <a:r>
              <a:rPr lang="en-US" sz="1400" dirty="0" smtClean="0"/>
              <a:t>. Dt. 01/01/2007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3008115" y="456877"/>
            <a:ext cx="3873906" cy="3873906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42133" y="3710296"/>
            <a:ext cx="3124184" cy="3124184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65366" y="347432"/>
            <a:ext cx="3124184" cy="3124184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85226" y="75226"/>
            <a:ext cx="2521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Effec</a:t>
            </a:r>
            <a:r>
              <a:rPr lang="en-US" sz="1200" dirty="0" smtClean="0"/>
              <a:t>. Dt. 09/01/2011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567663" y="4462"/>
            <a:ext cx="2521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Effec</a:t>
            </a:r>
            <a:r>
              <a:rPr lang="en-US" sz="1200" dirty="0" smtClean="0"/>
              <a:t>. Dt. 04/01/2015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06719" y="3333116"/>
            <a:ext cx="2521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Effec</a:t>
            </a:r>
            <a:r>
              <a:rPr lang="en-US" sz="1200" dirty="0" smtClean="0"/>
              <a:t>. Dt. 01/01/2019</a:t>
            </a:r>
            <a:endParaRPr lang="en-US" sz="1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424469" y="2519827"/>
            <a:ext cx="1713440" cy="1713440"/>
            <a:chOff x="961052" y="3474380"/>
            <a:chExt cx="1713440" cy="1713440"/>
          </a:xfrm>
        </p:grpSpPr>
        <p:sp>
          <p:nvSpPr>
            <p:cNvPr id="28" name="Oval 27"/>
            <p:cNvSpPr/>
            <p:nvPr/>
          </p:nvSpPr>
          <p:spPr>
            <a:xfrm>
              <a:off x="961052" y="3474380"/>
              <a:ext cx="1713440" cy="1713440"/>
            </a:xfrm>
            <a:prstGeom prst="ellipse">
              <a:avLst/>
            </a:prstGeom>
            <a:solidFill>
              <a:srgbClr val="FF696D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C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463205" y="3526971"/>
              <a:ext cx="366651" cy="36665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1053458" y="3840714"/>
              <a:ext cx="490069" cy="49006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118694" y="4386444"/>
              <a:ext cx="419877" cy="41987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591365" y="4549741"/>
              <a:ext cx="556974" cy="5569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044397" y="4122541"/>
              <a:ext cx="523149" cy="52314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82753" y="3683684"/>
              <a:ext cx="349255" cy="3492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58771" y="3583668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O1</a:t>
              </a:r>
              <a:endParaRPr lang="en-US" sz="105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93476" y="3748960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O2</a:t>
              </a:r>
              <a:endParaRPr lang="en-US" sz="105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18694" y="3954566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O3</a:t>
              </a:r>
              <a:endParaRPr lang="en-US" sz="105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58654" y="4465577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D</a:t>
              </a:r>
              <a:endParaRPr lang="en-US" sz="105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93316" y="4711922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E</a:t>
              </a:r>
              <a:endParaRPr lang="en-US" sz="105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46721" y="4270980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F</a:t>
              </a:r>
              <a:endParaRPr lang="en-US" sz="105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232774" y="1355330"/>
            <a:ext cx="1713440" cy="1713440"/>
            <a:chOff x="961052" y="3474380"/>
            <a:chExt cx="1713440" cy="1713440"/>
          </a:xfrm>
        </p:grpSpPr>
        <p:sp>
          <p:nvSpPr>
            <p:cNvPr id="42" name="Oval 41"/>
            <p:cNvSpPr/>
            <p:nvPr/>
          </p:nvSpPr>
          <p:spPr>
            <a:xfrm>
              <a:off x="961052" y="3474380"/>
              <a:ext cx="1713440" cy="1713440"/>
            </a:xfrm>
            <a:prstGeom prst="ellipse">
              <a:avLst/>
            </a:prstGeom>
            <a:solidFill>
              <a:srgbClr val="FF696D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C</a:t>
              </a:r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463205" y="3526971"/>
              <a:ext cx="366651" cy="36665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053458" y="3840714"/>
              <a:ext cx="490069" cy="49006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118694" y="4386444"/>
              <a:ext cx="419877" cy="4198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591365" y="4549741"/>
              <a:ext cx="556974" cy="5569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044397" y="4122541"/>
              <a:ext cx="523149" cy="52314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982753" y="3683684"/>
              <a:ext cx="349255" cy="3492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58771" y="3583668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O1</a:t>
              </a:r>
              <a:endParaRPr lang="en-US" sz="105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3476" y="3748960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O2</a:t>
              </a:r>
              <a:endParaRPr lang="en-US" sz="105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18694" y="3954566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O3</a:t>
              </a:r>
              <a:endParaRPr 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58654" y="4465577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D</a:t>
              </a:r>
              <a:endParaRPr 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93316" y="4711922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E</a:t>
              </a:r>
              <a:endParaRPr 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46721" y="4270980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F</a:t>
              </a:r>
              <a:endParaRPr lang="en-US" sz="105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443905" y="3770472"/>
            <a:ext cx="1713440" cy="1713440"/>
            <a:chOff x="961052" y="3474380"/>
            <a:chExt cx="1713440" cy="1713440"/>
          </a:xfrm>
        </p:grpSpPr>
        <p:sp>
          <p:nvSpPr>
            <p:cNvPr id="56" name="Oval 55"/>
            <p:cNvSpPr/>
            <p:nvPr/>
          </p:nvSpPr>
          <p:spPr>
            <a:xfrm>
              <a:off x="961052" y="3474380"/>
              <a:ext cx="1713440" cy="1713440"/>
            </a:xfrm>
            <a:prstGeom prst="ellipse">
              <a:avLst/>
            </a:prstGeom>
            <a:solidFill>
              <a:srgbClr val="FF696D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C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1463205" y="3526971"/>
              <a:ext cx="366651" cy="36665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1053458" y="3840714"/>
              <a:ext cx="490069" cy="49006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1118694" y="4386444"/>
              <a:ext cx="419877" cy="41987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591365" y="4549741"/>
              <a:ext cx="556974" cy="55697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044397" y="4122541"/>
              <a:ext cx="523149" cy="52314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982753" y="3683684"/>
              <a:ext cx="349255" cy="34925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58771" y="3583668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O1</a:t>
              </a:r>
              <a:endParaRPr lang="en-US" sz="105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93476" y="3748960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O2</a:t>
              </a:r>
              <a:endParaRPr lang="en-US" sz="105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18694" y="3954566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O3</a:t>
              </a:r>
              <a:endParaRPr lang="en-US" sz="105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58654" y="4465577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D</a:t>
              </a:r>
              <a:endParaRPr lang="en-US" sz="105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93316" y="4711922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E</a:t>
              </a:r>
              <a:endParaRPr lang="en-US" sz="105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46721" y="4270980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F</a:t>
              </a:r>
              <a:endParaRPr lang="en-US" sz="105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686300" y="1769988"/>
            <a:ext cx="55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895242" y="1389240"/>
            <a:ext cx="55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B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768814" y="5348293"/>
            <a:ext cx="55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Z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023471" y="1996306"/>
            <a:ext cx="523149" cy="523149"/>
            <a:chOff x="4023471" y="1996306"/>
            <a:chExt cx="523149" cy="523149"/>
          </a:xfrm>
        </p:grpSpPr>
        <p:sp>
          <p:nvSpPr>
            <p:cNvPr id="72" name="Oval 71"/>
            <p:cNvSpPr/>
            <p:nvPr/>
          </p:nvSpPr>
          <p:spPr>
            <a:xfrm>
              <a:off x="4023471" y="1996306"/>
              <a:ext cx="523149" cy="52314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25795" y="2144745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O7</a:t>
              </a:r>
              <a:endParaRPr lang="en-US" sz="105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67376" y="968316"/>
            <a:ext cx="1463636" cy="1463636"/>
            <a:chOff x="4023471" y="1996306"/>
            <a:chExt cx="523149" cy="523149"/>
          </a:xfrm>
        </p:grpSpPr>
        <p:sp>
          <p:nvSpPr>
            <p:cNvPr id="76" name="Oval 75"/>
            <p:cNvSpPr/>
            <p:nvPr/>
          </p:nvSpPr>
          <p:spPr>
            <a:xfrm>
              <a:off x="4023471" y="1996306"/>
              <a:ext cx="523149" cy="523149"/>
            </a:xfrm>
            <a:prstGeom prst="ellipse">
              <a:avLst/>
            </a:prstGeom>
            <a:solidFill>
              <a:srgbClr val="9A5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99216" y="2191915"/>
              <a:ext cx="359596" cy="90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Y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362893" y="1647949"/>
            <a:ext cx="523149" cy="523149"/>
            <a:chOff x="4023471" y="1996306"/>
            <a:chExt cx="523149" cy="523149"/>
          </a:xfrm>
        </p:grpSpPr>
        <p:sp>
          <p:nvSpPr>
            <p:cNvPr id="79" name="Oval 78"/>
            <p:cNvSpPr/>
            <p:nvPr/>
          </p:nvSpPr>
          <p:spPr>
            <a:xfrm>
              <a:off x="4023471" y="1996306"/>
              <a:ext cx="523149" cy="52314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25795" y="2144745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X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89170" y="449416"/>
            <a:ext cx="894003" cy="894003"/>
            <a:chOff x="4023471" y="1996306"/>
            <a:chExt cx="523149" cy="523149"/>
          </a:xfrm>
        </p:grpSpPr>
        <p:sp>
          <p:nvSpPr>
            <p:cNvPr id="82" name="Oval 81"/>
            <p:cNvSpPr/>
            <p:nvPr/>
          </p:nvSpPr>
          <p:spPr>
            <a:xfrm>
              <a:off x="4023471" y="1996306"/>
              <a:ext cx="523149" cy="523149"/>
            </a:xfrm>
            <a:prstGeom prst="ellipse">
              <a:avLst/>
            </a:prstGeom>
            <a:solidFill>
              <a:srgbClr val="9A5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099216" y="2191915"/>
              <a:ext cx="359596" cy="14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N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117084" y="1368419"/>
            <a:ext cx="614820" cy="614820"/>
            <a:chOff x="4023471" y="1996306"/>
            <a:chExt cx="523149" cy="523149"/>
          </a:xfrm>
        </p:grpSpPr>
        <p:sp>
          <p:nvSpPr>
            <p:cNvPr id="85" name="Oval 84"/>
            <p:cNvSpPr/>
            <p:nvPr/>
          </p:nvSpPr>
          <p:spPr>
            <a:xfrm>
              <a:off x="4023471" y="1996306"/>
              <a:ext cx="523149" cy="523149"/>
            </a:xfrm>
            <a:prstGeom prst="ellipse">
              <a:avLst/>
            </a:prstGeom>
            <a:solidFill>
              <a:srgbClr val="9A5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25795" y="2144745"/>
              <a:ext cx="359596" cy="216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M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292692" y="856644"/>
            <a:ext cx="523149" cy="523149"/>
            <a:chOff x="4023471" y="1996306"/>
            <a:chExt cx="523149" cy="523149"/>
          </a:xfrm>
        </p:grpSpPr>
        <p:sp>
          <p:nvSpPr>
            <p:cNvPr id="88" name="Oval 87"/>
            <p:cNvSpPr/>
            <p:nvPr/>
          </p:nvSpPr>
          <p:spPr>
            <a:xfrm>
              <a:off x="4023471" y="1996306"/>
              <a:ext cx="523149" cy="52314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25795" y="2144745"/>
              <a:ext cx="3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O8</a:t>
              </a:r>
              <a:endParaRPr lang="en-US" sz="105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159313" y="5518849"/>
            <a:ext cx="1039790" cy="1039790"/>
            <a:chOff x="4023471" y="1996306"/>
            <a:chExt cx="523149" cy="523149"/>
          </a:xfrm>
        </p:grpSpPr>
        <p:sp>
          <p:nvSpPr>
            <p:cNvPr id="91" name="Oval 90"/>
            <p:cNvSpPr/>
            <p:nvPr/>
          </p:nvSpPr>
          <p:spPr>
            <a:xfrm>
              <a:off x="4023471" y="1996306"/>
              <a:ext cx="523149" cy="523149"/>
            </a:xfrm>
            <a:prstGeom prst="ellipse">
              <a:avLst/>
            </a:prstGeom>
            <a:solidFill>
              <a:srgbClr val="9A5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099216" y="2191915"/>
              <a:ext cx="359596" cy="127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P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427997" y="6093658"/>
            <a:ext cx="523149" cy="523149"/>
            <a:chOff x="4023471" y="1996306"/>
            <a:chExt cx="523149" cy="523149"/>
          </a:xfrm>
        </p:grpSpPr>
        <p:sp>
          <p:nvSpPr>
            <p:cNvPr id="94" name="Oval 93"/>
            <p:cNvSpPr/>
            <p:nvPr/>
          </p:nvSpPr>
          <p:spPr>
            <a:xfrm>
              <a:off x="4023471" y="1996306"/>
              <a:ext cx="523149" cy="52314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5795" y="2144745"/>
              <a:ext cx="3595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O9</a:t>
              </a:r>
              <a:endParaRPr lang="en-US" sz="105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612640" y="4944001"/>
            <a:ext cx="1039790" cy="1039790"/>
            <a:chOff x="4023471" y="1996306"/>
            <a:chExt cx="523149" cy="523149"/>
          </a:xfrm>
        </p:grpSpPr>
        <p:sp>
          <p:nvSpPr>
            <p:cNvPr id="98" name="Oval 97"/>
            <p:cNvSpPr/>
            <p:nvPr/>
          </p:nvSpPr>
          <p:spPr>
            <a:xfrm>
              <a:off x="4023471" y="1996306"/>
              <a:ext cx="523149" cy="52314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099216" y="2191915"/>
              <a:ext cx="359596" cy="127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T</a:t>
              </a:r>
              <a:endParaRPr lang="en-US" sz="1050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318499" y="5518849"/>
            <a:ext cx="133564" cy="1232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18499" y="5790677"/>
            <a:ext cx="133564" cy="1232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18499" y="6041959"/>
            <a:ext cx="133564" cy="1232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18499" y="6310211"/>
            <a:ext cx="133564" cy="123283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86228" y="5456679"/>
            <a:ext cx="2521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Individual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86228" y="5712246"/>
            <a:ext cx="2521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LLC</a:t>
            </a:r>
            <a:endParaRPr 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86228" y="5958925"/>
            <a:ext cx="2521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Trust</a:t>
            </a:r>
            <a:endParaRPr 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86228" y="6236698"/>
            <a:ext cx="2521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Corporation</a:t>
            </a:r>
            <a:endParaRPr lang="en-US" sz="1100" dirty="0"/>
          </a:p>
        </p:txBody>
      </p:sp>
      <p:sp>
        <p:nvSpPr>
          <p:cNvPr id="108" name="Rectangle 107"/>
          <p:cNvSpPr/>
          <p:nvPr/>
        </p:nvSpPr>
        <p:spPr>
          <a:xfrm>
            <a:off x="318499" y="6555430"/>
            <a:ext cx="133564" cy="123283"/>
          </a:xfrm>
          <a:prstGeom prst="rect">
            <a:avLst/>
          </a:prstGeom>
          <a:solidFill>
            <a:srgbClr val="9A5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86228" y="6481917"/>
            <a:ext cx="2521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Partnership</a:t>
            </a:r>
          </a:p>
        </p:txBody>
      </p:sp>
    </p:spTree>
    <p:extLst>
      <p:ext uri="{BB962C8B-B14F-4D97-AF65-F5344CB8AC3E}">
        <p14:creationId xmlns:p14="http://schemas.microsoft.com/office/powerpoint/2010/main" val="20046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70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Himangshu (Cognizant)</dc:creator>
  <cp:lastModifiedBy>Das, Himangshu (Cognizant)</cp:lastModifiedBy>
  <cp:revision>6</cp:revision>
  <dcterms:created xsi:type="dcterms:W3CDTF">2020-05-07T19:25:09Z</dcterms:created>
  <dcterms:modified xsi:type="dcterms:W3CDTF">2020-05-07T20:00:31Z</dcterms:modified>
</cp:coreProperties>
</file>