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59" r:id="rId5"/>
    <p:sldId id="258" r:id="rId6"/>
    <p:sldId id="260" r:id="rId7"/>
    <p:sldId id="261" r:id="rId8"/>
    <p:sldId id="262" r:id="rId9"/>
    <p:sldId id="270" r:id="rId10"/>
    <p:sldId id="268" r:id="rId11"/>
    <p:sldId id="269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ary Owen" userId="d1254ce893023eb5" providerId="LiveId" clId="{5481171A-B7C3-41C8-AC9C-C25C4A57EECB}"/>
    <pc:docChg chg="undo custSel addSld modSld sldOrd">
      <pc:chgData name="Zachary Owen" userId="d1254ce893023eb5" providerId="LiveId" clId="{5481171A-B7C3-41C8-AC9C-C25C4A57EECB}" dt="2021-05-08T14:35:51.401" v="6155" actId="20577"/>
      <pc:docMkLst>
        <pc:docMk/>
      </pc:docMkLst>
      <pc:sldChg chg="addSp delSp modSp mod modClrScheme chgLayout">
        <pc:chgData name="Zachary Owen" userId="d1254ce893023eb5" providerId="LiveId" clId="{5481171A-B7C3-41C8-AC9C-C25C4A57EECB}" dt="2021-05-08T14:35:41.543" v="6146" actId="2"/>
        <pc:sldMkLst>
          <pc:docMk/>
          <pc:sldMk cId="1139481063" sldId="258"/>
        </pc:sldMkLst>
        <pc:spChg chg="mod ord">
          <ac:chgData name="Zachary Owen" userId="d1254ce893023eb5" providerId="LiveId" clId="{5481171A-B7C3-41C8-AC9C-C25C4A57EECB}" dt="2021-05-07T01:26:24.673" v="190" actId="700"/>
          <ac:spMkLst>
            <pc:docMk/>
            <pc:sldMk cId="1139481063" sldId="258"/>
            <ac:spMk id="2" creationId="{FCBCFE40-176B-4A77-BCD8-CDEF6D4BFA4C}"/>
          </ac:spMkLst>
        </pc:spChg>
        <pc:spChg chg="mod ord">
          <ac:chgData name="Zachary Owen" userId="d1254ce893023eb5" providerId="LiveId" clId="{5481171A-B7C3-41C8-AC9C-C25C4A57EECB}" dt="2021-05-08T14:35:41.543" v="6146" actId="2"/>
          <ac:spMkLst>
            <pc:docMk/>
            <pc:sldMk cId="1139481063" sldId="258"/>
            <ac:spMk id="3" creationId="{848FD0DA-39A8-4AF2-AC3B-8FF71062C678}"/>
          </ac:spMkLst>
        </pc:spChg>
        <pc:spChg chg="del">
          <ac:chgData name="Zachary Owen" userId="d1254ce893023eb5" providerId="LiveId" clId="{5481171A-B7C3-41C8-AC9C-C25C4A57EECB}" dt="2021-05-07T01:26:08.188" v="185" actId="931"/>
          <ac:spMkLst>
            <pc:docMk/>
            <pc:sldMk cId="1139481063" sldId="258"/>
            <ac:spMk id="4" creationId="{827C9768-D987-454C-B4F5-3B2C0480DB3E}"/>
          </ac:spMkLst>
        </pc:spChg>
        <pc:picChg chg="add mod ord">
          <ac:chgData name="Zachary Owen" userId="d1254ce893023eb5" providerId="LiveId" clId="{5481171A-B7C3-41C8-AC9C-C25C4A57EECB}" dt="2021-05-07T01:27:52.682" v="363" actId="1076"/>
          <ac:picMkLst>
            <pc:docMk/>
            <pc:sldMk cId="1139481063" sldId="258"/>
            <ac:picMk id="6" creationId="{CBC58375-A09B-44D4-A2E0-6A108D396C5B}"/>
          </ac:picMkLst>
        </pc:picChg>
      </pc:sldChg>
      <pc:sldChg chg="modSp mod">
        <pc:chgData name="Zachary Owen" userId="d1254ce893023eb5" providerId="LiveId" clId="{5481171A-B7C3-41C8-AC9C-C25C4A57EECB}" dt="2021-05-08T14:35:40.510" v="6145" actId="2"/>
        <pc:sldMkLst>
          <pc:docMk/>
          <pc:sldMk cId="1570807268" sldId="259"/>
        </pc:sldMkLst>
        <pc:spChg chg="mod">
          <ac:chgData name="Zachary Owen" userId="d1254ce893023eb5" providerId="LiveId" clId="{5481171A-B7C3-41C8-AC9C-C25C4A57EECB}" dt="2021-05-08T14:35:40.510" v="6145" actId="2"/>
          <ac:spMkLst>
            <pc:docMk/>
            <pc:sldMk cId="1570807268" sldId="259"/>
            <ac:spMk id="3" creationId="{8729F421-5869-48CF-9594-D0E1FFCD7B38}"/>
          </ac:spMkLst>
        </pc:spChg>
      </pc:sldChg>
      <pc:sldChg chg="delSp modSp mod modClrScheme chgLayout">
        <pc:chgData name="Zachary Owen" userId="d1254ce893023eb5" providerId="LiveId" clId="{5481171A-B7C3-41C8-AC9C-C25C4A57EECB}" dt="2021-05-07T01:37:27.084" v="1596" actId="313"/>
        <pc:sldMkLst>
          <pc:docMk/>
          <pc:sldMk cId="3573939707" sldId="260"/>
        </pc:sldMkLst>
        <pc:spChg chg="mod ord">
          <ac:chgData name="Zachary Owen" userId="d1254ce893023eb5" providerId="LiveId" clId="{5481171A-B7C3-41C8-AC9C-C25C4A57EECB}" dt="2021-05-07T01:37:19.198" v="1594" actId="14100"/>
          <ac:spMkLst>
            <pc:docMk/>
            <pc:sldMk cId="3573939707" sldId="260"/>
            <ac:spMk id="2" creationId="{FAEE463E-190C-4244-AE1D-8309C3B41F66}"/>
          </ac:spMkLst>
        </pc:spChg>
        <pc:spChg chg="mod ord">
          <ac:chgData name="Zachary Owen" userId="d1254ce893023eb5" providerId="LiveId" clId="{5481171A-B7C3-41C8-AC9C-C25C4A57EECB}" dt="2021-05-07T01:37:27.084" v="1596" actId="313"/>
          <ac:spMkLst>
            <pc:docMk/>
            <pc:sldMk cId="3573939707" sldId="260"/>
            <ac:spMk id="3" creationId="{8D1680A3-5670-4CEF-B449-357FD1E1CBE0}"/>
          </ac:spMkLst>
        </pc:spChg>
        <pc:spChg chg="del">
          <ac:chgData name="Zachary Owen" userId="d1254ce893023eb5" providerId="LiveId" clId="{5481171A-B7C3-41C8-AC9C-C25C4A57EECB}" dt="2021-05-07T01:28:04.106" v="364" actId="700"/>
          <ac:spMkLst>
            <pc:docMk/>
            <pc:sldMk cId="3573939707" sldId="260"/>
            <ac:spMk id="4" creationId="{8CCD9045-86C6-4E21-8C7B-60D4607021EA}"/>
          </ac:spMkLst>
        </pc:spChg>
      </pc:sldChg>
      <pc:sldChg chg="modSp mod">
        <pc:chgData name="Zachary Owen" userId="d1254ce893023eb5" providerId="LiveId" clId="{5481171A-B7C3-41C8-AC9C-C25C4A57EECB}" dt="2021-05-07T23:55:18.183" v="4927" actId="20577"/>
        <pc:sldMkLst>
          <pc:docMk/>
          <pc:sldMk cId="3644890434" sldId="261"/>
        </pc:sldMkLst>
        <pc:spChg chg="mod">
          <ac:chgData name="Zachary Owen" userId="d1254ce893023eb5" providerId="LiveId" clId="{5481171A-B7C3-41C8-AC9C-C25C4A57EECB}" dt="2021-05-07T23:55:18.183" v="4927" actId="20577"/>
          <ac:spMkLst>
            <pc:docMk/>
            <pc:sldMk cId="3644890434" sldId="261"/>
            <ac:spMk id="11" creationId="{AFB9226F-0367-43F1-92A6-7D9B35D680FE}"/>
          </ac:spMkLst>
        </pc:spChg>
      </pc:sldChg>
      <pc:sldChg chg="addSp delSp modSp mod modClrScheme chgLayout modNotesTx">
        <pc:chgData name="Zachary Owen" userId="d1254ce893023eb5" providerId="LiveId" clId="{5481171A-B7C3-41C8-AC9C-C25C4A57EECB}" dt="2021-05-08T14:35:51.401" v="6155" actId="20577"/>
        <pc:sldMkLst>
          <pc:docMk/>
          <pc:sldMk cId="281725530" sldId="262"/>
        </pc:sldMkLst>
        <pc:spChg chg="mod ord">
          <ac:chgData name="Zachary Owen" userId="d1254ce893023eb5" providerId="LiveId" clId="{5481171A-B7C3-41C8-AC9C-C25C4A57EECB}" dt="2021-05-08T00:00:39.139" v="5471" actId="20577"/>
          <ac:spMkLst>
            <pc:docMk/>
            <pc:sldMk cId="281725530" sldId="262"/>
            <ac:spMk id="2" creationId="{7BC281AA-506C-41F3-B78C-D67244BD833B}"/>
          </ac:spMkLst>
        </pc:spChg>
        <pc:spChg chg="del mod ord">
          <ac:chgData name="Zachary Owen" userId="d1254ce893023eb5" providerId="LiveId" clId="{5481171A-B7C3-41C8-AC9C-C25C4A57EECB}" dt="2021-05-08T00:00:19.639" v="5458" actId="700"/>
          <ac:spMkLst>
            <pc:docMk/>
            <pc:sldMk cId="281725530" sldId="262"/>
            <ac:spMk id="3" creationId="{3718D614-D035-4A4C-ACBB-17183EC7FE8E}"/>
          </ac:spMkLst>
        </pc:spChg>
        <pc:spChg chg="del">
          <ac:chgData name="Zachary Owen" userId="d1254ce893023eb5" providerId="LiveId" clId="{5481171A-B7C3-41C8-AC9C-C25C4A57EECB}" dt="2021-05-08T00:00:19.639" v="5458" actId="700"/>
          <ac:spMkLst>
            <pc:docMk/>
            <pc:sldMk cId="281725530" sldId="262"/>
            <ac:spMk id="4" creationId="{29941416-6CBE-474E-97AC-6E2D57B678FA}"/>
          </ac:spMkLst>
        </pc:spChg>
        <pc:spChg chg="add mod ord">
          <ac:chgData name="Zachary Owen" userId="d1254ce893023eb5" providerId="LiveId" clId="{5481171A-B7C3-41C8-AC9C-C25C4A57EECB}" dt="2021-05-08T14:35:51.401" v="6155" actId="20577"/>
          <ac:spMkLst>
            <pc:docMk/>
            <pc:sldMk cId="281725530" sldId="262"/>
            <ac:spMk id="5" creationId="{AD78B15D-8C93-475F-A14A-3C87BA0DA604}"/>
          </ac:spMkLst>
        </pc:spChg>
      </pc:sldChg>
      <pc:sldChg chg="addSp delSp modSp mod modClrScheme chgLayout">
        <pc:chgData name="Zachary Owen" userId="d1254ce893023eb5" providerId="LiveId" clId="{5481171A-B7C3-41C8-AC9C-C25C4A57EECB}" dt="2021-05-07T23:43:11.681" v="3626" actId="6549"/>
        <pc:sldMkLst>
          <pc:docMk/>
          <pc:sldMk cId="1138257485" sldId="263"/>
        </pc:sldMkLst>
        <pc:spChg chg="mod ord">
          <ac:chgData name="Zachary Owen" userId="d1254ce893023eb5" providerId="LiveId" clId="{5481171A-B7C3-41C8-AC9C-C25C4A57EECB}" dt="2021-05-07T23:40:11.412" v="3535" actId="700"/>
          <ac:spMkLst>
            <pc:docMk/>
            <pc:sldMk cId="1138257485" sldId="263"/>
            <ac:spMk id="2" creationId="{9465B42F-D2D6-4EC1-836D-661E95F38FAA}"/>
          </ac:spMkLst>
        </pc:spChg>
        <pc:spChg chg="del mod ord">
          <ac:chgData name="Zachary Owen" userId="d1254ce893023eb5" providerId="LiveId" clId="{5481171A-B7C3-41C8-AC9C-C25C4A57EECB}" dt="2021-05-07T23:40:27.544" v="3541" actId="21"/>
          <ac:spMkLst>
            <pc:docMk/>
            <pc:sldMk cId="1138257485" sldId="263"/>
            <ac:spMk id="3" creationId="{7F06FBF8-4F4C-4401-B430-DDA78954DA72}"/>
          </ac:spMkLst>
        </pc:spChg>
        <pc:spChg chg="mod ord">
          <ac:chgData name="Zachary Owen" userId="d1254ce893023eb5" providerId="LiveId" clId="{5481171A-B7C3-41C8-AC9C-C25C4A57EECB}" dt="2021-05-07T23:43:11.681" v="3626" actId="6549"/>
          <ac:spMkLst>
            <pc:docMk/>
            <pc:sldMk cId="1138257485" sldId="263"/>
            <ac:spMk id="5" creationId="{6AAA2E70-BD26-4F45-A1DC-52D3E8F764FE}"/>
          </ac:spMkLst>
        </pc:spChg>
        <pc:spChg chg="add del mod">
          <ac:chgData name="Zachary Owen" userId="d1254ce893023eb5" providerId="LiveId" clId="{5481171A-B7C3-41C8-AC9C-C25C4A57EECB}" dt="2021-05-07T23:26:20.336" v="3243" actId="931"/>
          <ac:spMkLst>
            <pc:docMk/>
            <pc:sldMk cId="1138257485" sldId="263"/>
            <ac:spMk id="6" creationId="{ABB79C95-83BC-4025-89DA-B1A352A30279}"/>
          </ac:spMkLst>
        </pc:spChg>
        <pc:spChg chg="add del mod">
          <ac:chgData name="Zachary Owen" userId="d1254ce893023eb5" providerId="LiveId" clId="{5481171A-B7C3-41C8-AC9C-C25C4A57EECB}" dt="2021-05-07T23:28:13" v="3255" actId="931"/>
          <ac:spMkLst>
            <pc:docMk/>
            <pc:sldMk cId="1138257485" sldId="263"/>
            <ac:spMk id="18" creationId="{0D21ECE3-E7DE-404C-9D79-192C8DB5956D}"/>
          </ac:spMkLst>
        </pc:spChg>
        <pc:spChg chg="add del mod">
          <ac:chgData name="Zachary Owen" userId="d1254ce893023eb5" providerId="LiveId" clId="{5481171A-B7C3-41C8-AC9C-C25C4A57EECB}" dt="2021-05-07T23:40:41.423" v="3547"/>
          <ac:spMkLst>
            <pc:docMk/>
            <pc:sldMk cId="1138257485" sldId="263"/>
            <ac:spMk id="21" creationId="{C16C1A80-74BF-42B1-8709-95572D762917}"/>
          </ac:spMkLst>
        </pc:spChg>
        <pc:picChg chg="del">
          <ac:chgData name="Zachary Owen" userId="d1254ce893023eb5" providerId="LiveId" clId="{5481171A-B7C3-41C8-AC9C-C25C4A57EECB}" dt="2021-05-07T23:28:06.244" v="3254" actId="21"/>
          <ac:picMkLst>
            <pc:docMk/>
            <pc:sldMk cId="1138257485" sldId="263"/>
            <ac:picMk id="8" creationId="{49ED9D2D-C1C1-49D8-BF73-BB8E07DA0315}"/>
          </ac:picMkLst>
        </pc:picChg>
        <pc:picChg chg="add mod ord">
          <ac:chgData name="Zachary Owen" userId="d1254ce893023eb5" providerId="LiveId" clId="{5481171A-B7C3-41C8-AC9C-C25C4A57EECB}" dt="2021-05-07T23:40:23.237" v="3540" actId="1036"/>
          <ac:picMkLst>
            <pc:docMk/>
            <pc:sldMk cId="1138257485" sldId="263"/>
            <ac:picMk id="9" creationId="{5B92ABD6-BC09-41A2-92F7-5DBB7D5436DD}"/>
          </ac:picMkLst>
        </pc:picChg>
        <pc:picChg chg="del">
          <ac:chgData name="Zachary Owen" userId="d1254ce893023eb5" providerId="LiveId" clId="{5481171A-B7C3-41C8-AC9C-C25C4A57EECB}" dt="2021-05-07T23:26:13.757" v="3242" actId="21"/>
          <ac:picMkLst>
            <pc:docMk/>
            <pc:sldMk cId="1138257485" sldId="263"/>
            <ac:picMk id="10" creationId="{042C3FEF-9FCC-4F0E-987C-5DC75AC5886A}"/>
          </ac:picMkLst>
        </pc:picChg>
        <pc:picChg chg="add mod">
          <ac:chgData name="Zachary Owen" userId="d1254ce893023eb5" providerId="LiveId" clId="{5481171A-B7C3-41C8-AC9C-C25C4A57EECB}" dt="2021-05-07T23:26:59.306" v="3247" actId="1076"/>
          <ac:picMkLst>
            <pc:docMk/>
            <pc:sldMk cId="1138257485" sldId="263"/>
            <ac:picMk id="12" creationId="{AB080098-B93E-4E22-B9E3-1990565E308C}"/>
          </ac:picMkLst>
        </pc:picChg>
        <pc:picChg chg="add mod">
          <ac:chgData name="Zachary Owen" userId="d1254ce893023eb5" providerId="LiveId" clId="{5481171A-B7C3-41C8-AC9C-C25C4A57EECB}" dt="2021-05-07T23:27:24.212" v="3250" actId="1076"/>
          <ac:picMkLst>
            <pc:docMk/>
            <pc:sldMk cId="1138257485" sldId="263"/>
            <ac:picMk id="14" creationId="{5056C991-98AA-4B59-8276-149F28325D39}"/>
          </ac:picMkLst>
        </pc:picChg>
        <pc:picChg chg="add mod">
          <ac:chgData name="Zachary Owen" userId="d1254ce893023eb5" providerId="LiveId" clId="{5481171A-B7C3-41C8-AC9C-C25C4A57EECB}" dt="2021-05-07T23:27:46.673" v="3253" actId="1076"/>
          <ac:picMkLst>
            <pc:docMk/>
            <pc:sldMk cId="1138257485" sldId="263"/>
            <ac:picMk id="16" creationId="{9FDF3129-C844-41DC-B2E2-B8FA966DD458}"/>
          </ac:picMkLst>
        </pc:picChg>
        <pc:picChg chg="add mod ord">
          <ac:chgData name="Zachary Owen" userId="d1254ce893023eb5" providerId="LiveId" clId="{5481171A-B7C3-41C8-AC9C-C25C4A57EECB}" dt="2021-05-07T23:40:11.412" v="3535" actId="700"/>
          <ac:picMkLst>
            <pc:docMk/>
            <pc:sldMk cId="1138257485" sldId="263"/>
            <ac:picMk id="20" creationId="{36F9AF64-BAF9-4D6E-B8DD-35A1DAB97453}"/>
          </ac:picMkLst>
        </pc:picChg>
      </pc:sldChg>
      <pc:sldChg chg="addSp delSp modSp mod modClrScheme chgLayout">
        <pc:chgData name="Zachary Owen" userId="d1254ce893023eb5" providerId="LiveId" clId="{5481171A-B7C3-41C8-AC9C-C25C4A57EECB}" dt="2021-05-07T23:45:10.587" v="3799" actId="20577"/>
        <pc:sldMkLst>
          <pc:docMk/>
          <pc:sldMk cId="245820475" sldId="264"/>
        </pc:sldMkLst>
        <pc:spChg chg="mod ord">
          <ac:chgData name="Zachary Owen" userId="d1254ce893023eb5" providerId="LiveId" clId="{5481171A-B7C3-41C8-AC9C-C25C4A57EECB}" dt="2021-05-07T23:41:50.018" v="3614" actId="700"/>
          <ac:spMkLst>
            <pc:docMk/>
            <pc:sldMk cId="245820475" sldId="264"/>
            <ac:spMk id="2" creationId="{CF2F4417-6ADD-4BE7-9C57-95BA49F8A6AF}"/>
          </ac:spMkLst>
        </pc:spChg>
        <pc:spChg chg="del mod ord">
          <ac:chgData name="Zachary Owen" userId="d1254ce893023eb5" providerId="LiveId" clId="{5481171A-B7C3-41C8-AC9C-C25C4A57EECB}" dt="2021-05-07T23:42:01.036" v="3619" actId="21"/>
          <ac:spMkLst>
            <pc:docMk/>
            <pc:sldMk cId="245820475" sldId="264"/>
            <ac:spMk id="3" creationId="{4297D99A-3B39-46D0-88FD-5F62849FBEA2}"/>
          </ac:spMkLst>
        </pc:spChg>
        <pc:spChg chg="mod ord">
          <ac:chgData name="Zachary Owen" userId="d1254ce893023eb5" providerId="LiveId" clId="{5481171A-B7C3-41C8-AC9C-C25C4A57EECB}" dt="2021-05-07T23:45:10.587" v="3799" actId="20577"/>
          <ac:spMkLst>
            <pc:docMk/>
            <pc:sldMk cId="245820475" sldId="264"/>
            <ac:spMk id="5" creationId="{B865C62A-5914-4786-B24E-EE3631EFAFCC}"/>
          </ac:spMkLst>
        </pc:spChg>
        <pc:spChg chg="add del mod">
          <ac:chgData name="Zachary Owen" userId="d1254ce893023eb5" providerId="LiveId" clId="{5481171A-B7C3-41C8-AC9C-C25C4A57EECB}" dt="2021-05-07T23:28:29.234" v="3257" actId="931"/>
          <ac:spMkLst>
            <pc:docMk/>
            <pc:sldMk cId="245820475" sldId="264"/>
            <ac:spMk id="6" creationId="{CCBC3A43-03EF-4ECE-A469-FC549A38EE43}"/>
          </ac:spMkLst>
        </pc:spChg>
        <pc:spChg chg="add del mod">
          <ac:chgData name="Zachary Owen" userId="d1254ce893023eb5" providerId="LiveId" clId="{5481171A-B7C3-41C8-AC9C-C25C4A57EECB}" dt="2021-05-07T23:28:49.962" v="3259" actId="931"/>
          <ac:spMkLst>
            <pc:docMk/>
            <pc:sldMk cId="245820475" sldId="264"/>
            <ac:spMk id="11" creationId="{D31FEC37-3222-4460-8979-0AE23FF63876}"/>
          </ac:spMkLst>
        </pc:spChg>
        <pc:picChg chg="add mod ord">
          <ac:chgData name="Zachary Owen" userId="d1254ce893023eb5" providerId="LiveId" clId="{5481171A-B7C3-41C8-AC9C-C25C4A57EECB}" dt="2021-05-07T23:41:50.018" v="3614" actId="700"/>
          <ac:picMkLst>
            <pc:docMk/>
            <pc:sldMk cId="245820475" sldId="264"/>
            <ac:picMk id="8" creationId="{38CA3494-8DC3-4829-8B47-A12068612DF6}"/>
          </ac:picMkLst>
        </pc:picChg>
        <pc:picChg chg="del">
          <ac:chgData name="Zachary Owen" userId="d1254ce893023eb5" providerId="LiveId" clId="{5481171A-B7C3-41C8-AC9C-C25C4A57EECB}" dt="2021-05-07T23:28:40.071" v="3258" actId="21"/>
          <ac:picMkLst>
            <pc:docMk/>
            <pc:sldMk cId="245820475" sldId="264"/>
            <ac:picMk id="10" creationId="{45DF83FE-FC71-4661-9C6B-7863524CCB70}"/>
          </ac:picMkLst>
        </pc:picChg>
        <pc:picChg chg="add mod ord">
          <ac:chgData name="Zachary Owen" userId="d1254ce893023eb5" providerId="LiveId" clId="{5481171A-B7C3-41C8-AC9C-C25C4A57EECB}" dt="2021-05-07T23:41:56.662" v="3618" actId="1076"/>
          <ac:picMkLst>
            <pc:docMk/>
            <pc:sldMk cId="245820475" sldId="264"/>
            <ac:picMk id="13" creationId="{34470B16-E026-4201-888D-3B91EA3C6A15}"/>
          </ac:picMkLst>
        </pc:picChg>
        <pc:picChg chg="del">
          <ac:chgData name="Zachary Owen" userId="d1254ce893023eb5" providerId="LiveId" clId="{5481171A-B7C3-41C8-AC9C-C25C4A57EECB}" dt="2021-05-07T23:28:21.899" v="3256" actId="21"/>
          <ac:picMkLst>
            <pc:docMk/>
            <pc:sldMk cId="245820475" sldId="264"/>
            <ac:picMk id="14" creationId="{166FF831-7E78-435D-AFA5-983C435BDDDD}"/>
          </ac:picMkLst>
        </pc:picChg>
        <pc:picChg chg="add mod">
          <ac:chgData name="Zachary Owen" userId="d1254ce893023eb5" providerId="LiveId" clId="{5481171A-B7C3-41C8-AC9C-C25C4A57EECB}" dt="2021-05-07T23:29:10.542" v="3263" actId="1076"/>
          <ac:picMkLst>
            <pc:docMk/>
            <pc:sldMk cId="245820475" sldId="264"/>
            <ac:picMk id="16" creationId="{C5E7E54E-1E42-4AB7-A711-91C438EE6B30}"/>
          </ac:picMkLst>
        </pc:picChg>
        <pc:picChg chg="add mod">
          <ac:chgData name="Zachary Owen" userId="d1254ce893023eb5" providerId="LiveId" clId="{5481171A-B7C3-41C8-AC9C-C25C4A57EECB}" dt="2021-05-07T23:29:35.706" v="3267" actId="14100"/>
          <ac:picMkLst>
            <pc:docMk/>
            <pc:sldMk cId="245820475" sldId="264"/>
            <ac:picMk id="18" creationId="{903F1C55-4C98-4540-A03D-BBB39AB7ADE2}"/>
          </ac:picMkLst>
        </pc:picChg>
        <pc:picChg chg="add mod">
          <ac:chgData name="Zachary Owen" userId="d1254ce893023eb5" providerId="LiveId" clId="{5481171A-B7C3-41C8-AC9C-C25C4A57EECB}" dt="2021-05-07T23:30:11.152" v="3274" actId="1076"/>
          <ac:picMkLst>
            <pc:docMk/>
            <pc:sldMk cId="245820475" sldId="264"/>
            <ac:picMk id="20" creationId="{7BACF36F-B668-4669-9115-4958F808BE4A}"/>
          </ac:picMkLst>
        </pc:picChg>
      </pc:sldChg>
      <pc:sldChg chg="modSp mod">
        <pc:chgData name="Zachary Owen" userId="d1254ce893023eb5" providerId="LiveId" clId="{5481171A-B7C3-41C8-AC9C-C25C4A57EECB}" dt="2021-05-07T23:53:55.446" v="4718" actId="20577"/>
        <pc:sldMkLst>
          <pc:docMk/>
          <pc:sldMk cId="1124292129" sldId="265"/>
        </pc:sldMkLst>
        <pc:spChg chg="mod">
          <ac:chgData name="Zachary Owen" userId="d1254ce893023eb5" providerId="LiveId" clId="{5481171A-B7C3-41C8-AC9C-C25C4A57EECB}" dt="2021-05-07T23:53:55.446" v="4718" actId="20577"/>
          <ac:spMkLst>
            <pc:docMk/>
            <pc:sldMk cId="1124292129" sldId="265"/>
            <ac:spMk id="5" creationId="{DE5518ED-C692-4AB4-968A-DB790776D463}"/>
          </ac:spMkLst>
        </pc:spChg>
      </pc:sldChg>
      <pc:sldChg chg="modSp mod modNotesTx">
        <pc:chgData name="Zachary Owen" userId="d1254ce893023eb5" providerId="LiveId" clId="{5481171A-B7C3-41C8-AC9C-C25C4A57EECB}" dt="2021-05-08T00:11:43.198" v="6144" actId="20577"/>
        <pc:sldMkLst>
          <pc:docMk/>
          <pc:sldMk cId="2873331056" sldId="266"/>
        </pc:sldMkLst>
        <pc:spChg chg="mod">
          <ac:chgData name="Zachary Owen" userId="d1254ce893023eb5" providerId="LiveId" clId="{5481171A-B7C3-41C8-AC9C-C25C4A57EECB}" dt="2021-05-07T23:59:53.797" v="5457" actId="20577"/>
          <ac:spMkLst>
            <pc:docMk/>
            <pc:sldMk cId="2873331056" sldId="266"/>
            <ac:spMk id="3" creationId="{37BC5CEB-47EF-47C0-A6F6-AB2320CCE3A5}"/>
          </ac:spMkLst>
        </pc:spChg>
      </pc:sldChg>
      <pc:sldChg chg="addSp delSp modSp mod modClrScheme chgLayout modNotesTx">
        <pc:chgData name="Zachary Owen" userId="d1254ce893023eb5" providerId="LiveId" clId="{5481171A-B7C3-41C8-AC9C-C25C4A57EECB}" dt="2021-05-07T23:37:11.197" v="3516" actId="27636"/>
        <pc:sldMkLst>
          <pc:docMk/>
          <pc:sldMk cId="3399668416" sldId="268"/>
        </pc:sldMkLst>
        <pc:spChg chg="del mod ord">
          <ac:chgData name="Zachary Owen" userId="d1254ce893023eb5" providerId="LiveId" clId="{5481171A-B7C3-41C8-AC9C-C25C4A57EECB}" dt="2021-05-07T01:38:12.063" v="1602" actId="700"/>
          <ac:spMkLst>
            <pc:docMk/>
            <pc:sldMk cId="3399668416" sldId="268"/>
            <ac:spMk id="2" creationId="{ABF86C2E-231F-40B8-8AD6-02C95CCD1E7E}"/>
          </ac:spMkLst>
        </pc:spChg>
        <pc:spChg chg="add del mod">
          <ac:chgData name="Zachary Owen" userId="d1254ce893023eb5" providerId="LiveId" clId="{5481171A-B7C3-41C8-AC9C-C25C4A57EECB}" dt="2021-05-07T23:22:04.596" v="3159" actId="931"/>
          <ac:spMkLst>
            <pc:docMk/>
            <pc:sldMk cId="3399668416" sldId="268"/>
            <ac:spMk id="3" creationId="{2F5A975B-8414-4E14-94C9-80B53CF0EED6}"/>
          </ac:spMkLst>
        </pc:spChg>
        <pc:spChg chg="add del mod ord">
          <ac:chgData name="Zachary Owen" userId="d1254ce893023eb5" providerId="LiveId" clId="{5481171A-B7C3-41C8-AC9C-C25C4A57EECB}" dt="2021-05-07T01:38:12.063" v="1602" actId="700"/>
          <ac:spMkLst>
            <pc:docMk/>
            <pc:sldMk cId="3399668416" sldId="268"/>
            <ac:spMk id="4" creationId="{4C14F3E0-E3A5-47BD-9984-EA626C8A747D}"/>
          </ac:spMkLst>
        </pc:spChg>
        <pc:spChg chg="add mod ord">
          <ac:chgData name="Zachary Owen" userId="d1254ce893023eb5" providerId="LiveId" clId="{5481171A-B7C3-41C8-AC9C-C25C4A57EECB}" dt="2021-05-07T23:35:55.243" v="3473" actId="27636"/>
          <ac:spMkLst>
            <pc:docMk/>
            <pc:sldMk cId="3399668416" sldId="268"/>
            <ac:spMk id="6" creationId="{2415EC17-CDAA-4D6C-9B43-5C8E6DCEEA30}"/>
          </ac:spMkLst>
        </pc:spChg>
        <pc:spChg chg="add del mod ord">
          <ac:chgData name="Zachary Owen" userId="d1254ce893023eb5" providerId="LiveId" clId="{5481171A-B7C3-41C8-AC9C-C25C4A57EECB}" dt="2021-05-07T23:35:08.549" v="3440" actId="478"/>
          <ac:spMkLst>
            <pc:docMk/>
            <pc:sldMk cId="3399668416" sldId="268"/>
            <ac:spMk id="8" creationId="{4CC4C537-53CF-46CF-9D35-8A76BE90B82E}"/>
          </ac:spMkLst>
        </pc:spChg>
        <pc:spChg chg="add del mod">
          <ac:chgData name="Zachary Owen" userId="d1254ce893023eb5" providerId="LiveId" clId="{5481171A-B7C3-41C8-AC9C-C25C4A57EECB}" dt="2021-05-07T23:22:33.853" v="3161" actId="931"/>
          <ac:spMkLst>
            <pc:docMk/>
            <pc:sldMk cId="3399668416" sldId="268"/>
            <ac:spMk id="9" creationId="{363929B2-4578-4A3D-87E4-A566937314E4}"/>
          </ac:spMkLst>
        </pc:spChg>
        <pc:spChg chg="add del mod ord">
          <ac:chgData name="Zachary Owen" userId="d1254ce893023eb5" providerId="LiveId" clId="{5481171A-B7C3-41C8-AC9C-C25C4A57EECB}" dt="2021-05-07T01:39:46.497" v="1609" actId="931"/>
          <ac:spMkLst>
            <pc:docMk/>
            <pc:sldMk cId="3399668416" sldId="268"/>
            <ac:spMk id="10" creationId="{BFA2AA55-B8D8-4715-B25A-EE6DF75A667D}"/>
          </ac:spMkLst>
        </pc:spChg>
        <pc:spChg chg="add mod ord">
          <ac:chgData name="Zachary Owen" userId="d1254ce893023eb5" providerId="LiveId" clId="{5481171A-B7C3-41C8-AC9C-C25C4A57EECB}" dt="2021-05-07T23:37:11.197" v="3516" actId="27636"/>
          <ac:spMkLst>
            <pc:docMk/>
            <pc:sldMk cId="3399668416" sldId="268"/>
            <ac:spMk id="12" creationId="{28797D2E-DF25-4DEB-B568-C7C03EB5D2CB}"/>
          </ac:spMkLst>
        </pc:spChg>
        <pc:spChg chg="add del mod ord">
          <ac:chgData name="Zachary Owen" userId="d1254ce893023eb5" providerId="LiveId" clId="{5481171A-B7C3-41C8-AC9C-C25C4A57EECB}" dt="2021-05-07T01:39:52.492" v="1610" actId="931"/>
          <ac:spMkLst>
            <pc:docMk/>
            <pc:sldMk cId="3399668416" sldId="268"/>
            <ac:spMk id="13" creationId="{53EA2494-A1FB-4D85-99C7-DCD12D9FC5D0}"/>
          </ac:spMkLst>
        </pc:spChg>
        <pc:spChg chg="add del mod ord">
          <ac:chgData name="Zachary Owen" userId="d1254ce893023eb5" providerId="LiveId" clId="{5481171A-B7C3-41C8-AC9C-C25C4A57EECB}" dt="2021-05-07T23:36:21.090" v="3480" actId="21"/>
          <ac:spMkLst>
            <pc:docMk/>
            <pc:sldMk cId="3399668416" sldId="268"/>
            <ac:spMk id="22" creationId="{116F40BC-8AB2-47FF-BDD4-397EE405566B}"/>
          </ac:spMkLst>
        </pc:spChg>
        <pc:spChg chg="add del mod">
          <ac:chgData name="Zachary Owen" userId="d1254ce893023eb5" providerId="LiveId" clId="{5481171A-B7C3-41C8-AC9C-C25C4A57EECB}" dt="2021-05-07T23:36:47.086" v="3508"/>
          <ac:spMkLst>
            <pc:docMk/>
            <pc:sldMk cId="3399668416" sldId="268"/>
            <ac:spMk id="23" creationId="{9054B2F4-56AA-49DD-B62B-B9401121EAC5}"/>
          </ac:spMkLst>
        </pc:spChg>
        <pc:picChg chg="del">
          <ac:chgData name="Zachary Owen" userId="d1254ce893023eb5" providerId="LiveId" clId="{5481171A-B7C3-41C8-AC9C-C25C4A57EECB}" dt="2021-05-07T01:37:46.593" v="1597" actId="478"/>
          <ac:picMkLst>
            <pc:docMk/>
            <pc:sldMk cId="3399668416" sldId="268"/>
            <ac:picMk id="5" creationId="{76CEB22F-39AC-4062-B28C-B0677D838823}"/>
          </ac:picMkLst>
        </pc:picChg>
        <pc:picChg chg="add mod ord">
          <ac:chgData name="Zachary Owen" userId="d1254ce893023eb5" providerId="LiveId" clId="{5481171A-B7C3-41C8-AC9C-C25C4A57EECB}" dt="2021-05-07T23:35:55.226" v="3472" actId="700"/>
          <ac:picMkLst>
            <pc:docMk/>
            <pc:sldMk cId="3399668416" sldId="268"/>
            <ac:picMk id="5" creationId="{7DEC3078-992B-4D94-AC5F-2E51333C7D16}"/>
          </ac:picMkLst>
        </pc:picChg>
        <pc:picChg chg="del">
          <ac:chgData name="Zachary Owen" userId="d1254ce893023eb5" providerId="LiveId" clId="{5481171A-B7C3-41C8-AC9C-C25C4A57EECB}" dt="2021-05-07T01:38:03.686" v="1599" actId="478"/>
          <ac:picMkLst>
            <pc:docMk/>
            <pc:sldMk cId="3399668416" sldId="268"/>
            <ac:picMk id="7" creationId="{1DBD1EA5-7599-465A-AE6A-CD70AC8E376A}"/>
          </ac:picMkLst>
        </pc:picChg>
        <pc:picChg chg="del">
          <ac:chgData name="Zachary Owen" userId="d1254ce893023eb5" providerId="LiveId" clId="{5481171A-B7C3-41C8-AC9C-C25C4A57EECB}" dt="2021-05-07T01:38:07.378" v="1601" actId="478"/>
          <ac:picMkLst>
            <pc:docMk/>
            <pc:sldMk cId="3399668416" sldId="268"/>
            <ac:picMk id="9" creationId="{011A5029-1F18-45CA-877F-B7785231BBCD}"/>
          </ac:picMkLst>
        </pc:picChg>
        <pc:picChg chg="del">
          <ac:chgData name="Zachary Owen" userId="d1254ce893023eb5" providerId="LiveId" clId="{5481171A-B7C3-41C8-AC9C-C25C4A57EECB}" dt="2021-05-07T01:38:06.261" v="1600" actId="478"/>
          <ac:picMkLst>
            <pc:docMk/>
            <pc:sldMk cId="3399668416" sldId="268"/>
            <ac:picMk id="11" creationId="{7ABEE123-B957-4258-9DE4-36F51EE8EE96}"/>
          </ac:picMkLst>
        </pc:picChg>
        <pc:picChg chg="add mod ord">
          <ac:chgData name="Zachary Owen" userId="d1254ce893023eb5" providerId="LiveId" clId="{5481171A-B7C3-41C8-AC9C-C25C4A57EECB}" dt="2021-05-07T23:36:06.672" v="3476" actId="1076"/>
          <ac:picMkLst>
            <pc:docMk/>
            <pc:sldMk cId="3399668416" sldId="268"/>
            <ac:picMk id="11" creationId="{AC6172F2-058C-4A73-8191-6002414092D6}"/>
          </ac:picMkLst>
        </pc:picChg>
        <pc:picChg chg="add mod">
          <ac:chgData name="Zachary Owen" userId="d1254ce893023eb5" providerId="LiveId" clId="{5481171A-B7C3-41C8-AC9C-C25C4A57EECB}" dt="2021-05-07T23:23:45.786" v="3216" actId="1035"/>
          <ac:picMkLst>
            <pc:docMk/>
            <pc:sldMk cId="3399668416" sldId="268"/>
            <ac:picMk id="14" creationId="{52F2F952-BE94-48C0-AB4E-1110B8F2974D}"/>
          </ac:picMkLst>
        </pc:picChg>
        <pc:picChg chg="add del mod">
          <ac:chgData name="Zachary Owen" userId="d1254ce893023eb5" providerId="LiveId" clId="{5481171A-B7C3-41C8-AC9C-C25C4A57EECB}" dt="2021-05-07T01:39:40.888" v="1608" actId="931"/>
          <ac:picMkLst>
            <pc:docMk/>
            <pc:sldMk cId="3399668416" sldId="268"/>
            <ac:picMk id="15" creationId="{C48CEA95-DD84-4658-8390-9B5C8D29C9F2}"/>
          </ac:picMkLst>
        </pc:picChg>
        <pc:picChg chg="add mod">
          <ac:chgData name="Zachary Owen" userId="d1254ce893023eb5" providerId="LiveId" clId="{5481171A-B7C3-41C8-AC9C-C25C4A57EECB}" dt="2021-05-07T23:23:38.962" v="3214" actId="1036"/>
          <ac:picMkLst>
            <pc:docMk/>
            <pc:sldMk cId="3399668416" sldId="268"/>
            <ac:picMk id="16" creationId="{2295A3B0-BF3D-4B84-8861-D4471F95F4A5}"/>
          </ac:picMkLst>
        </pc:picChg>
        <pc:picChg chg="add del mod">
          <ac:chgData name="Zachary Owen" userId="d1254ce893023eb5" providerId="LiveId" clId="{5481171A-B7C3-41C8-AC9C-C25C4A57EECB}" dt="2021-05-07T23:21:43.605" v="3158" actId="21"/>
          <ac:picMkLst>
            <pc:docMk/>
            <pc:sldMk cId="3399668416" sldId="268"/>
            <ac:picMk id="17" creationId="{A3349B92-19FF-4437-BA14-472E7B88E3EE}"/>
          </ac:picMkLst>
        </pc:picChg>
        <pc:picChg chg="add del mod">
          <ac:chgData name="Zachary Owen" userId="d1254ce893023eb5" providerId="LiveId" clId="{5481171A-B7C3-41C8-AC9C-C25C4A57EECB}" dt="2021-05-07T23:22:13.055" v="3160" actId="21"/>
          <ac:picMkLst>
            <pc:docMk/>
            <pc:sldMk cId="3399668416" sldId="268"/>
            <ac:picMk id="19" creationId="{04396126-D6CF-48A1-B279-1DE1B511A262}"/>
          </ac:picMkLst>
        </pc:picChg>
        <pc:picChg chg="add mod">
          <ac:chgData name="Zachary Owen" userId="d1254ce893023eb5" providerId="LiveId" clId="{5481171A-B7C3-41C8-AC9C-C25C4A57EECB}" dt="2021-05-07T23:24:10.472" v="3224" actId="1035"/>
          <ac:picMkLst>
            <pc:docMk/>
            <pc:sldMk cId="3399668416" sldId="268"/>
            <ac:picMk id="20" creationId="{ECA59790-F2D9-4938-85A8-AAA0186BBA30}"/>
          </ac:picMkLst>
        </pc:picChg>
      </pc:sldChg>
      <pc:sldChg chg="addSp delSp modSp new mod modClrScheme chgLayout">
        <pc:chgData name="Zachary Owen" userId="d1254ce893023eb5" providerId="LiveId" clId="{5481171A-B7C3-41C8-AC9C-C25C4A57EECB}" dt="2021-05-07T23:40:01.365" v="3534" actId="20577"/>
        <pc:sldMkLst>
          <pc:docMk/>
          <pc:sldMk cId="2067421192" sldId="269"/>
        </pc:sldMkLst>
        <pc:spChg chg="mod ord">
          <ac:chgData name="Zachary Owen" userId="d1254ce893023eb5" providerId="LiveId" clId="{5481171A-B7C3-41C8-AC9C-C25C4A57EECB}" dt="2021-05-07T23:39:17.508" v="3518" actId="27636"/>
          <ac:spMkLst>
            <pc:docMk/>
            <pc:sldMk cId="2067421192" sldId="269"/>
            <ac:spMk id="2" creationId="{498D281F-3D16-489C-B0DC-D1BEA3665997}"/>
          </ac:spMkLst>
        </pc:spChg>
        <pc:spChg chg="del">
          <ac:chgData name="Zachary Owen" userId="d1254ce893023eb5" providerId="LiveId" clId="{5481171A-B7C3-41C8-AC9C-C25C4A57EECB}" dt="2021-05-07T01:44:19.978" v="2192"/>
          <ac:spMkLst>
            <pc:docMk/>
            <pc:sldMk cId="2067421192" sldId="269"/>
            <ac:spMk id="3" creationId="{C223B6DC-794C-4DB1-BA86-86235E339C78}"/>
          </ac:spMkLst>
        </pc:spChg>
        <pc:spChg chg="del">
          <ac:chgData name="Zachary Owen" userId="d1254ce893023eb5" providerId="LiveId" clId="{5481171A-B7C3-41C8-AC9C-C25C4A57EECB}" dt="2021-05-07T01:50:17.677" v="2366" actId="931"/>
          <ac:spMkLst>
            <pc:docMk/>
            <pc:sldMk cId="2067421192" sldId="269"/>
            <ac:spMk id="4" creationId="{9E3A806D-5994-4FDB-8BBB-46A4976A7390}"/>
          </ac:spMkLst>
        </pc:spChg>
        <pc:spChg chg="add del mod">
          <ac:chgData name="Zachary Owen" userId="d1254ce893023eb5" providerId="LiveId" clId="{5481171A-B7C3-41C8-AC9C-C25C4A57EECB}" dt="2021-05-07T23:24:27.090" v="3226" actId="931"/>
          <ac:spMkLst>
            <pc:docMk/>
            <pc:sldMk cId="2067421192" sldId="269"/>
            <ac:spMk id="4" creationId="{F441C6B9-7FDF-4E40-892B-27353BB96CD9}"/>
          </ac:spMkLst>
        </pc:spChg>
        <pc:spChg chg="add del mod ord">
          <ac:chgData name="Zachary Owen" userId="d1254ce893023eb5" providerId="LiveId" clId="{5481171A-B7C3-41C8-AC9C-C25C4A57EECB}" dt="2021-05-07T23:39:33.349" v="3523" actId="21"/>
          <ac:spMkLst>
            <pc:docMk/>
            <pc:sldMk cId="2067421192" sldId="269"/>
            <ac:spMk id="5" creationId="{1775ED7F-0239-4324-8F8A-65D0D11F4E50}"/>
          </ac:spMkLst>
        </pc:spChg>
        <pc:spChg chg="del">
          <ac:chgData name="Zachary Owen" userId="d1254ce893023eb5" providerId="LiveId" clId="{5481171A-B7C3-41C8-AC9C-C25C4A57EECB}" dt="2021-05-07T01:50:25.266" v="2367" actId="931"/>
          <ac:spMkLst>
            <pc:docMk/>
            <pc:sldMk cId="2067421192" sldId="269"/>
            <ac:spMk id="6" creationId="{11D41EB6-0336-4F69-9C1E-9E86F2967D95}"/>
          </ac:spMkLst>
        </pc:spChg>
        <pc:spChg chg="add mod ord">
          <ac:chgData name="Zachary Owen" userId="d1254ce893023eb5" providerId="LiveId" clId="{5481171A-B7C3-41C8-AC9C-C25C4A57EECB}" dt="2021-05-07T23:40:01.365" v="3534" actId="20577"/>
          <ac:spMkLst>
            <pc:docMk/>
            <pc:sldMk cId="2067421192" sldId="269"/>
            <ac:spMk id="7" creationId="{5EAD9029-8924-4194-8BE8-381AAABAEACB}"/>
          </ac:spMkLst>
        </pc:spChg>
        <pc:spChg chg="add del mod">
          <ac:chgData name="Zachary Owen" userId="d1254ce893023eb5" providerId="LiveId" clId="{5481171A-B7C3-41C8-AC9C-C25C4A57EECB}" dt="2021-05-07T01:44:45.654" v="2204"/>
          <ac:spMkLst>
            <pc:docMk/>
            <pc:sldMk cId="2067421192" sldId="269"/>
            <ac:spMk id="8" creationId="{44497BEB-4392-4FE8-906A-849804560A30}"/>
          </ac:spMkLst>
        </pc:spChg>
        <pc:spChg chg="add del mod">
          <ac:chgData name="Zachary Owen" userId="d1254ce893023eb5" providerId="LiveId" clId="{5481171A-B7C3-41C8-AC9C-C25C4A57EECB}" dt="2021-05-07T23:24:45.449" v="3229" actId="931"/>
          <ac:spMkLst>
            <pc:docMk/>
            <pc:sldMk cId="2067421192" sldId="269"/>
            <ac:spMk id="11" creationId="{6DE8FED1-BBC5-441B-AE51-654323AD83A7}"/>
          </ac:spMkLst>
        </pc:spChg>
        <pc:spChg chg="add del mod">
          <ac:chgData name="Zachary Owen" userId="d1254ce893023eb5" providerId="LiveId" clId="{5481171A-B7C3-41C8-AC9C-C25C4A57EECB}" dt="2021-05-07T23:39:46.874" v="3528"/>
          <ac:spMkLst>
            <pc:docMk/>
            <pc:sldMk cId="2067421192" sldId="269"/>
            <ac:spMk id="21" creationId="{2FA5B7EC-9FCF-4D93-8A86-A3999E313C15}"/>
          </ac:spMkLst>
        </pc:spChg>
        <pc:picChg chg="add mod ord">
          <ac:chgData name="Zachary Owen" userId="d1254ce893023eb5" providerId="LiveId" clId="{5481171A-B7C3-41C8-AC9C-C25C4A57EECB}" dt="2021-05-07T23:39:17.499" v="3517" actId="700"/>
          <ac:picMkLst>
            <pc:docMk/>
            <pc:sldMk cId="2067421192" sldId="269"/>
            <ac:picMk id="8" creationId="{85EB10AD-B41B-41E5-BC5D-375751FC60DE}"/>
          </ac:picMkLst>
        </pc:picChg>
        <pc:picChg chg="add del mod">
          <ac:chgData name="Zachary Owen" userId="d1254ce893023eb5" providerId="LiveId" clId="{5481171A-B7C3-41C8-AC9C-C25C4A57EECB}" dt="2021-05-07T23:24:17.239" v="3225" actId="21"/>
          <ac:picMkLst>
            <pc:docMk/>
            <pc:sldMk cId="2067421192" sldId="269"/>
            <ac:picMk id="10" creationId="{95AA9A84-DE60-4280-A3C7-BB4F6FD04958}"/>
          </ac:picMkLst>
        </pc:picChg>
        <pc:picChg chg="add del mod">
          <ac:chgData name="Zachary Owen" userId="d1254ce893023eb5" providerId="LiveId" clId="{5481171A-B7C3-41C8-AC9C-C25C4A57EECB}" dt="2021-05-07T23:24:36.067" v="3228" actId="21"/>
          <ac:picMkLst>
            <pc:docMk/>
            <pc:sldMk cId="2067421192" sldId="269"/>
            <ac:picMk id="12" creationId="{F1427122-48C4-4571-8A4C-1395129AE599}"/>
          </ac:picMkLst>
        </pc:picChg>
        <pc:picChg chg="add mod ord">
          <ac:chgData name="Zachary Owen" userId="d1254ce893023eb5" providerId="LiveId" clId="{5481171A-B7C3-41C8-AC9C-C25C4A57EECB}" dt="2021-05-07T23:39:25.480" v="3522" actId="1076"/>
          <ac:picMkLst>
            <pc:docMk/>
            <pc:sldMk cId="2067421192" sldId="269"/>
            <ac:picMk id="14" creationId="{0D57450E-4C92-4B02-B3C7-5AB334F79890}"/>
          </ac:picMkLst>
        </pc:picChg>
        <pc:picChg chg="add mod">
          <ac:chgData name="Zachary Owen" userId="d1254ce893023eb5" providerId="LiveId" clId="{5481171A-B7C3-41C8-AC9C-C25C4A57EECB}" dt="2021-05-07T23:25:19.739" v="3235" actId="1076"/>
          <ac:picMkLst>
            <pc:docMk/>
            <pc:sldMk cId="2067421192" sldId="269"/>
            <ac:picMk id="16" creationId="{1E06DF62-496B-4C72-9331-6D47D92AEC22}"/>
          </ac:picMkLst>
        </pc:picChg>
        <pc:picChg chg="add mod">
          <ac:chgData name="Zachary Owen" userId="d1254ce893023eb5" providerId="LiveId" clId="{5481171A-B7C3-41C8-AC9C-C25C4A57EECB}" dt="2021-05-07T23:25:50.497" v="3238" actId="1076"/>
          <ac:picMkLst>
            <pc:docMk/>
            <pc:sldMk cId="2067421192" sldId="269"/>
            <ac:picMk id="18" creationId="{648B3D4E-C24B-45DA-B948-08588568732F}"/>
          </ac:picMkLst>
        </pc:picChg>
        <pc:picChg chg="add mod">
          <ac:chgData name="Zachary Owen" userId="d1254ce893023eb5" providerId="LiveId" clId="{5481171A-B7C3-41C8-AC9C-C25C4A57EECB}" dt="2021-05-07T23:26:05.291" v="3241" actId="1076"/>
          <ac:picMkLst>
            <pc:docMk/>
            <pc:sldMk cId="2067421192" sldId="269"/>
            <ac:picMk id="20" creationId="{1940A2E7-F5E1-4D38-92D3-274BE2621A96}"/>
          </ac:picMkLst>
        </pc:picChg>
      </pc:sldChg>
      <pc:sldChg chg="addSp delSp modSp new mod ord modClrScheme chgLayout">
        <pc:chgData name="Zachary Owen" userId="d1254ce893023eb5" providerId="LiveId" clId="{5481171A-B7C3-41C8-AC9C-C25C4A57EECB}" dt="2021-05-08T00:06:21.261" v="6032" actId="1076"/>
        <pc:sldMkLst>
          <pc:docMk/>
          <pc:sldMk cId="2927825439" sldId="270"/>
        </pc:sldMkLst>
        <pc:spChg chg="del">
          <ac:chgData name="Zachary Owen" userId="d1254ce893023eb5" providerId="LiveId" clId="{5481171A-B7C3-41C8-AC9C-C25C4A57EECB}" dt="2021-05-08T00:05:00.305" v="5976" actId="700"/>
          <ac:spMkLst>
            <pc:docMk/>
            <pc:sldMk cId="2927825439" sldId="270"/>
            <ac:spMk id="2" creationId="{2C6D87E3-971A-43AF-8E3F-C90506F365E4}"/>
          </ac:spMkLst>
        </pc:spChg>
        <pc:spChg chg="del">
          <ac:chgData name="Zachary Owen" userId="d1254ce893023eb5" providerId="LiveId" clId="{5481171A-B7C3-41C8-AC9C-C25C4A57EECB}" dt="2021-05-08T00:05:00.305" v="5976" actId="700"/>
          <ac:spMkLst>
            <pc:docMk/>
            <pc:sldMk cId="2927825439" sldId="270"/>
            <ac:spMk id="3" creationId="{C0EEF124-1E92-48DE-B78A-33F4D620278C}"/>
          </ac:spMkLst>
        </pc:spChg>
        <pc:picChg chg="add mod">
          <ac:chgData name="Zachary Owen" userId="d1254ce893023eb5" providerId="LiveId" clId="{5481171A-B7C3-41C8-AC9C-C25C4A57EECB}" dt="2021-05-08T00:05:49.864" v="5995" actId="1035"/>
          <ac:picMkLst>
            <pc:docMk/>
            <pc:sldMk cId="2927825439" sldId="270"/>
            <ac:picMk id="5" creationId="{2A35F4CA-F943-4229-A5BA-0C15165609F0}"/>
          </ac:picMkLst>
        </pc:picChg>
        <pc:picChg chg="add mod">
          <ac:chgData name="Zachary Owen" userId="d1254ce893023eb5" providerId="LiveId" clId="{5481171A-B7C3-41C8-AC9C-C25C4A57EECB}" dt="2021-05-08T00:06:06.678" v="6028" actId="1076"/>
          <ac:picMkLst>
            <pc:docMk/>
            <pc:sldMk cId="2927825439" sldId="270"/>
            <ac:picMk id="7" creationId="{4D5B7F5E-B2FD-4873-BC06-4F55EFD246BF}"/>
          </ac:picMkLst>
        </pc:picChg>
        <pc:picChg chg="add mod">
          <ac:chgData name="Zachary Owen" userId="d1254ce893023eb5" providerId="LiveId" clId="{5481171A-B7C3-41C8-AC9C-C25C4A57EECB}" dt="2021-05-08T00:05:58.881" v="6026" actId="1037"/>
          <ac:picMkLst>
            <pc:docMk/>
            <pc:sldMk cId="2927825439" sldId="270"/>
            <ac:picMk id="9" creationId="{8F91ECCF-40D6-4AE5-B22F-5EBCD2CB9056}"/>
          </ac:picMkLst>
        </pc:picChg>
        <pc:picChg chg="add mod">
          <ac:chgData name="Zachary Owen" userId="d1254ce893023eb5" providerId="LiveId" clId="{5481171A-B7C3-41C8-AC9C-C25C4A57EECB}" dt="2021-05-08T00:06:21.261" v="6032" actId="1076"/>
          <ac:picMkLst>
            <pc:docMk/>
            <pc:sldMk cId="2927825439" sldId="270"/>
            <ac:picMk id="11" creationId="{8CB37DE4-12B4-4DAA-92C7-F1578D53715E}"/>
          </ac:picMkLst>
        </pc:picChg>
      </pc:sldChg>
      <pc:sldChg chg="addSp delSp modSp new mod modClrScheme chgLayout modNotesTx">
        <pc:chgData name="Zachary Owen" userId="d1254ce893023eb5" providerId="LiveId" clId="{5481171A-B7C3-41C8-AC9C-C25C4A57EECB}" dt="2021-05-08T00:11:24.831" v="6094" actId="20577"/>
        <pc:sldMkLst>
          <pc:docMk/>
          <pc:sldMk cId="546777598" sldId="271"/>
        </pc:sldMkLst>
        <pc:spChg chg="del">
          <ac:chgData name="Zachary Owen" userId="d1254ce893023eb5" providerId="LiveId" clId="{5481171A-B7C3-41C8-AC9C-C25C4A57EECB}" dt="2021-05-08T00:10:29.736" v="6034" actId="700"/>
          <ac:spMkLst>
            <pc:docMk/>
            <pc:sldMk cId="546777598" sldId="271"/>
            <ac:spMk id="2" creationId="{7B9BFDCF-397D-442F-84EA-95517FFE88B8}"/>
          </ac:spMkLst>
        </pc:spChg>
        <pc:spChg chg="del">
          <ac:chgData name="Zachary Owen" userId="d1254ce893023eb5" providerId="LiveId" clId="{5481171A-B7C3-41C8-AC9C-C25C4A57EECB}" dt="2021-05-08T00:10:29.736" v="6034" actId="700"/>
          <ac:spMkLst>
            <pc:docMk/>
            <pc:sldMk cId="546777598" sldId="271"/>
            <ac:spMk id="3" creationId="{B65D6579-E0BB-4E56-AD96-878774838EE4}"/>
          </ac:spMkLst>
        </pc:spChg>
        <pc:picChg chg="add mod">
          <ac:chgData name="Zachary Owen" userId="d1254ce893023eb5" providerId="LiveId" clId="{5481171A-B7C3-41C8-AC9C-C25C4A57EECB}" dt="2021-05-08T00:10:58.309" v="6039" actId="1076"/>
          <ac:picMkLst>
            <pc:docMk/>
            <pc:sldMk cId="546777598" sldId="271"/>
            <ac:picMk id="5" creationId="{ABFFCE08-9892-46FD-BD12-3DC26910737B}"/>
          </ac:picMkLst>
        </pc:picChg>
      </pc:sldChg>
    </pc:docChg>
  </pc:docChgLst>
  <pc:docChgLst>
    <pc:chgData name="Zachary Owen" userId="d1254ce893023eb5" providerId="LiveId" clId="{DECE0637-784D-4E06-8AF5-0B53CF0F58DA}"/>
    <pc:docChg chg="undo custSel addSld delSld modSld sldOrd">
      <pc:chgData name="Zachary Owen" userId="d1254ce893023eb5" providerId="LiveId" clId="{DECE0637-784D-4E06-8AF5-0B53CF0F58DA}" dt="2021-05-06T00:59:40.431" v="1743" actId="931"/>
      <pc:docMkLst>
        <pc:docMk/>
      </pc:docMkLst>
      <pc:sldChg chg="modTransition">
        <pc:chgData name="Zachary Owen" userId="d1254ce893023eb5" providerId="LiveId" clId="{DECE0637-784D-4E06-8AF5-0B53CF0F58DA}" dt="2021-05-06T00:13:11.398" v="771"/>
        <pc:sldMkLst>
          <pc:docMk/>
          <pc:sldMk cId="3530806741" sldId="256"/>
        </pc:sldMkLst>
      </pc:sldChg>
      <pc:sldChg chg="modSp mod modTransition">
        <pc:chgData name="Zachary Owen" userId="d1254ce893023eb5" providerId="LiveId" clId="{DECE0637-784D-4E06-8AF5-0B53CF0F58DA}" dt="2021-05-06T00:13:15.479" v="772"/>
        <pc:sldMkLst>
          <pc:docMk/>
          <pc:sldMk cId="4190386705" sldId="257"/>
        </pc:sldMkLst>
        <pc:spChg chg="mod">
          <ac:chgData name="Zachary Owen" userId="d1254ce893023eb5" providerId="LiveId" clId="{DECE0637-784D-4E06-8AF5-0B53CF0F58DA}" dt="2021-05-05T23:47:14.541" v="163" actId="6549"/>
          <ac:spMkLst>
            <pc:docMk/>
            <pc:sldMk cId="4190386705" sldId="257"/>
            <ac:spMk id="2" creationId="{D377A7E7-37B0-4610-BB09-D751D581DA77}"/>
          </ac:spMkLst>
        </pc:spChg>
        <pc:spChg chg="mod">
          <ac:chgData name="Zachary Owen" userId="d1254ce893023eb5" providerId="LiveId" clId="{DECE0637-784D-4E06-8AF5-0B53CF0F58DA}" dt="2021-05-05T23:46:55.454" v="162" actId="6549"/>
          <ac:spMkLst>
            <pc:docMk/>
            <pc:sldMk cId="4190386705" sldId="257"/>
            <ac:spMk id="3" creationId="{A1563472-4AB9-481F-B35D-7777F73A4AF8}"/>
          </ac:spMkLst>
        </pc:spChg>
      </pc:sldChg>
      <pc:sldChg chg="modSp mod modTransition">
        <pc:chgData name="Zachary Owen" userId="d1254ce893023eb5" providerId="LiveId" clId="{DECE0637-784D-4E06-8AF5-0B53CF0F58DA}" dt="2021-05-06T00:13:19.332" v="774"/>
        <pc:sldMkLst>
          <pc:docMk/>
          <pc:sldMk cId="1139481063" sldId="258"/>
        </pc:sldMkLst>
        <pc:spChg chg="mod">
          <ac:chgData name="Zachary Owen" userId="d1254ce893023eb5" providerId="LiveId" clId="{DECE0637-784D-4E06-8AF5-0B53CF0F58DA}" dt="2021-05-05T23:49:25.014" v="282" actId="14100"/>
          <ac:spMkLst>
            <pc:docMk/>
            <pc:sldMk cId="1139481063" sldId="258"/>
            <ac:spMk id="3" creationId="{848FD0DA-39A8-4AF2-AC3B-8FF71062C678}"/>
          </ac:spMkLst>
        </pc:spChg>
      </pc:sldChg>
      <pc:sldChg chg="modSp mod modTransition">
        <pc:chgData name="Zachary Owen" userId="d1254ce893023eb5" providerId="LiveId" clId="{DECE0637-784D-4E06-8AF5-0B53CF0F58DA}" dt="2021-05-06T00:13:17.651" v="773"/>
        <pc:sldMkLst>
          <pc:docMk/>
          <pc:sldMk cId="1570807268" sldId="259"/>
        </pc:sldMkLst>
        <pc:spChg chg="mod">
          <ac:chgData name="Zachary Owen" userId="d1254ce893023eb5" providerId="LiveId" clId="{DECE0637-784D-4E06-8AF5-0B53CF0F58DA}" dt="2021-05-05T23:52:26.319" v="543" actId="6549"/>
          <ac:spMkLst>
            <pc:docMk/>
            <pc:sldMk cId="1570807268" sldId="259"/>
            <ac:spMk id="3" creationId="{8729F421-5869-48CF-9594-D0E1FFCD7B38}"/>
          </ac:spMkLst>
        </pc:spChg>
      </pc:sldChg>
      <pc:sldChg chg="modSp mod modTransition">
        <pc:chgData name="Zachary Owen" userId="d1254ce893023eb5" providerId="LiveId" clId="{DECE0637-784D-4E06-8AF5-0B53CF0F58DA}" dt="2021-05-06T00:13:21.689" v="775"/>
        <pc:sldMkLst>
          <pc:docMk/>
          <pc:sldMk cId="3573939707" sldId="260"/>
        </pc:sldMkLst>
        <pc:spChg chg="mod">
          <ac:chgData name="Zachary Owen" userId="d1254ce893023eb5" providerId="LiveId" clId="{DECE0637-784D-4E06-8AF5-0B53CF0F58DA}" dt="2021-05-05T23:52:41.900" v="572" actId="20577"/>
          <ac:spMkLst>
            <pc:docMk/>
            <pc:sldMk cId="3573939707" sldId="260"/>
            <ac:spMk id="2" creationId="{FAEE463E-190C-4244-AE1D-8309C3B41F66}"/>
          </ac:spMkLst>
        </pc:spChg>
        <pc:spChg chg="mod">
          <ac:chgData name="Zachary Owen" userId="d1254ce893023eb5" providerId="LiveId" clId="{DECE0637-784D-4E06-8AF5-0B53CF0F58DA}" dt="2021-05-05T23:53:40.449" v="698" actId="20577"/>
          <ac:spMkLst>
            <pc:docMk/>
            <pc:sldMk cId="3573939707" sldId="260"/>
            <ac:spMk id="3" creationId="{8D1680A3-5670-4CEF-B449-357FD1E1CBE0}"/>
          </ac:spMkLst>
        </pc:spChg>
        <pc:spChg chg="mod">
          <ac:chgData name="Zachary Owen" userId="d1254ce893023eb5" providerId="LiveId" clId="{DECE0637-784D-4E06-8AF5-0B53CF0F58DA}" dt="2021-05-05T23:53:37.165" v="678" actId="27636"/>
          <ac:spMkLst>
            <pc:docMk/>
            <pc:sldMk cId="3573939707" sldId="260"/>
            <ac:spMk id="4" creationId="{8CCD9045-86C6-4E21-8C7B-60D4607021EA}"/>
          </ac:spMkLst>
        </pc:spChg>
      </pc:sldChg>
      <pc:sldChg chg="addSp delSp modSp mod modTransition modClrScheme chgLayout">
        <pc:chgData name="Zachary Owen" userId="d1254ce893023eb5" providerId="LiveId" clId="{DECE0637-784D-4E06-8AF5-0B53CF0F58DA}" dt="2021-05-06T00:26:45.258" v="1041" actId="20577"/>
        <pc:sldMkLst>
          <pc:docMk/>
          <pc:sldMk cId="3644890434" sldId="261"/>
        </pc:sldMkLst>
        <pc:spChg chg="mod ord">
          <ac:chgData name="Zachary Owen" userId="d1254ce893023eb5" providerId="LiveId" clId="{DECE0637-784D-4E06-8AF5-0B53CF0F58DA}" dt="2021-05-06T00:24:59.947" v="786" actId="700"/>
          <ac:spMkLst>
            <pc:docMk/>
            <pc:sldMk cId="3644890434" sldId="261"/>
            <ac:spMk id="2" creationId="{62B4F17B-D0C6-410E-BFEE-BD3DE24F9A97}"/>
          </ac:spMkLst>
        </pc:spChg>
        <pc:spChg chg="del">
          <ac:chgData name="Zachary Owen" userId="d1254ce893023eb5" providerId="LiveId" clId="{DECE0637-784D-4E06-8AF5-0B53CF0F58DA}" dt="2021-05-05T23:39:20.086" v="103" actId="931"/>
          <ac:spMkLst>
            <pc:docMk/>
            <pc:sldMk cId="3644890434" sldId="261"/>
            <ac:spMk id="3" creationId="{CC58E84A-57A1-4BDE-B888-387288592D2B}"/>
          </ac:spMkLst>
        </pc:spChg>
        <pc:spChg chg="add del">
          <ac:chgData name="Zachary Owen" userId="d1254ce893023eb5" providerId="LiveId" clId="{DECE0637-784D-4E06-8AF5-0B53CF0F58DA}" dt="2021-05-06T00:24:59.947" v="786" actId="700"/>
          <ac:spMkLst>
            <pc:docMk/>
            <pc:sldMk cId="3644890434" sldId="261"/>
            <ac:spMk id="4" creationId="{D626F3BF-7A95-472D-8CD5-ECE39CC0F445}"/>
          </ac:spMkLst>
        </pc:spChg>
        <pc:spChg chg="add del mod ord">
          <ac:chgData name="Zachary Owen" userId="d1254ce893023eb5" providerId="LiveId" clId="{DECE0637-784D-4E06-8AF5-0B53CF0F58DA}" dt="2021-05-06T00:24:59.947" v="786" actId="700"/>
          <ac:spMkLst>
            <pc:docMk/>
            <pc:sldMk cId="3644890434" sldId="261"/>
            <ac:spMk id="10" creationId="{F7DB9D22-AB49-452D-ADD7-0FBBBD6615BB}"/>
          </ac:spMkLst>
        </pc:spChg>
        <pc:spChg chg="add mod ord">
          <ac:chgData name="Zachary Owen" userId="d1254ce893023eb5" providerId="LiveId" clId="{DECE0637-784D-4E06-8AF5-0B53CF0F58DA}" dt="2021-05-06T00:26:45.258" v="1041" actId="20577"/>
          <ac:spMkLst>
            <pc:docMk/>
            <pc:sldMk cId="3644890434" sldId="261"/>
            <ac:spMk id="11" creationId="{AFB9226F-0367-43F1-92A6-7D9B35D680FE}"/>
          </ac:spMkLst>
        </pc:spChg>
        <pc:picChg chg="add del mod modCrop">
          <ac:chgData name="Zachary Owen" userId="d1254ce893023eb5" providerId="LiveId" clId="{DECE0637-784D-4E06-8AF5-0B53CF0F58DA}" dt="2021-05-05T23:39:10.919" v="102" actId="931"/>
          <ac:picMkLst>
            <pc:docMk/>
            <pc:sldMk cId="3644890434" sldId="261"/>
            <ac:picMk id="6" creationId="{1E39B2DA-0C92-44EB-A3BB-D87A57EA08FF}"/>
          </ac:picMkLst>
        </pc:picChg>
        <pc:picChg chg="add del mod">
          <ac:chgData name="Zachary Owen" userId="d1254ce893023eb5" providerId="LiveId" clId="{DECE0637-784D-4E06-8AF5-0B53CF0F58DA}" dt="2021-05-05T23:41:28.465" v="106" actId="21"/>
          <ac:picMkLst>
            <pc:docMk/>
            <pc:sldMk cId="3644890434" sldId="261"/>
            <ac:picMk id="8" creationId="{281E4619-AC57-45B7-8631-565B4CE94502}"/>
          </ac:picMkLst>
        </pc:picChg>
      </pc:sldChg>
      <pc:sldChg chg="modTransition">
        <pc:chgData name="Zachary Owen" userId="d1254ce893023eb5" providerId="LiveId" clId="{DECE0637-784D-4E06-8AF5-0B53CF0F58DA}" dt="2021-05-06T00:13:26.618" v="777"/>
        <pc:sldMkLst>
          <pc:docMk/>
          <pc:sldMk cId="281725530" sldId="262"/>
        </pc:sldMkLst>
      </pc:sldChg>
      <pc:sldChg chg="modSp mod modTransition">
        <pc:chgData name="Zachary Owen" userId="d1254ce893023eb5" providerId="LiveId" clId="{DECE0637-784D-4E06-8AF5-0B53CF0F58DA}" dt="2021-05-06T00:29:59.598" v="1595" actId="20577"/>
        <pc:sldMkLst>
          <pc:docMk/>
          <pc:sldMk cId="1138257485" sldId="263"/>
        </pc:sldMkLst>
        <pc:spChg chg="mod">
          <ac:chgData name="Zachary Owen" userId="d1254ce893023eb5" providerId="LiveId" clId="{DECE0637-784D-4E06-8AF5-0B53CF0F58DA}" dt="2021-05-06T00:29:59.598" v="1595" actId="20577"/>
          <ac:spMkLst>
            <pc:docMk/>
            <pc:sldMk cId="1138257485" sldId="263"/>
            <ac:spMk id="2" creationId="{9465B42F-D2D6-4EC1-836D-661E95F38FAA}"/>
          </ac:spMkLst>
        </pc:spChg>
      </pc:sldChg>
      <pc:sldChg chg="addSp delSp modSp new mod ord modTransition">
        <pc:chgData name="Zachary Owen" userId="d1254ce893023eb5" providerId="LiveId" clId="{DECE0637-784D-4E06-8AF5-0B53CF0F58DA}" dt="2021-05-06T00:59:40.431" v="1743" actId="931"/>
        <pc:sldMkLst>
          <pc:docMk/>
          <pc:sldMk cId="245820475" sldId="264"/>
        </pc:sldMkLst>
        <pc:spChg chg="mod">
          <ac:chgData name="Zachary Owen" userId="d1254ce893023eb5" providerId="LiveId" clId="{DECE0637-784D-4E06-8AF5-0B53CF0F58DA}" dt="2021-05-05T23:36:12.687" v="20" actId="20577"/>
          <ac:spMkLst>
            <pc:docMk/>
            <pc:sldMk cId="245820475" sldId="264"/>
            <ac:spMk id="2" creationId="{CF2F4417-6ADD-4BE7-9C57-95BA49F8A6AF}"/>
          </ac:spMkLst>
        </pc:spChg>
        <pc:spChg chg="mod">
          <ac:chgData name="Zachary Owen" userId="d1254ce893023eb5" providerId="LiveId" clId="{DECE0637-784D-4E06-8AF5-0B53CF0F58DA}" dt="2021-05-05T23:36:23.623" v="34" actId="20577"/>
          <ac:spMkLst>
            <pc:docMk/>
            <pc:sldMk cId="245820475" sldId="264"/>
            <ac:spMk id="3" creationId="{4297D99A-3B39-46D0-88FD-5F62849FBEA2}"/>
          </ac:spMkLst>
        </pc:spChg>
        <pc:spChg chg="del">
          <ac:chgData name="Zachary Owen" userId="d1254ce893023eb5" providerId="LiveId" clId="{DECE0637-784D-4E06-8AF5-0B53CF0F58DA}" dt="2021-05-05T23:37:12.808" v="75" actId="931"/>
          <ac:spMkLst>
            <pc:docMk/>
            <pc:sldMk cId="245820475" sldId="264"/>
            <ac:spMk id="4" creationId="{E73FDA18-7956-4B1A-B8C5-218BAC7CBDDE}"/>
          </ac:spMkLst>
        </pc:spChg>
        <pc:spChg chg="mod">
          <ac:chgData name="Zachary Owen" userId="d1254ce893023eb5" providerId="LiveId" clId="{DECE0637-784D-4E06-8AF5-0B53CF0F58DA}" dt="2021-05-05T23:36:35.961" v="74" actId="20577"/>
          <ac:spMkLst>
            <pc:docMk/>
            <pc:sldMk cId="245820475" sldId="264"/>
            <ac:spMk id="5" creationId="{B865C62A-5914-4786-B24E-EE3631EFAFCC}"/>
          </ac:spMkLst>
        </pc:spChg>
        <pc:spChg chg="del">
          <ac:chgData name="Zachary Owen" userId="d1254ce893023eb5" providerId="LiveId" clId="{DECE0637-784D-4E06-8AF5-0B53CF0F58DA}" dt="2021-05-05T23:37:21.899" v="76" actId="931"/>
          <ac:spMkLst>
            <pc:docMk/>
            <pc:sldMk cId="245820475" sldId="264"/>
            <ac:spMk id="6" creationId="{F7B940C4-4ACA-4F3B-B493-674864720984}"/>
          </ac:spMkLst>
        </pc:spChg>
        <pc:spChg chg="add del mod">
          <ac:chgData name="Zachary Owen" userId="d1254ce893023eb5" providerId="LiveId" clId="{DECE0637-784D-4E06-8AF5-0B53CF0F58DA}" dt="2021-05-06T00:59:40.431" v="1743" actId="931"/>
          <ac:spMkLst>
            <pc:docMk/>
            <pc:sldMk cId="245820475" sldId="264"/>
            <ac:spMk id="12" creationId="{916CAD9B-3501-4748-81F7-636EFE8EF965}"/>
          </ac:spMkLst>
        </pc:spChg>
        <pc:picChg chg="add del mod">
          <ac:chgData name="Zachary Owen" userId="d1254ce893023eb5" providerId="LiveId" clId="{DECE0637-784D-4E06-8AF5-0B53CF0F58DA}" dt="2021-05-06T00:59:33.830" v="1742" actId="478"/>
          <ac:picMkLst>
            <pc:docMk/>
            <pc:sldMk cId="245820475" sldId="264"/>
            <ac:picMk id="8" creationId="{2D8D765A-CBB9-4ED7-837C-EBDF2BB78CED}"/>
          </ac:picMkLst>
        </pc:picChg>
        <pc:picChg chg="add mod">
          <ac:chgData name="Zachary Owen" userId="d1254ce893023eb5" providerId="LiveId" clId="{DECE0637-784D-4E06-8AF5-0B53CF0F58DA}" dt="2021-05-05T23:37:21.899" v="76" actId="931"/>
          <ac:picMkLst>
            <pc:docMk/>
            <pc:sldMk cId="245820475" sldId="264"/>
            <ac:picMk id="10" creationId="{45DF83FE-FC71-4661-9C6B-7863524CCB70}"/>
          </ac:picMkLst>
        </pc:picChg>
        <pc:picChg chg="add mod">
          <ac:chgData name="Zachary Owen" userId="d1254ce893023eb5" providerId="LiveId" clId="{DECE0637-784D-4E06-8AF5-0B53CF0F58DA}" dt="2021-05-06T00:59:40.431" v="1743" actId="931"/>
          <ac:picMkLst>
            <pc:docMk/>
            <pc:sldMk cId="245820475" sldId="264"/>
            <ac:picMk id="14" creationId="{166FF831-7E78-435D-AFA5-983C435BDDDD}"/>
          </ac:picMkLst>
        </pc:picChg>
      </pc:sldChg>
      <pc:sldChg chg="addSp delSp modSp new mod ord modTransition modClrScheme chgLayout">
        <pc:chgData name="Zachary Owen" userId="d1254ce893023eb5" providerId="LiveId" clId="{DECE0637-784D-4E06-8AF5-0B53CF0F58DA}" dt="2021-05-06T00:30:03.885" v="1596" actId="313"/>
        <pc:sldMkLst>
          <pc:docMk/>
          <pc:sldMk cId="1124292129" sldId="265"/>
        </pc:sldMkLst>
        <pc:spChg chg="mod ord">
          <ac:chgData name="Zachary Owen" userId="d1254ce893023eb5" providerId="LiveId" clId="{DECE0637-784D-4E06-8AF5-0B53CF0F58DA}" dt="2021-05-06T00:26:53.831" v="1042" actId="700"/>
          <ac:spMkLst>
            <pc:docMk/>
            <pc:sldMk cId="1124292129" sldId="265"/>
            <ac:spMk id="2" creationId="{30815FA2-03BF-442A-8BD1-8201FC7B92A4}"/>
          </ac:spMkLst>
        </pc:spChg>
        <pc:spChg chg="del mod ord">
          <ac:chgData name="Zachary Owen" userId="d1254ce893023eb5" providerId="LiveId" clId="{DECE0637-784D-4E06-8AF5-0B53CF0F58DA}" dt="2021-05-06T00:26:53.831" v="1042" actId="700"/>
          <ac:spMkLst>
            <pc:docMk/>
            <pc:sldMk cId="1124292129" sldId="265"/>
            <ac:spMk id="3" creationId="{21665F58-E606-4003-AFD6-A87A91576F37}"/>
          </ac:spMkLst>
        </pc:spChg>
        <pc:spChg chg="del">
          <ac:chgData name="Zachary Owen" userId="d1254ce893023eb5" providerId="LiveId" clId="{DECE0637-784D-4E06-8AF5-0B53CF0F58DA}" dt="2021-05-06T00:26:53.831" v="1042" actId="700"/>
          <ac:spMkLst>
            <pc:docMk/>
            <pc:sldMk cId="1124292129" sldId="265"/>
            <ac:spMk id="4" creationId="{1DC9634C-C4B0-4555-9307-ADF7BEE4EA17}"/>
          </ac:spMkLst>
        </pc:spChg>
        <pc:spChg chg="add mod ord">
          <ac:chgData name="Zachary Owen" userId="d1254ce893023eb5" providerId="LiveId" clId="{DECE0637-784D-4E06-8AF5-0B53CF0F58DA}" dt="2021-05-06T00:30:03.885" v="1596" actId="313"/>
          <ac:spMkLst>
            <pc:docMk/>
            <pc:sldMk cId="1124292129" sldId="265"/>
            <ac:spMk id="5" creationId="{DE5518ED-C692-4AB4-968A-DB790776D463}"/>
          </ac:spMkLst>
        </pc:spChg>
      </pc:sldChg>
      <pc:sldChg chg="modSp new mod modTransition">
        <pc:chgData name="Zachary Owen" userId="d1254ce893023eb5" providerId="LiveId" clId="{DECE0637-784D-4E06-8AF5-0B53CF0F58DA}" dt="2021-05-06T00:31:10.708" v="1739" actId="20577"/>
        <pc:sldMkLst>
          <pc:docMk/>
          <pc:sldMk cId="2873331056" sldId="266"/>
        </pc:sldMkLst>
        <pc:spChg chg="mod">
          <ac:chgData name="Zachary Owen" userId="d1254ce893023eb5" providerId="LiveId" clId="{DECE0637-784D-4E06-8AF5-0B53CF0F58DA}" dt="2021-05-05T23:41:50.378" v="120" actId="20577"/>
          <ac:spMkLst>
            <pc:docMk/>
            <pc:sldMk cId="2873331056" sldId="266"/>
            <ac:spMk id="2" creationId="{72C13216-17B7-4511-86FF-7E1C5386C42A}"/>
          </ac:spMkLst>
        </pc:spChg>
        <pc:spChg chg="mod">
          <ac:chgData name="Zachary Owen" userId="d1254ce893023eb5" providerId="LiveId" clId="{DECE0637-784D-4E06-8AF5-0B53CF0F58DA}" dt="2021-05-06T00:31:10.708" v="1739" actId="20577"/>
          <ac:spMkLst>
            <pc:docMk/>
            <pc:sldMk cId="2873331056" sldId="266"/>
            <ac:spMk id="3" creationId="{37BC5CEB-47EF-47C0-A6F6-AB2320CCE3A5}"/>
          </ac:spMkLst>
        </pc:spChg>
      </pc:sldChg>
      <pc:sldChg chg="modSp new mod modTransition">
        <pc:chgData name="Zachary Owen" userId="d1254ce893023eb5" providerId="LiveId" clId="{DECE0637-784D-4E06-8AF5-0B53CF0F58DA}" dt="2021-05-06T00:13:41.532" v="783"/>
        <pc:sldMkLst>
          <pc:docMk/>
          <pc:sldMk cId="125790410" sldId="267"/>
        </pc:sldMkLst>
        <pc:spChg chg="mod">
          <ac:chgData name="Zachary Owen" userId="d1254ce893023eb5" providerId="LiveId" clId="{DECE0637-784D-4E06-8AF5-0B53CF0F58DA}" dt="2021-05-05T23:42:27.606" v="145" actId="14100"/>
          <ac:spMkLst>
            <pc:docMk/>
            <pc:sldMk cId="125790410" sldId="267"/>
            <ac:spMk id="2" creationId="{6BE8BB0F-361F-4019-95E8-2B2388D3A89E}"/>
          </ac:spMkLst>
        </pc:spChg>
      </pc:sldChg>
      <pc:sldChg chg="new del">
        <pc:chgData name="Zachary Owen" userId="d1254ce893023eb5" providerId="LiveId" clId="{DECE0637-784D-4E06-8AF5-0B53CF0F58DA}" dt="2021-05-05T23:42:02.266" v="122" actId="2696"/>
        <pc:sldMkLst>
          <pc:docMk/>
          <pc:sldMk cId="3410060149" sldId="267"/>
        </pc:sldMkLst>
      </pc:sldChg>
      <pc:sldChg chg="addSp delSp modSp new mod ord modTransition">
        <pc:chgData name="Zachary Owen" userId="d1254ce893023eb5" providerId="LiveId" clId="{DECE0637-784D-4E06-8AF5-0B53CF0F58DA}" dt="2021-05-06T00:24:44.306" v="785"/>
        <pc:sldMkLst>
          <pc:docMk/>
          <pc:sldMk cId="3399668416" sldId="268"/>
        </pc:sldMkLst>
        <pc:spChg chg="mod">
          <ac:chgData name="Zachary Owen" userId="d1254ce893023eb5" providerId="LiveId" clId="{DECE0637-784D-4E06-8AF5-0B53CF0F58DA}" dt="2021-05-06T00:00:43.724" v="736" actId="6549"/>
          <ac:spMkLst>
            <pc:docMk/>
            <pc:sldMk cId="3399668416" sldId="268"/>
            <ac:spMk id="2" creationId="{ABF86C2E-231F-40B8-8AD6-02C95CCD1E7E}"/>
          </ac:spMkLst>
        </pc:spChg>
        <pc:spChg chg="del">
          <ac:chgData name="Zachary Owen" userId="d1254ce893023eb5" providerId="LiveId" clId="{DECE0637-784D-4E06-8AF5-0B53CF0F58DA}" dt="2021-05-05T23:59:50.565" v="724" actId="931"/>
          <ac:spMkLst>
            <pc:docMk/>
            <pc:sldMk cId="3399668416" sldId="268"/>
            <ac:spMk id="3" creationId="{578E5FA4-FD90-4CDF-AB98-3DCEDA09320F}"/>
          </ac:spMkLst>
        </pc:spChg>
        <pc:picChg chg="add mod">
          <ac:chgData name="Zachary Owen" userId="d1254ce893023eb5" providerId="LiveId" clId="{DECE0637-784D-4E06-8AF5-0B53CF0F58DA}" dt="2021-05-06T00:01:03.327" v="741" actId="1076"/>
          <ac:picMkLst>
            <pc:docMk/>
            <pc:sldMk cId="3399668416" sldId="268"/>
            <ac:picMk id="5" creationId="{76CEB22F-39AC-4062-B28C-B0677D838823}"/>
          </ac:picMkLst>
        </pc:picChg>
        <pc:picChg chg="add mod">
          <ac:chgData name="Zachary Owen" userId="d1254ce893023eb5" providerId="LiveId" clId="{DECE0637-784D-4E06-8AF5-0B53CF0F58DA}" dt="2021-05-06T00:02:08.216" v="769" actId="1036"/>
          <ac:picMkLst>
            <pc:docMk/>
            <pc:sldMk cId="3399668416" sldId="268"/>
            <ac:picMk id="7" creationId="{1DBD1EA5-7599-465A-AE6A-CD70AC8E376A}"/>
          </ac:picMkLst>
        </pc:picChg>
        <pc:picChg chg="add mod">
          <ac:chgData name="Zachary Owen" userId="d1254ce893023eb5" providerId="LiveId" clId="{DECE0637-784D-4E06-8AF5-0B53CF0F58DA}" dt="2021-05-06T00:01:12.356" v="745" actId="1038"/>
          <ac:picMkLst>
            <pc:docMk/>
            <pc:sldMk cId="3399668416" sldId="268"/>
            <ac:picMk id="9" creationId="{011A5029-1F18-45CA-877F-B7785231BBCD}"/>
          </ac:picMkLst>
        </pc:picChg>
        <pc:picChg chg="add mod">
          <ac:chgData name="Zachary Owen" userId="d1254ce893023eb5" providerId="LiveId" clId="{DECE0637-784D-4E06-8AF5-0B53CF0F58DA}" dt="2021-05-06T00:02:13.973" v="770" actId="1036"/>
          <ac:picMkLst>
            <pc:docMk/>
            <pc:sldMk cId="3399668416" sldId="268"/>
            <ac:picMk id="11" creationId="{7ABEE123-B957-4258-9DE4-36F51EE8EE96}"/>
          </ac:picMkLst>
        </pc:picChg>
      </pc:sldChg>
    </pc:docChg>
  </pc:docChgLst>
  <pc:docChgLst>
    <pc:chgData name="Jake Burns" userId="16e0090794cf3175" providerId="LiveId" clId="{FBB55D40-0488-4B04-8C4D-0C35D8747FF2}"/>
    <pc:docChg chg="modSld">
      <pc:chgData name="Jake Burns" userId="16e0090794cf3175" providerId="LiveId" clId="{FBB55D40-0488-4B04-8C4D-0C35D8747FF2}" dt="2021-05-08T00:20:30.052" v="36" actId="20577"/>
      <pc:docMkLst>
        <pc:docMk/>
      </pc:docMkLst>
      <pc:sldChg chg="modSp mod">
        <pc:chgData name="Jake Burns" userId="16e0090794cf3175" providerId="LiveId" clId="{FBB55D40-0488-4B04-8C4D-0C35D8747FF2}" dt="2021-05-08T00:17:13.387" v="10" actId="20577"/>
        <pc:sldMkLst>
          <pc:docMk/>
          <pc:sldMk cId="3644890434" sldId="261"/>
        </pc:sldMkLst>
        <pc:spChg chg="mod">
          <ac:chgData name="Jake Burns" userId="16e0090794cf3175" providerId="LiveId" clId="{FBB55D40-0488-4B04-8C4D-0C35D8747FF2}" dt="2021-05-08T00:17:13.387" v="10" actId="20577"/>
          <ac:spMkLst>
            <pc:docMk/>
            <pc:sldMk cId="3644890434" sldId="261"/>
            <ac:spMk id="11" creationId="{AFB9226F-0367-43F1-92A6-7D9B35D680FE}"/>
          </ac:spMkLst>
        </pc:spChg>
      </pc:sldChg>
      <pc:sldChg chg="modSp mod">
        <pc:chgData name="Jake Burns" userId="16e0090794cf3175" providerId="LiveId" clId="{FBB55D40-0488-4B04-8C4D-0C35D8747FF2}" dt="2021-05-08T00:18:21.334" v="12" actId="20577"/>
        <pc:sldMkLst>
          <pc:docMk/>
          <pc:sldMk cId="281725530" sldId="262"/>
        </pc:sldMkLst>
        <pc:spChg chg="mod">
          <ac:chgData name="Jake Burns" userId="16e0090794cf3175" providerId="LiveId" clId="{FBB55D40-0488-4B04-8C4D-0C35D8747FF2}" dt="2021-05-08T00:18:21.334" v="12" actId="20577"/>
          <ac:spMkLst>
            <pc:docMk/>
            <pc:sldMk cId="281725530" sldId="262"/>
            <ac:spMk id="5" creationId="{AD78B15D-8C93-475F-A14A-3C87BA0DA604}"/>
          </ac:spMkLst>
        </pc:spChg>
      </pc:sldChg>
      <pc:sldChg chg="modSp mod">
        <pc:chgData name="Jake Burns" userId="16e0090794cf3175" providerId="LiveId" clId="{FBB55D40-0488-4B04-8C4D-0C35D8747FF2}" dt="2021-05-08T00:20:30.052" v="36" actId="20577"/>
        <pc:sldMkLst>
          <pc:docMk/>
          <pc:sldMk cId="2873331056" sldId="266"/>
        </pc:sldMkLst>
        <pc:spChg chg="mod">
          <ac:chgData name="Jake Burns" userId="16e0090794cf3175" providerId="LiveId" clId="{FBB55D40-0488-4B04-8C4D-0C35D8747FF2}" dt="2021-05-08T00:20:30.052" v="36" actId="20577"/>
          <ac:spMkLst>
            <pc:docMk/>
            <pc:sldMk cId="2873331056" sldId="266"/>
            <ac:spMk id="3" creationId="{37BC5CEB-47EF-47C0-A6F6-AB2320CCE3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7E564-C22B-4662-A520-8BB37938AEDD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A3FC9-ABD8-49A9-8E7B-D1E74E269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Zack will pass it on to Jake after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A3FC9-ABD8-49A9-8E7B-D1E74E2698C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0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 will take over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A3FC9-ABD8-49A9-8E7B-D1E74E2698C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8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A3FC9-ABD8-49A9-8E7B-D1E74E2698C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79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Zack will take back 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A3FC9-ABD8-49A9-8E7B-D1E74E2698C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7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F817-9EFC-4F14-A3AA-B7897B833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57812-C1C9-400E-A7AF-2FA22A405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4D09-8186-4828-BB18-2F9B4238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1FC44-910C-4DB2-A38B-9228876A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D11C9-0619-43B9-933C-BAAB3B67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597B-F85D-4A73-8A1F-1CF4611D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D676D-7E0E-442B-B5B7-3C1F1703F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7AC8E-4A1E-497F-BAA3-F0CCAC3D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657E-7C37-4088-90AF-06F948D4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8203-2C1D-4CCD-98BF-F26D1C26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1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10F1B-815D-4F4E-BAA9-F731D2E67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042CF-4FAC-4322-8131-5E992D1B3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8BDCC-FEBA-4695-92C3-1A826460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A991-2960-44C9-8F2C-F9B5F8EE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A5D1-E727-40F0-853A-BC29B8B7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3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CF0E-5AA4-4C66-AC8A-1D654331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1DD3-A1F0-4BFA-9C23-B79DA6D2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6F252-B9EA-406B-AE59-9E8858B8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C17F-B669-44E0-9095-45B0B07F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6BC1-C673-4757-9615-FA092CDE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2F5A-945C-4760-8BE5-1ACD23E0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CF711-7591-4BFD-B508-0FE0829ED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D744A-9588-4C7A-AEFB-ABF07B1A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88583-E666-4C74-8C2A-921C31A8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236F-88E6-4DE7-A815-D6597A47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4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90CB-0BC9-4873-A341-DD406757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D3E6-D353-40D4-AE32-78D671382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083FE-306F-45C1-B05F-004843C8D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298DA-E67F-4330-9693-F5314ADF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B1ABC-D5B7-4757-B753-D3FFE870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2CB8B-7E75-4AB1-AC67-9CCBDC94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3E41-69D0-49B4-9E63-E3978E34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88030-3DD5-4701-9D1B-456037A77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D536F-0E59-4DF7-AC68-8056E6C1A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3632F-4855-4A79-9F03-247916C7A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8BFA0-9069-464C-BBBB-5A3D82C09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075F8-8C4C-4F19-B446-58CC1784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2209-17EA-4C2B-AB87-4A232768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57DED-C483-481C-82A8-CC190FF1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4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5259-6218-4896-92DF-9085E970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41DDE-7829-4310-BFFD-530A0A67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D2FFE-BD41-4961-96B5-D9C76EF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160A4-2FA2-43E6-BF94-90DA72AB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9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A5C56-32C6-4076-8232-FDEE5CF1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85C81-1036-4C6F-B55D-4C1811E5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F3508-2455-4F8A-8E1C-CCDB4F97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3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0666-E418-4376-9D8F-C9C371F8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99FCC-C83E-414B-8D1B-FDD058D8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960D6-4753-46A5-AC9A-B364F4E53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30803-F52B-4540-9362-26F6A8F2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C7DBF-A7BF-4E2B-B82F-0CF28999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1467E-CCBD-4661-83EC-7E363E24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2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4E2C-4927-43D9-A827-B3942BF1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51D9-B3C5-48F5-85DA-7D89D38AB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EDC87-C5C8-43F5-9B75-576FD2717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0AAFB-8D98-4B76-8B95-2A656BD6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80512-45A0-48EF-8D4B-9889B734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64B37-A67F-4203-886A-D631A2DA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330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03700-5528-44A4-BD91-9A6B8BD4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B0A53-F92D-4607-82BC-035881C25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F68D-8E05-45A1-8F2F-91D522952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FE41-1570-49A0-8BC6-E0CF6E67ED91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3FEFC-2225-4825-8970-A844E8365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EDE54-8FD2-44BD-B87D-1E4792D79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4DDAF-8CDC-4255-B32F-CBAD26005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1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8ACC-FC05-423A-8CE3-FECE16EE9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Effect of National Measures of Wellbeing on Covid 19 Vaccination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D9437-6A37-473A-9EC8-68C9B6444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Data Analysis Project by: Andrew Bly, Jake Burns &amp; Zachary Owen</a:t>
            </a:r>
          </a:p>
        </p:txBody>
      </p:sp>
    </p:spTree>
    <p:extLst>
      <p:ext uri="{BB962C8B-B14F-4D97-AF65-F5344CB8AC3E}">
        <p14:creationId xmlns:p14="http://schemas.microsoft.com/office/powerpoint/2010/main" val="353080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15EC17-CDAA-4D6C-9B43-5C8E6DCE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C3078-992B-4D94-AC5F-2E51333C7D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C6172F2-058C-4A73-8191-6002414092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618233"/>
            <a:ext cx="2653019" cy="1768679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8797D2E-DF25-4DEB-B568-C7C03EB5D2C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10214" y="365125"/>
            <a:ext cx="10777491" cy="1527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0" dirty="0"/>
              <a:t>Total Population</a:t>
            </a:r>
            <a:endParaRPr lang="en-US" dirty="0"/>
          </a:p>
          <a:p>
            <a:pPr marL="0" indent="0" algn="ctr">
              <a:buNone/>
            </a:pPr>
            <a:r>
              <a:rPr lang="en-US" b="0" dirty="0"/>
              <a:t>This data failed to reject the null hypothesis, thus there is no statistical difference between the data in the different quartiles.</a:t>
            </a:r>
          </a:p>
          <a:p>
            <a:pPr marL="0" indent="0" algn="ctr">
              <a:buNone/>
            </a:pPr>
            <a:endParaRPr lang="en-US" b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F2F952-BE94-48C0-AB4E-1110B8F29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709" y="2618233"/>
            <a:ext cx="2653018" cy="17686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95A3B0-BF3D-4B84-8861-D4471F95F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373453"/>
            <a:ext cx="2653018" cy="17686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A59790-F2D9-4938-85A8-AAA0186BBA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3" y="4370134"/>
            <a:ext cx="2653018" cy="17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6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281F-3D16-489C-B0DC-D1BEA366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EB10AD-B41B-41E5-BC5D-375751FC60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D57450E-4C92-4B02-B3C7-5AB334F798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36575"/>
            <a:ext cx="2739788" cy="1826525"/>
          </a:xfr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EAD9029-8924-4194-8BE8-381AAABAEAC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552450"/>
            <a:ext cx="10640462" cy="16240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0" dirty="0"/>
              <a:t>GDP</a:t>
            </a:r>
            <a:endParaRPr lang="en-US" dirty="0"/>
          </a:p>
          <a:p>
            <a:pPr marL="0" indent="0" algn="ctr">
              <a:buNone/>
            </a:pPr>
            <a:r>
              <a:rPr lang="en-US" b="0" dirty="0"/>
              <a:t>This data failed to reject the null hypothesis, thus there is no statistical difference between the data in the different quartiles.</a:t>
            </a:r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06DF62-496B-4C72-9331-6D47D92AE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875" y="2628107"/>
            <a:ext cx="2739788" cy="18265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8B3D4E-C24B-45DA-B948-085885687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454632"/>
            <a:ext cx="2739788" cy="1826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40A2E7-F5E1-4D38-92D3-274BE2621A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875" y="4446165"/>
            <a:ext cx="2739788" cy="18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2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B42F-D2D6-4EC1-836D-661E95F3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6F9AF64-BAF9-4D6E-B8DD-35A1DAB97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92ABD6-BC09-41A2-92F7-5DBB7D5436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630259"/>
            <a:ext cx="2862744" cy="190849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A2E70-BD26-4F45-A1DC-52D3E8F764F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1" y="365125"/>
            <a:ext cx="10788335" cy="153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dirty="0"/>
              <a:t>Percent of Health Expenditure in the Private Sector</a:t>
            </a:r>
            <a:endParaRPr lang="en-US" dirty="0"/>
          </a:p>
          <a:p>
            <a:pPr marL="0" indent="0" algn="ctr">
              <a:buNone/>
            </a:pPr>
            <a:r>
              <a:rPr lang="en-US" b="0" dirty="0"/>
              <a:t>This data failed to reject the null hypothesis, thus there is no statistical difference between the data in the different quartiles.</a:t>
            </a:r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080098-B93E-4E22-B9E3-1990565E3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94" y="2628107"/>
            <a:ext cx="2862743" cy="19084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56C991-98AA-4B59-8276-149F28325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4589535"/>
            <a:ext cx="2862743" cy="19084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DF3129-C844-41DC-B2E2-B8FA966DD4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93" y="4596261"/>
            <a:ext cx="2862743" cy="19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5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4417-6ADD-4BE7-9C57-95BA49F8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CA3494-8DC3-4829-8B47-A12068612D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4470B16-E026-4201-888D-3B91EA3C6A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8107"/>
            <a:ext cx="2711741" cy="180782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5C62A-5914-4786-B24E-EE3631EFAFC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1" y="542925"/>
            <a:ext cx="10515599" cy="132556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b="0" dirty="0"/>
              <a:t>Population Density</a:t>
            </a:r>
          </a:p>
          <a:p>
            <a:pPr marL="0" indent="0" algn="ctr">
              <a:buNone/>
            </a:pPr>
            <a:r>
              <a:rPr lang="en-US" b="0" dirty="0"/>
              <a:t>This data rejected the null hypothesis, this suggests there is a statistical difference between the data in the different quartiles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E7E54E-1E42-4AB7-A711-91C438EE6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65" y="2628107"/>
            <a:ext cx="2711741" cy="18078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3F1C55-4C98-4540-A03D-BBB39AB7A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427467"/>
            <a:ext cx="2711741" cy="1807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BACF36F-B668-4669-9115-4958F808BE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941" y="4423233"/>
            <a:ext cx="2711741" cy="18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5FA2-03BF-442A-8BD1-8201FC7B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Findings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5518ED-C692-4AB4-968A-DB790776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GDP scatter plots the r values suggest a relationship, but the ANOVA test did not find any statistically significant relationship</a:t>
            </a:r>
          </a:p>
          <a:p>
            <a:r>
              <a:rPr lang="en-US" dirty="0"/>
              <a:t>The ANOVA test proved that there was statistically significant difference per quartile based on Population Density</a:t>
            </a:r>
          </a:p>
          <a:p>
            <a:r>
              <a:rPr lang="en-US" dirty="0"/>
              <a:t>While Private Healthcare Expenditure did not have any statistically significant relationship, that data was very interesting for what it suggested about the effects of Public Healthcare.</a:t>
            </a:r>
          </a:p>
        </p:txBody>
      </p:sp>
    </p:spTree>
    <p:extLst>
      <p:ext uri="{BB962C8B-B14F-4D97-AF65-F5344CB8AC3E}">
        <p14:creationId xmlns:p14="http://schemas.microsoft.com/office/powerpoint/2010/main" val="11242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3216-17B7-4511-86FF-7E1C5386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C5CEB-47EF-47C0-A6F6-AB2320CCE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biggest struggle was finding data that was relevant to the dates being analyzed</a:t>
            </a:r>
          </a:p>
          <a:p>
            <a:r>
              <a:rPr lang="en-US" dirty="0"/>
              <a:t>Initially in the analysis, a heatmap was explored to show vaccination progress. The resultant map was not telling the story we wanted, so a Choropleth map was used in its place</a:t>
            </a:r>
          </a:p>
          <a:p>
            <a:r>
              <a:rPr lang="en-US" dirty="0"/>
              <a:t>With additional time hopefully the census data would be more readily accessible, thus allowing the review of variables like Poverty Rate </a:t>
            </a:r>
          </a:p>
        </p:txBody>
      </p:sp>
    </p:spTree>
    <p:extLst>
      <p:ext uri="{BB962C8B-B14F-4D97-AF65-F5344CB8AC3E}">
        <p14:creationId xmlns:p14="http://schemas.microsoft.com/office/powerpoint/2010/main" val="287333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BB0F-361F-4019-95E8-2B2388D3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40141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5DCD-62A4-4CB7-A0D0-B1EE2136B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A7E7-37B0-4610-BB09-D751D581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186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 expect to find a significant correlation between the rate of successful vaccinations and measures of National Well-being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3472-4AB9-481F-B35D-7777F73A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3809"/>
            <a:ext cx="10515600" cy="3593154"/>
          </a:xfrm>
        </p:spPr>
        <p:txBody>
          <a:bodyPr>
            <a:normAutofit/>
          </a:bodyPr>
          <a:lstStyle/>
          <a:p>
            <a:r>
              <a:rPr lang="en-US" dirty="0"/>
              <a:t>What is the relationship between fully vaccinated people and economic wellbeing?</a:t>
            </a:r>
          </a:p>
          <a:p>
            <a:r>
              <a:rPr lang="en-US" dirty="0"/>
              <a:t>What is the relationship between fully vaccinated people and population?</a:t>
            </a:r>
          </a:p>
          <a:p>
            <a:r>
              <a:rPr lang="en-US" dirty="0"/>
              <a:t>What is the relationship between fully vaccinated people and the nature of health expenditure within that country?</a:t>
            </a:r>
          </a:p>
        </p:txBody>
      </p:sp>
    </p:spTree>
    <p:extLst>
      <p:ext uri="{BB962C8B-B14F-4D97-AF65-F5344CB8AC3E}">
        <p14:creationId xmlns:p14="http://schemas.microsoft.com/office/powerpoint/2010/main" val="419038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FFCE08-9892-46FD-BD12-3DC269107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595437"/>
            <a:ext cx="92392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7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8BB8-44F3-4A6F-8499-7B0CAA00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data did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F421-5869-48CF-9594-D0E1FFCD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CSV of world vaccination progress cribbed from the Our World in Data Github Repository</a:t>
            </a:r>
          </a:p>
          <a:p>
            <a:r>
              <a:rPr lang="en-US" dirty="0"/>
              <a:t>Measures of Wellbeing</a:t>
            </a:r>
          </a:p>
          <a:p>
            <a:pPr lvl="1"/>
            <a:r>
              <a:rPr lang="en-US" dirty="0"/>
              <a:t>Economic</a:t>
            </a:r>
          </a:p>
          <a:p>
            <a:pPr lvl="1"/>
            <a:r>
              <a:rPr lang="en-US" dirty="0"/>
              <a:t>Populace</a:t>
            </a:r>
          </a:p>
          <a:p>
            <a:pPr lvl="1"/>
            <a:r>
              <a:rPr lang="en-US" dirty="0"/>
              <a:t>Educational</a:t>
            </a:r>
          </a:p>
          <a:p>
            <a:pPr lvl="1"/>
            <a:r>
              <a:rPr lang="en-US" dirty="0"/>
              <a:t>Health </a:t>
            </a:r>
          </a:p>
          <a:p>
            <a:r>
              <a:rPr lang="en-US" dirty="0"/>
              <a:t>Pulled from the World Bank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0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FE40-176B-4A77-BCD8-CDEF6D4B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Members of each population fully vaccinated per 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D0DA-39A8-4AF2-AC3B-8FF71062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33"/>
            <a:ext cx="10515600" cy="4794730"/>
          </a:xfrm>
        </p:spPr>
        <p:txBody>
          <a:bodyPr/>
          <a:lstStyle/>
          <a:p>
            <a:r>
              <a:rPr lang="en-US" dirty="0"/>
              <a:t>A CSV was pulled containing data cribbed from the Our World in Data Github Repository</a:t>
            </a:r>
          </a:p>
          <a:p>
            <a:r>
              <a:rPr lang="en-US" dirty="0"/>
              <a:t>The data was grouped by ISO Code, and aggregated by the Total Vaccinations and People Fully Vaccinated Per Hundred</a:t>
            </a:r>
          </a:p>
          <a:p>
            <a:r>
              <a:rPr lang="en-US" dirty="0"/>
              <a:t>The data of any countries that did not have any data in the People Fully Vaccinated Per Hundred column was dropped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C58375-A09B-44D4-A2E0-6A108D396C5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62" y="4001294"/>
            <a:ext cx="10618075" cy="2491581"/>
          </a:xfrm>
        </p:spPr>
      </p:pic>
    </p:spTree>
    <p:extLst>
      <p:ext uri="{BB962C8B-B14F-4D97-AF65-F5344CB8AC3E}">
        <p14:creationId xmlns:p14="http://schemas.microsoft.com/office/powerpoint/2010/main" val="113948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463E-190C-4244-AE1D-8309C3B4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7079"/>
            <a:ext cx="10515600" cy="2445487"/>
          </a:xfrm>
        </p:spPr>
        <p:txBody>
          <a:bodyPr/>
          <a:lstStyle/>
          <a:p>
            <a:pPr algn="ctr"/>
            <a:r>
              <a:rPr lang="en-US" dirty="0"/>
              <a:t>Data from the World Bank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80A3-5670-4CEF-B449-357FD1E1C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3"/>
            <a:ext cx="10515600" cy="5124892"/>
          </a:xfrm>
        </p:spPr>
        <p:txBody>
          <a:bodyPr numCol="1">
            <a:normAutofit/>
          </a:bodyPr>
          <a:lstStyle/>
          <a:p>
            <a:r>
              <a:rPr lang="en-US" dirty="0"/>
              <a:t>Columns were added to the data frame for each variable being analyzed.</a:t>
            </a:r>
          </a:p>
          <a:p>
            <a:r>
              <a:rPr lang="en-US" dirty="0"/>
              <a:t>A pair of nested for loops were run to cycle through each of the variables and then request the necessary data from the World Bank API</a:t>
            </a:r>
          </a:p>
          <a:p>
            <a:r>
              <a:rPr lang="en-US" dirty="0"/>
              <a:t>The data was then printed into the data frame</a:t>
            </a:r>
          </a:p>
          <a:p>
            <a:r>
              <a:rPr lang="en-US" dirty="0"/>
              <a:t>While other measures, such as poverty rate and educational factors, were desirable, four major factors ended up being used</a:t>
            </a:r>
          </a:p>
          <a:p>
            <a:pPr lvl="1"/>
            <a:r>
              <a:rPr lang="en-US" dirty="0"/>
              <a:t>GDP</a:t>
            </a:r>
          </a:p>
          <a:p>
            <a:pPr lvl="1"/>
            <a:r>
              <a:rPr lang="en-US" dirty="0"/>
              <a:t>Total Population</a:t>
            </a:r>
          </a:p>
          <a:p>
            <a:pPr lvl="1"/>
            <a:r>
              <a:rPr lang="en-US" dirty="0"/>
              <a:t>Population Density</a:t>
            </a:r>
          </a:p>
          <a:p>
            <a:pPr lvl="1"/>
            <a:r>
              <a:rPr lang="en-US" dirty="0"/>
              <a:t>Percentage of Health Expenditure in the Private Sector</a:t>
            </a:r>
          </a:p>
        </p:txBody>
      </p:sp>
    </p:spTree>
    <p:extLst>
      <p:ext uri="{BB962C8B-B14F-4D97-AF65-F5344CB8AC3E}">
        <p14:creationId xmlns:p14="http://schemas.microsoft.com/office/powerpoint/2010/main" val="357393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F17B-D0C6-410E-BFEE-BD3DE24F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Problems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FB9226F-0367-43F1-92A6-7D9B35D6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cleaning, Gibraltar was most vaccinated</a:t>
            </a:r>
          </a:p>
          <a:p>
            <a:r>
              <a:rPr lang="en-US" dirty="0"/>
              <a:t>India was the #2 most vaccinated country in terms of number of vaccines administered, however, since their population is so high, they are low in number fully vaccinated per hundred people</a:t>
            </a:r>
          </a:p>
          <a:p>
            <a:r>
              <a:rPr lang="en-US" dirty="0"/>
              <a:t>After doing the initial extraction an additional CSV was found to add country names to the data frame based on ISO Codes</a:t>
            </a:r>
          </a:p>
          <a:p>
            <a:pPr lvl="1"/>
            <a:r>
              <a:rPr lang="en-US" dirty="0"/>
              <a:t>This allowed the data to be reviewed more easily</a:t>
            </a:r>
          </a:p>
          <a:p>
            <a:r>
              <a:rPr lang="en-US" dirty="0"/>
              <a:t>Many desired variables were not usable since there was no recent data for them</a:t>
            </a:r>
          </a:p>
          <a:p>
            <a:pPr lvl="1"/>
            <a:r>
              <a:rPr lang="en-US" dirty="0"/>
              <a:t>Much of the poverty related data is only updated once a decade and had not been updated since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9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81AA-506C-41F3-B78C-D67244BD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78B15D-8C93-475F-A14A-3C87BA0D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first step of analysis was to group the data into quartiles based on the different variables being used</a:t>
            </a:r>
          </a:p>
          <a:p>
            <a:r>
              <a:rPr lang="en-US" dirty="0"/>
              <a:t>From there a One Way ANOVA Test was performed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Null Hypothesis: Each sample mean for indicators broken down by quartile are equivalent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Alternative Hypothesis: There exists one mean such that the sample mean for indicators are not all equivalent</a:t>
            </a:r>
          </a:p>
          <a:p>
            <a:r>
              <a:rPr lang="en-US" dirty="0"/>
              <a:t>From there, linear regression was performed for each quartile of each variable to look for additional statistically relevant points</a:t>
            </a:r>
          </a:p>
          <a:p>
            <a:r>
              <a:rPr lang="en-US" dirty="0"/>
              <a:t>Finally, the Top 5 and Lowest 5 countries by both Percent of Population and Number of Vaccinated individuals were separated out </a:t>
            </a:r>
          </a:p>
        </p:txBody>
      </p:sp>
    </p:spTree>
    <p:extLst>
      <p:ext uri="{BB962C8B-B14F-4D97-AF65-F5344CB8AC3E}">
        <p14:creationId xmlns:p14="http://schemas.microsoft.com/office/powerpoint/2010/main" val="28172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35F4CA-F943-4229-A5BA-0C151656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26" y="471860"/>
            <a:ext cx="4796558" cy="3197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B7F5E-B2FD-4873-BC06-4F55EFD24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84" y="471860"/>
            <a:ext cx="4796560" cy="31977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91ECCF-40D6-4AE5-B22F-5EBCD2CB9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11" y="3604576"/>
            <a:ext cx="4796558" cy="3197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B37DE4-12B4-4DAA-92C7-F1578D537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99" y="3604576"/>
            <a:ext cx="4796558" cy="31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2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762</Words>
  <Application>Microsoft Office PowerPoint</Application>
  <PresentationFormat>Widescreen</PresentationFormat>
  <Paragraphs>70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Office Theme</vt:lpstr>
      <vt:lpstr>The Effect of National Measures of Wellbeing on Covid 19 Vaccination Progress</vt:lpstr>
      <vt:lpstr>We expect to find a significant correlation between the rate of successful vaccinations and measures of National Well-being  </vt:lpstr>
      <vt:lpstr>PowerPoint Presentation</vt:lpstr>
      <vt:lpstr>What data did we need?</vt:lpstr>
      <vt:lpstr>Members of each population fully vaccinated per 100</vt:lpstr>
      <vt:lpstr>Data from the World Bank API</vt:lpstr>
      <vt:lpstr>Insights and Problems</vt:lpstr>
      <vt:lpstr>Data Analysis</vt:lpstr>
      <vt:lpstr>PowerPoint Presentation</vt:lpstr>
      <vt:lpstr> </vt:lpstr>
      <vt:lpstr> </vt:lpstr>
      <vt:lpstr> </vt:lpstr>
      <vt:lpstr> </vt:lpstr>
      <vt:lpstr>Discuss Findings </vt:lpstr>
      <vt:lpstr>Post-Mortem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National Measures of Wellbeing on Covid 19 Vaccination Progress</dc:title>
  <dc:creator>Zachary Owen</dc:creator>
  <cp:lastModifiedBy>Zachary Owen</cp:lastModifiedBy>
  <cp:revision>24</cp:revision>
  <dcterms:created xsi:type="dcterms:W3CDTF">2021-05-05T22:58:30Z</dcterms:created>
  <dcterms:modified xsi:type="dcterms:W3CDTF">2021-05-08T14:35:54Z</dcterms:modified>
</cp:coreProperties>
</file>