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zh-CN"/>
              <a:t>Java Interview </a:t>
            </a:r>
            <a:r>
              <a:rPr lang="en-CA" altLang="zh-CN" smtClean="0"/>
              <a:t>Questions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CN" dirty="0"/>
              <a:t>https://www.tutorialspoint.com/java/java_interview_questions.htm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46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</a:t>
            </a:r>
            <a:r>
              <a:rPr lang="en-US" altLang="zh-CN" smtClean="0"/>
              <a:t>is the first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8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94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0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0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6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4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0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全屏显示(4:3)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Java Interview Questions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New</dc:creator>
  <cp:lastModifiedBy>Jay</cp:lastModifiedBy>
  <cp:revision>3</cp:revision>
  <dcterms:created xsi:type="dcterms:W3CDTF">2017-03-19T18:44:38Z</dcterms:created>
  <dcterms:modified xsi:type="dcterms:W3CDTF">2017-03-19T18:47:27Z</dcterms:modified>
</cp:coreProperties>
</file>