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6" r:id="rId3"/>
    <p:sldId id="303" r:id="rId4"/>
    <p:sldId id="278" r:id="rId5"/>
    <p:sldId id="292" r:id="rId6"/>
    <p:sldId id="314" r:id="rId7"/>
    <p:sldId id="280" r:id="rId8"/>
    <p:sldId id="256" r:id="rId9"/>
    <p:sldId id="270" r:id="rId10"/>
    <p:sldId id="288" r:id="rId11"/>
    <p:sldId id="301" r:id="rId12"/>
    <p:sldId id="307" r:id="rId13"/>
    <p:sldId id="306" r:id="rId14"/>
    <p:sldId id="304" r:id="rId15"/>
    <p:sldId id="312" r:id="rId16"/>
    <p:sldId id="281" r:id="rId17"/>
    <p:sldId id="273" r:id="rId18"/>
    <p:sldId id="274" r:id="rId19"/>
    <p:sldId id="277" r:id="rId20"/>
    <p:sldId id="318" r:id="rId21"/>
    <p:sldId id="322" r:id="rId22"/>
    <p:sldId id="333" r:id="rId23"/>
    <p:sldId id="334" r:id="rId24"/>
    <p:sldId id="331" r:id="rId25"/>
    <p:sldId id="33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5394" autoAdjust="0"/>
  </p:normalViewPr>
  <p:slideViewPr>
    <p:cSldViewPr snapToGrid="0">
      <p:cViewPr varScale="1">
        <p:scale>
          <a:sx n="96" d="100"/>
          <a:sy n="96" d="100"/>
        </p:scale>
        <p:origin x="76" y="1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272C7-0159-4B14-92CA-2B96EB056A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32F55-9B68-4380-9BA9-223E069FF4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40EF-1F7E-4579-BAA7-48F0C10A25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5651-4CAB-4508-A683-A5FA734017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5.xml"/><Relationship Id="rId2" Type="http://schemas.openxmlformats.org/officeDocument/2006/relationships/slide" Target="slide6.xml"/><Relationship Id="rId1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D(</a:t>
            </a:r>
            <a:r>
              <a:rPr lang="en-US" altLang="zh-CN" dirty="0" err="1"/>
              <a:t>alao</a:t>
            </a:r>
            <a:r>
              <a:rPr lang="en-US" altLang="zh-CN" dirty="0"/>
              <a:t>)P(</a:t>
            </a:r>
            <a:r>
              <a:rPr lang="en-US" altLang="zh-CN" dirty="0" err="1"/>
              <a:t>ower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Orz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r>
              <a:rPr lang="zh-CN" altLang="en-US" dirty="0"/>
              <a:t>斜率优化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NOI2019day1T1</a:t>
            </a:r>
            <a:r>
              <a:rPr lang="zh-CN" altLang="en-US" dirty="0"/>
              <a:t> </a:t>
            </a:r>
            <a:r>
              <a:rPr lang="zh-CN" altLang="en-US" strike="sngStrike" dirty="0"/>
              <a:t>（加强</a:t>
            </a:r>
            <a:endParaRPr lang="en-US" altLang="zh-CN" strike="sngStrike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辆火车</a:t>
            </a:r>
            <a:endParaRPr lang="en-US" altLang="zh-CN" dirty="0"/>
          </a:p>
          <a:p>
            <a:r>
              <a:rPr lang="zh-CN" altLang="en-US" dirty="0"/>
              <a:t>每辆火车有给定的起点、终点，出发、到达时间</a:t>
            </a:r>
            <a:endParaRPr lang="en-US" altLang="zh-CN" dirty="0"/>
          </a:p>
          <a:p>
            <a:r>
              <a:rPr lang="zh-CN" altLang="en-US" dirty="0"/>
              <a:t>现在是零时刻，你要从</a:t>
            </a:r>
            <a:r>
              <a:rPr lang="en-US" altLang="zh-CN" dirty="0"/>
              <a:t>1</a:t>
            </a:r>
            <a:r>
              <a:rPr lang="zh-CN" altLang="en-US" dirty="0"/>
              <a:t>号点到</a:t>
            </a:r>
            <a:r>
              <a:rPr lang="en-US" altLang="zh-CN" dirty="0"/>
              <a:t>n</a:t>
            </a:r>
            <a:r>
              <a:rPr lang="zh-CN" altLang="en-US" dirty="0"/>
              <a:t>号点</a:t>
            </a:r>
            <a:endParaRPr lang="en-US" altLang="zh-CN" dirty="0"/>
          </a:p>
          <a:p>
            <a:r>
              <a:rPr lang="zh-CN" altLang="en-US" dirty="0"/>
              <a:t>每一段</a:t>
            </a:r>
            <a:r>
              <a:rPr lang="zh-CN" altLang="en-US" b="1" dirty="0"/>
              <a:t>不</a:t>
            </a:r>
            <a:r>
              <a:rPr lang="zh-CN" altLang="en-US" dirty="0"/>
              <a:t>坐火车的时间</a:t>
            </a:r>
            <a:r>
              <a:rPr lang="en-US" altLang="zh-CN" dirty="0"/>
              <a:t>t</a:t>
            </a:r>
            <a:r>
              <a:rPr lang="zh-CN" altLang="en-US" dirty="0"/>
              <a:t>会带来</a:t>
            </a:r>
            <a:r>
              <a:rPr lang="en-US" altLang="zh-CN" dirty="0"/>
              <a:t>At^2+Bt+C</a:t>
            </a:r>
            <a:r>
              <a:rPr lang="zh-CN" altLang="en-US" dirty="0"/>
              <a:t>的代价。</a:t>
            </a:r>
            <a:endParaRPr lang="en-US" altLang="zh-CN" dirty="0"/>
          </a:p>
          <a:p>
            <a:r>
              <a:rPr lang="zh-CN" altLang="en-US" dirty="0"/>
              <a:t>求出每一段不坐火车的时间代价之和 </a:t>
            </a:r>
            <a:r>
              <a:rPr lang="en-US" altLang="zh-CN" dirty="0"/>
              <a:t>+ </a:t>
            </a:r>
            <a:r>
              <a:rPr lang="zh-CN" altLang="en-US" dirty="0"/>
              <a:t>最后到达时间的最小值。</a:t>
            </a:r>
            <a:endParaRPr lang="en-US" altLang="zh-CN" dirty="0"/>
          </a:p>
          <a:p>
            <a:r>
              <a:rPr lang="en-US" altLang="zh-CN" dirty="0"/>
              <a:t>N&lt;=1e5,m&lt;=2e5</a:t>
            </a:r>
            <a:endParaRPr lang="en-US" altLang="zh-CN" dirty="0"/>
          </a:p>
          <a:p>
            <a:r>
              <a:rPr lang="en-US" altLang="zh-CN" dirty="0"/>
              <a:t>1s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的序列，求出选</a:t>
            </a:r>
            <a:r>
              <a:rPr lang="zh-CN" altLang="en-US" b="1" dirty="0"/>
              <a:t>恰好</a:t>
            </a:r>
            <a:r>
              <a:rPr lang="en-US" altLang="zh-CN" dirty="0"/>
              <a:t>k</a:t>
            </a:r>
            <a:r>
              <a:rPr lang="zh-CN" altLang="en-US" dirty="0"/>
              <a:t>个不相交区间的最大权值和。</a:t>
            </a:r>
            <a:endParaRPr lang="en-US" altLang="zh-CN" dirty="0"/>
          </a:p>
          <a:p>
            <a:r>
              <a:rPr lang="en-US" altLang="zh-CN" dirty="0"/>
              <a:t>K,N&lt;=1e5</a:t>
            </a:r>
            <a:endParaRPr lang="en-US" altLang="zh-CN" dirty="0"/>
          </a:p>
          <a:p>
            <a:r>
              <a:rPr lang="en-US" altLang="zh-CN" dirty="0"/>
              <a:t>-1e9&lt;=ai&lt;=1e9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设函数</a:t>
            </a:r>
            <a:r>
              <a:rPr lang="en-US" altLang="zh-CN" dirty="0"/>
              <a:t>f(z)</a:t>
            </a:r>
            <a:r>
              <a:rPr lang="zh-CN" altLang="en-US" dirty="0"/>
              <a:t>表示取</a:t>
            </a:r>
            <a:r>
              <a:rPr lang="en-US" altLang="zh-CN" dirty="0"/>
              <a:t>z</a:t>
            </a:r>
            <a:r>
              <a:rPr lang="zh-CN" altLang="en-US" dirty="0"/>
              <a:t>段的最大值。</a:t>
            </a:r>
            <a:endParaRPr lang="en-US" altLang="zh-CN" dirty="0"/>
          </a:p>
          <a:p>
            <a:r>
              <a:rPr lang="zh-CN" altLang="en-US" dirty="0"/>
              <a:t>观察发现，</a:t>
            </a:r>
            <a:r>
              <a:rPr lang="en-US" altLang="zh-CN" dirty="0"/>
              <a:t>F(z)</a:t>
            </a:r>
            <a:r>
              <a:rPr lang="zh-CN" altLang="en-US" dirty="0"/>
              <a:t>上凸。证略。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排列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strike="sngStrike" dirty="0"/>
              <a:t>插头</a:t>
            </a:r>
            <a:r>
              <a:rPr lang="en-US" altLang="zh-CN" strike="sngStrike" dirty="0" err="1"/>
              <a:t>dp</a:t>
            </a:r>
            <a:endParaRPr lang="en-US" altLang="zh-CN" strike="sngStrike" dirty="0"/>
          </a:p>
          <a:p>
            <a:r>
              <a:rPr lang="zh-CN" altLang="en-US" dirty="0"/>
              <a:t>动态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仙人掌</a:t>
            </a:r>
            <a:r>
              <a:rPr lang="en-US" altLang="zh-CN" dirty="0"/>
              <a:t>/</a:t>
            </a:r>
            <a:r>
              <a:rPr lang="zh-CN" altLang="en-US" dirty="0"/>
              <a:t>圆方树上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树型</a:t>
            </a:r>
            <a:r>
              <a:rPr lang="en-US" altLang="zh-CN" dirty="0" err="1"/>
              <a:t>dp</a:t>
            </a:r>
            <a:r>
              <a:rPr lang="zh-CN" altLang="en-US" dirty="0"/>
              <a:t>，</a:t>
            </a:r>
            <a:r>
              <a:rPr lang="en-US" altLang="zh-CN" dirty="0"/>
              <a:t>DAG</a:t>
            </a:r>
            <a:r>
              <a:rPr lang="zh-CN" altLang="en-US" dirty="0"/>
              <a:t>上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24" y="471857"/>
            <a:ext cx="9180952" cy="59142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GDSOI2019</a:t>
            </a:r>
            <a:r>
              <a:rPr lang="en-US" altLang="zh-CN" dirty="0"/>
              <a:t> </a:t>
            </a:r>
            <a:r>
              <a:rPr lang="en-US" altLang="zh-CN" dirty="0" err="1"/>
              <a:t>D2</a:t>
            </a:r>
            <a:r>
              <a:rPr lang="en-US" altLang="zh-CN" dirty="0"/>
              <a:t> </a:t>
            </a:r>
            <a:r>
              <a:rPr lang="en-US" altLang="zh-CN" dirty="0" err="1"/>
              <a:t>T1</a:t>
            </a:r>
            <a:r>
              <a:rPr lang="en-US" altLang="zh-CN" dirty="0"/>
              <a:t> </a:t>
            </a:r>
            <a:r>
              <a:rPr lang="zh-CN" altLang="en-US" dirty="0"/>
              <a:t>高中生数学题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65" y="1690688"/>
            <a:ext cx="11690999" cy="21789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37" y="4016886"/>
            <a:ext cx="5227885" cy="2300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根据一般的</a:t>
            </a:r>
            <a:r>
              <a:rPr lang="en-US" altLang="zh-CN" dirty="0" err="1"/>
              <a:t>dp</a:t>
            </a:r>
            <a:r>
              <a:rPr lang="zh-CN" altLang="en-US" dirty="0"/>
              <a:t>题难点，分为三个部分</a:t>
            </a:r>
            <a:endParaRPr lang="en-US" altLang="zh-CN" dirty="0"/>
          </a:p>
          <a:p>
            <a:r>
              <a:rPr lang="zh-CN" altLang="en-US" dirty="0">
                <a:hlinkClick r:id="rId1" action="ppaction://hlinksldjump"/>
              </a:rPr>
              <a:t>状态的划分</a:t>
            </a:r>
            <a:endParaRPr lang="en-US" altLang="zh-CN" dirty="0"/>
          </a:p>
          <a:p>
            <a:r>
              <a:rPr lang="zh-CN" altLang="en-US" dirty="0">
                <a:hlinkClick r:id="rId2" action="ppaction://hlinksldjump"/>
              </a:rPr>
              <a:t>转移的优化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一些常见的</a:t>
            </a:r>
            <a:r>
              <a:rPr lang="en-US" altLang="zh-CN" dirty="0" err="1">
                <a:hlinkClick r:id="rId3" action="ppaction://hlinksldjump"/>
              </a:rPr>
              <a:t>dp</a:t>
            </a:r>
            <a:r>
              <a:rPr lang="zh-CN" altLang="en-US" dirty="0">
                <a:hlinkClick r:id="rId3" action="ppaction://hlinksldjump"/>
              </a:rPr>
              <a:t>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你可以把这个课件当作有分类的杂题选讲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 7.12 </a:t>
            </a:r>
            <a:r>
              <a:rPr lang="zh-CN" altLang="en-US" dirty="0"/>
              <a:t>抽鬼牌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1~n</a:t>
            </a:r>
            <a:r>
              <a:rPr lang="zh-CN" altLang="en-US" dirty="0"/>
              <a:t>的不存在长度大于等于</a:t>
            </a:r>
            <a:r>
              <a:rPr lang="en-US" altLang="zh-CN" dirty="0"/>
              <a:t>m</a:t>
            </a:r>
            <a:r>
              <a:rPr lang="zh-CN" altLang="en-US" dirty="0"/>
              <a:t>的公差</a:t>
            </a:r>
            <a:r>
              <a:rPr lang="en-US" altLang="zh-CN" dirty="0"/>
              <a:t>=1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  <a:r>
              <a:rPr lang="zh-CN" altLang="en-US" dirty="0"/>
              <a:t>的连续等差数列的排列数。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&lt;=200</a:t>
            </a:r>
            <a:endParaRPr lang="en-US" altLang="zh-CN" dirty="0"/>
          </a:p>
          <a:p>
            <a:r>
              <a:rPr lang="en-US" altLang="zh-CN" dirty="0"/>
              <a:t>1s, 512mb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 7.13 MIS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一棵树，每个点有正或负的权值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一个排列的价值是按顺序删点，并且将当前点上的权值</a:t>
            </a:r>
            <a:r>
              <a:rPr lang="zh-CN" altLang="en-US" b="1" dirty="0"/>
              <a:t>加给</a:t>
            </a:r>
            <a:r>
              <a:rPr lang="zh-CN" altLang="en-US" dirty="0"/>
              <a:t>与其相连的其他点。将每个点被删时的权值求和即为价值。</a:t>
            </a:r>
            <a:endParaRPr lang="en-US" altLang="zh-CN" dirty="0"/>
          </a:p>
          <a:p>
            <a:r>
              <a:rPr lang="zh-CN" altLang="en-US" dirty="0"/>
              <a:t>请求出排列的最大价值。</a:t>
            </a:r>
            <a:endParaRPr lang="en-US" altLang="zh-CN" dirty="0"/>
          </a:p>
          <a:p>
            <a:r>
              <a:rPr lang="en-US" altLang="zh-CN" dirty="0"/>
              <a:t>N&lt;=400</a:t>
            </a:r>
            <a:r>
              <a:rPr lang="zh-CN" altLang="en-US" dirty="0"/>
              <a:t>，</a:t>
            </a:r>
            <a:r>
              <a:rPr lang="en-US" altLang="zh-CN" dirty="0"/>
              <a:t>c&lt;=1e9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857" y="333762"/>
            <a:ext cx="8714286" cy="6190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150" y="223032"/>
            <a:ext cx="8971428" cy="61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46677" y="6123543"/>
            <a:ext cx="582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求最小代价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JZOJ4019</a:t>
            </a:r>
            <a:r>
              <a:rPr lang="en-US" altLang="zh-CN" dirty="0"/>
              <a:t> 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n∗ m </a:t>
            </a:r>
            <a:r>
              <a:rPr lang="zh-CN" altLang="en-US" dirty="0"/>
              <a:t>的网格，你在左下角 </a:t>
            </a:r>
            <a:r>
              <a:rPr lang="en-US" altLang="zh-CN" dirty="0"/>
              <a:t>(n,1)</a:t>
            </a:r>
            <a:r>
              <a:rPr lang="zh-CN" altLang="en-US" dirty="0"/>
              <a:t>，一开始你面向上方，你只能往前走或者右拐，障碍和走过的点不能走。给出</a:t>
            </a:r>
            <a:r>
              <a:rPr lang="en-US" altLang="zh-CN" dirty="0" err="1"/>
              <a:t>x,y</a:t>
            </a:r>
            <a:r>
              <a:rPr lang="en-US" altLang="zh-CN" dirty="0"/>
              <a:t>,</a:t>
            </a:r>
            <a:r>
              <a:rPr lang="zh-CN" altLang="en-US" dirty="0"/>
              <a:t> 求走到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的方案数 </a:t>
            </a:r>
            <a:r>
              <a:rPr lang="en-US" altLang="zh-CN" dirty="0"/>
              <a:t>mod k 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zh-CN" altLang="en-US" b="1" dirty="0"/>
          </a:p>
          <a:p>
            <a:r>
              <a:rPr lang="zh-CN" altLang="en-US" dirty="0"/>
              <a:t>也就是能一直向右转圈。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</a:t>
            </a:r>
            <a:endParaRPr lang="en-US" altLang="zh-CN" dirty="0"/>
          </a:p>
          <a:p>
            <a:r>
              <a:rPr lang="en-US" altLang="zh-CN" dirty="0"/>
              <a:t>k&lt;=10^9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转移的优化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注意题目的性质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zh-CN" altLang="en-US" dirty="0"/>
              <a:t>决策单调性</a:t>
            </a:r>
            <a:endParaRPr lang="en-US" altLang="zh-CN" dirty="0"/>
          </a:p>
          <a:p>
            <a:r>
              <a:rPr lang="zh-CN" altLang="en-US" dirty="0"/>
              <a:t>单调队列</a:t>
            </a:r>
            <a:endParaRPr lang="en-US" altLang="zh-CN" dirty="0"/>
          </a:p>
          <a:p>
            <a:r>
              <a:rPr lang="zh-CN" altLang="en-US" dirty="0"/>
              <a:t>斜率优化</a:t>
            </a:r>
            <a:endParaRPr lang="en-US" altLang="zh-CN" dirty="0"/>
          </a:p>
          <a:p>
            <a:r>
              <a:rPr lang="zh-CN" altLang="en-US" dirty="0"/>
              <a:t>凸优化</a:t>
            </a:r>
            <a:endParaRPr lang="en-US" altLang="zh-CN" dirty="0"/>
          </a:p>
          <a:p>
            <a:r>
              <a:rPr lang="zh-CN" altLang="en-US" dirty="0"/>
              <a:t>长链剖分</a:t>
            </a:r>
            <a:endParaRPr lang="en-US" altLang="zh-CN" dirty="0"/>
          </a:p>
          <a:p>
            <a:r>
              <a:rPr lang="zh-CN" altLang="en-US" dirty="0"/>
              <a:t>四边形不等式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110" y="696395"/>
            <a:ext cx="10569818" cy="4688715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2048341" y="270427"/>
            <a:ext cx="7741356" cy="851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524" y="490905"/>
            <a:ext cx="9580952" cy="587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8457" y="614714"/>
            <a:ext cx="8980952" cy="5628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演示</Application>
  <PresentationFormat>宽屏</PresentationFormat>
  <Paragraphs>92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D(alao)P(ower)</vt:lpstr>
      <vt:lpstr>Outline	</vt:lpstr>
      <vt:lpstr>PowerPoint 演示文稿</vt:lpstr>
      <vt:lpstr>PowerPoint 演示文稿</vt:lpstr>
      <vt:lpstr>JZOJ4019 path</vt:lpstr>
      <vt:lpstr>转移的优化</vt:lpstr>
      <vt:lpstr>PowerPoint 演示文稿</vt:lpstr>
      <vt:lpstr>PowerPoint 演示文稿</vt:lpstr>
      <vt:lpstr>PowerPoint 演示文稿</vt:lpstr>
      <vt:lpstr>PowerPoint 演示文稿</vt:lpstr>
      <vt:lpstr>斜率优化</vt:lpstr>
      <vt:lpstr>PowerPoint 演示文稿</vt:lpstr>
      <vt:lpstr>经典题</vt:lpstr>
      <vt:lpstr>PowerPoint 演示文稿</vt:lpstr>
      <vt:lpstr>一些常见模型</vt:lpstr>
      <vt:lpstr>PowerPoint 演示文稿</vt:lpstr>
      <vt:lpstr>PowerPoint 演示文稿</vt:lpstr>
      <vt:lpstr>PowerPoint 演示文稿</vt:lpstr>
      <vt:lpstr>GDSOI2019 D2 T1 高中生数学题</vt:lpstr>
      <vt:lpstr>PowerPoint 演示文稿</vt:lpstr>
      <vt:lpstr>NOI 7.12 抽鬼牌</vt:lpstr>
      <vt:lpstr>PowerPoint 演示文稿</vt:lpstr>
      <vt:lpstr>NOI 7.13 MIS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YT W</dc:creator>
  <cp:lastModifiedBy>Administrator</cp:lastModifiedBy>
  <cp:revision>439</cp:revision>
  <dcterms:created xsi:type="dcterms:W3CDTF">2019-06-16T04:36:00Z</dcterms:created>
  <dcterms:modified xsi:type="dcterms:W3CDTF">2019-08-06T01:49:35Z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