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317" r:id="rId4"/>
    <p:sldId id="314" r:id="rId5"/>
    <p:sldId id="318" r:id="rId6"/>
    <p:sldId id="316" r:id="rId7"/>
    <p:sldId id="31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sinsen.com/A10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OI</a:t>
            </a:r>
            <a:r>
              <a:rPr lang="zh-CN" altLang="en-US" smtClean="0"/>
              <a:t>概论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1026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欢迎选择我的课程</a:t>
            </a:r>
            <a:endParaRPr lang="en-US" altLang="zh-CN" smtClean="0"/>
          </a:p>
          <a:p>
            <a:r>
              <a:rPr lang="en-US" altLang="zh-CN"/>
              <a:t>HNSDFZ -&gt; HIT</a:t>
            </a:r>
          </a:p>
          <a:p>
            <a:r>
              <a:rPr lang="en-US" altLang="zh-CN"/>
              <a:t>OI,ACM,CTF</a:t>
            </a:r>
          </a:p>
          <a:p>
            <a:endParaRPr lang="en-US" altLang="zh-CN" smtClean="0"/>
          </a:p>
          <a:p>
            <a:r>
              <a:rPr lang="zh-CN" altLang="en-US" smtClean="0"/>
              <a:t>优敏思教研组</a:t>
            </a:r>
            <a:endParaRPr lang="en-US" altLang="zh-CN" smtClean="0"/>
          </a:p>
          <a:p>
            <a:r>
              <a:rPr lang="zh-CN" altLang="en-US" smtClean="0"/>
              <a:t>洛</a:t>
            </a:r>
            <a:r>
              <a:rPr lang="zh-CN" altLang="en-US"/>
              <a:t>谷网校</a:t>
            </a:r>
            <a:r>
              <a:rPr lang="zh-CN" altLang="en-US"/>
              <a:t>讲</a:t>
            </a:r>
            <a:r>
              <a:rPr lang="zh-CN" altLang="en-US" smtClean="0"/>
              <a:t>师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84" y="2155171"/>
            <a:ext cx="838200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53" y="3349869"/>
            <a:ext cx="2159391" cy="21593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04" y="3349869"/>
            <a:ext cx="1876084" cy="2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关于上课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填鸭式的课堂 </a:t>
            </a:r>
            <a:r>
              <a:rPr lang="en-US" altLang="zh-CN" smtClean="0"/>
              <a:t>×</a:t>
            </a:r>
            <a:br>
              <a:rPr lang="en-US" altLang="zh-CN" smtClean="0"/>
            </a:br>
            <a:r>
              <a:rPr lang="zh-CN" altLang="en-US" smtClean="0"/>
              <a:t>交谈式的课堂 ○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有不懂的地方请立刻</a:t>
            </a:r>
            <a:r>
              <a:rPr lang="zh-CN" altLang="en-US" smtClean="0"/>
              <a:t>提问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04" y="2728179"/>
            <a:ext cx="95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oi</a:t>
            </a:r>
            <a:r>
              <a:rPr lang="zh-CN" altLang="en-US" smtClean="0"/>
              <a:t>的本质是什么</a:t>
            </a:r>
            <a:r>
              <a:rPr lang="zh-CN" altLang="en-US" smtClean="0"/>
              <a:t>？</a:t>
            </a:r>
            <a:endParaRPr lang="en-US" altLang="zh-CN" smtClean="0"/>
          </a:p>
          <a:p>
            <a:r>
              <a:rPr lang="zh-CN" altLang="en-US" smtClean="0"/>
              <a:t>我们先来看一道题目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>
                <a:hlinkClick r:id="rId2"/>
              </a:rPr>
              <a:t>http://www.tsinsen.com/A1016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oi</a:t>
            </a:r>
            <a:r>
              <a:rPr lang="zh-CN" altLang="en-US" smtClean="0"/>
              <a:t>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信息学竞赛的分析过程一般如下：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刚刚的题目中，我们把实际问题（侵蚀陆地）转换成了数学问题（求一个点在第几个圆环上），最后利用二分法成功求出了答案。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oi</a:t>
            </a:r>
            <a:r>
              <a:rPr lang="zh-CN" altLang="en-US"/>
              <a:t>的本质</a:t>
            </a:r>
            <a:endParaRPr lang="zh-CN" altLang="en-US"/>
          </a:p>
        </p:txBody>
      </p:sp>
      <p:pic>
        <p:nvPicPr>
          <p:cNvPr id="4098" name="Picture 2" descr="http://static.zybuluo.com/ruanxingzhi/mrtnzxnq1dnjos6z7lf1imx8/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83" y="3011804"/>
            <a:ext cx="107632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OI</a:t>
            </a:r>
            <a:r>
              <a:rPr lang="zh-CN" altLang="en-US" smtClean="0"/>
              <a:t>题目的难点分为思维难度和代码难度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高等竞赛，思维难度和代码难度同时提高；倾向于思维难度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提升思维能力：靠提高自己的知识水平 </a:t>
            </a:r>
            <a:r>
              <a:rPr lang="en-US" altLang="zh-CN" smtClean="0"/>
              <a:t>+ </a:t>
            </a:r>
            <a:r>
              <a:rPr lang="zh-CN" altLang="en-US" strike="sngStrike" smtClean="0"/>
              <a:t>人生的经验</a:t>
            </a:r>
            <a:r>
              <a:rPr lang="zh-CN" altLang="en-US" smtClean="0"/>
              <a:t>刷题</a:t>
            </a:r>
            <a:endParaRPr lang="en-US" altLang="zh-CN" smtClean="0"/>
          </a:p>
          <a:p>
            <a:r>
              <a:rPr lang="zh-CN" altLang="en-US" smtClean="0"/>
              <a:t>提升代码能力：靠刷题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oi</a:t>
            </a:r>
            <a:r>
              <a:rPr lang="zh-CN" altLang="en-US" smtClean="0"/>
              <a:t>题目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oi</a:t>
            </a:r>
            <a:r>
              <a:rPr lang="zh-CN" altLang="en-US" smtClean="0"/>
              <a:t>学习，有两个地方特别值得注意：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前者要求</a:t>
            </a:r>
            <a:r>
              <a:rPr lang="zh-CN" altLang="en-US" smtClean="0">
                <a:solidFill>
                  <a:srgbClr val="FF0000"/>
                </a:solidFill>
              </a:rPr>
              <a:t>从本质上</a:t>
            </a:r>
            <a:r>
              <a:rPr lang="zh-CN" altLang="en-US" smtClean="0"/>
              <a:t>理解所学算法和数据结构；后者要求灵活运用所学知识解决问题。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oi</a:t>
            </a:r>
            <a:r>
              <a:rPr lang="zh-CN" altLang="en-US" smtClean="0"/>
              <a:t>学习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4693" y="3057964"/>
            <a:ext cx="3358661" cy="1529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smtClean="0"/>
              <a:t>高视角</a:t>
            </a:r>
            <a:endParaRPr lang="zh-CN" altLang="en-US" sz="4000"/>
          </a:p>
        </p:txBody>
      </p:sp>
      <p:sp>
        <p:nvSpPr>
          <p:cNvPr id="5" name="圆角矩形 4"/>
          <p:cNvSpPr/>
          <p:nvPr/>
        </p:nvSpPr>
        <p:spPr>
          <a:xfrm>
            <a:off x="6254262" y="3057964"/>
            <a:ext cx="3358661" cy="1529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smtClean="0"/>
              <a:t>大局观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9849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530</TotalTime>
  <Words>290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Tw Cen MT</vt:lpstr>
      <vt:lpstr>仿宋</vt:lpstr>
      <vt:lpstr>宋体</vt:lpstr>
      <vt:lpstr>Calibri</vt:lpstr>
      <vt:lpstr>Consolas</vt:lpstr>
      <vt:lpstr>Wingdings 3</vt:lpstr>
      <vt:lpstr>积分</vt:lpstr>
      <vt:lpstr>OI概论</vt:lpstr>
      <vt:lpstr>intro</vt:lpstr>
      <vt:lpstr>class</vt:lpstr>
      <vt:lpstr>oi的本质</vt:lpstr>
      <vt:lpstr>oi的本质</vt:lpstr>
      <vt:lpstr>关于oi题目</vt:lpstr>
      <vt:lpstr>oi学习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288</cp:revision>
  <dcterms:created xsi:type="dcterms:W3CDTF">2016-12-04T04:07:19Z</dcterms:created>
  <dcterms:modified xsi:type="dcterms:W3CDTF">2019-08-02T23:36:52Z</dcterms:modified>
</cp:coreProperties>
</file>