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6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垂死病中惊坐起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/P3951" TargetMode="External"/><Relationship Id="rId2" Type="http://schemas.openxmlformats.org/officeDocument/2006/relationships/hyperlink" Target="https://www.luogu.org/problem/P19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org/problem/P2827" TargetMode="External"/><Relationship Id="rId5" Type="http://schemas.openxmlformats.org/officeDocument/2006/relationships/hyperlink" Target="https://www.luogu.org/problem/P2822" TargetMode="External"/><Relationship Id="rId4" Type="http://schemas.openxmlformats.org/officeDocument/2006/relationships/hyperlink" Target="https://www.luogu.org/problem/P266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forces.com/gym/101502/problem/C" TargetMode="External"/><Relationship Id="rId7" Type="http://schemas.openxmlformats.org/officeDocument/2006/relationships/hyperlink" Target="http://codeforces.com/problemset/problem/439/D" TargetMode="External"/><Relationship Id="rId2" Type="http://schemas.openxmlformats.org/officeDocument/2006/relationships/hyperlink" Target="http://codeforces.com/gym/101502/problem/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forces.com/problemset/problem/448/D" TargetMode="External"/><Relationship Id="rId5" Type="http://schemas.openxmlformats.org/officeDocument/2006/relationships/hyperlink" Target="http://codeforces.com/gym/101502/problem/J" TargetMode="External"/><Relationship Id="rId4" Type="http://schemas.openxmlformats.org/officeDocument/2006/relationships/hyperlink" Target="https://vjudge.net/contest/240181#problem/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dsy.com/JudgeOnline/problem.php?id=1263" TargetMode="External"/><Relationship Id="rId7" Type="http://schemas.openxmlformats.org/officeDocument/2006/relationships/hyperlink" Target="http://codeforces.com/gym/101502/problem/F" TargetMode="External"/><Relationship Id="rId2" Type="http://schemas.openxmlformats.org/officeDocument/2006/relationships/hyperlink" Target="http://codeforces.com/gym/101502/problem/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judge.net/problem/UVA-11384" TargetMode="External"/><Relationship Id="rId5" Type="http://schemas.openxmlformats.org/officeDocument/2006/relationships/hyperlink" Target="http://poj.org/problem?id=1363" TargetMode="External"/><Relationship Id="rId4" Type="http://schemas.openxmlformats.org/officeDocument/2006/relationships/hyperlink" Target="http://codeforces.com/problemset/problem/460/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it.edu.cn/contest/194/problem/C" TargetMode="External"/><Relationship Id="rId2" Type="http://schemas.openxmlformats.org/officeDocument/2006/relationships/hyperlink" Target="http://acm.hit.edu.cn/contest/194/problem/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m.hit.edu.cn/contest/194/problem/K" TargetMode="External"/><Relationship Id="rId5" Type="http://schemas.openxmlformats.org/officeDocument/2006/relationships/hyperlink" Target="http://acm.hit.edu.cn/contest/194/problem/J" TargetMode="External"/><Relationship Id="rId4" Type="http://schemas.openxmlformats.org/officeDocument/2006/relationships/hyperlink" Target="http://acm.hit.edu.cn/contest/194/problem/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it.edu.cn/contest/170/problem/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杂题选讲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44489" y="5917223"/>
            <a:ext cx="1603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ruanxingzhi</a:t>
            </a:r>
            <a:endParaRPr lang="zh-CN" altLang="en-US" dirty="0"/>
          </a:p>
        </p:txBody>
      </p:sp>
      <p:pic>
        <p:nvPicPr>
          <p:cNvPr id="1026" name="Picture 2" descr="http://uminsi.com/_nuxt/img/6064e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143" y="5080245"/>
            <a:ext cx="2199895" cy="8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https://www.luogu.org/problem/P1969</a:t>
            </a:r>
            <a:endParaRPr lang="en-US" altLang="zh-CN" dirty="0">
              <a:hlinkClick r:id="" action="ppaction://noaction"/>
            </a:endParaRPr>
          </a:p>
          <a:p>
            <a:r>
              <a:rPr lang="en-US" altLang="zh-CN" dirty="0">
                <a:hlinkClick r:id="" action="ppaction://noaction"/>
              </a:rPr>
              <a:t>https</a:t>
            </a:r>
            <a:r>
              <a:rPr lang="en-US" altLang="zh-CN" dirty="0">
                <a:hlinkClick r:id="rId3"/>
              </a:rPr>
              <a:t>://www.luogu.org/problem/P3951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https://www.luogu.org/problem/P2661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https://www.luogu.org/problem/P2822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https://www.luogu.org/problem/P2827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NOIP</a:t>
            </a:r>
            <a:r>
              <a:rPr lang="zh-CN" altLang="en-US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9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http://codeforces.com/gym/101502/problem/B</a:t>
            </a:r>
            <a:endParaRPr lang="en-US" altLang="zh-CN"/>
          </a:p>
          <a:p>
            <a:r>
              <a:rPr lang="en-US" altLang="zh-CN">
                <a:hlinkClick r:id="rId3"/>
              </a:rPr>
              <a:t>http://codeforces.com/gym/101502/problem/C</a:t>
            </a:r>
            <a:endParaRPr lang="en-US" altLang="zh-CN"/>
          </a:p>
          <a:p>
            <a:r>
              <a:rPr lang="en-US" altLang="zh-CN">
                <a:hlinkClick r:id="rId4"/>
              </a:rPr>
              <a:t>https://vjudge.net/contest/240181#problem/G</a:t>
            </a:r>
            <a:endParaRPr lang="en-US" altLang="zh-CN"/>
          </a:p>
          <a:p>
            <a:r>
              <a:rPr lang="en-US" altLang="zh-CN">
                <a:hlinkClick r:id="rId5"/>
              </a:rPr>
              <a:t>http://codeforces.com/gym/101502/problem/J</a:t>
            </a:r>
            <a:endParaRPr lang="en-US" altLang="zh-CN"/>
          </a:p>
          <a:p>
            <a:r>
              <a:rPr lang="en-US" altLang="zh-CN">
                <a:hlinkClick r:id="rId6"/>
              </a:rPr>
              <a:t>http://codeforces.com/problemset/problem/448/D</a:t>
            </a:r>
            <a:endParaRPr lang="en-US" altLang="zh-CN"/>
          </a:p>
          <a:p>
            <a:r>
              <a:rPr lang="en-US" altLang="zh-CN">
                <a:hlinkClick r:id="rId7"/>
              </a:rPr>
              <a:t>http://codeforces.com/problemset/problem/439/D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趣题</a:t>
            </a:r>
          </a:p>
        </p:txBody>
      </p:sp>
    </p:spTree>
    <p:extLst>
      <p:ext uri="{BB962C8B-B14F-4D97-AF65-F5344CB8AC3E}">
        <p14:creationId xmlns:p14="http://schemas.microsoft.com/office/powerpoint/2010/main" val="33577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http://codeforces.com/gym/101502/problem/I</a:t>
            </a:r>
            <a:r>
              <a:rPr lang="en-US" altLang="zh-CN"/>
              <a:t> </a:t>
            </a:r>
          </a:p>
          <a:p>
            <a:r>
              <a:rPr lang="en-US" altLang="zh-CN">
                <a:hlinkClick r:id="rId3"/>
              </a:rPr>
              <a:t>https://www.lydsy.com/JudgeOnline/problem.php?id=1263</a:t>
            </a:r>
            <a:endParaRPr lang="en-US" altLang="zh-CN"/>
          </a:p>
          <a:p>
            <a:r>
              <a:rPr lang="en-US" altLang="zh-CN">
                <a:hlinkClick r:id="rId4"/>
              </a:rPr>
              <a:t>http://codeforces.com/problemset/problem/460/C</a:t>
            </a:r>
            <a:endParaRPr lang="en-US" altLang="zh-CN"/>
          </a:p>
          <a:p>
            <a:r>
              <a:rPr lang="en-US" altLang="zh-CN">
                <a:hlinkClick r:id="rId5"/>
              </a:rPr>
              <a:t>http://poj.org/problem?id=1363</a:t>
            </a:r>
            <a:endParaRPr lang="en-US" altLang="zh-CN"/>
          </a:p>
          <a:p>
            <a:r>
              <a:rPr lang="en-US" altLang="zh-CN">
                <a:hlinkClick r:id="rId6"/>
              </a:rPr>
              <a:t>https://vjudge.net/problem/UVA-11384</a:t>
            </a:r>
            <a:r>
              <a:rPr lang="en-US" altLang="zh-CN"/>
              <a:t> </a:t>
            </a:r>
          </a:p>
          <a:p>
            <a:r>
              <a:rPr lang="en-US" altLang="zh-CN">
                <a:hlinkClick r:id="rId7"/>
              </a:rPr>
              <a:t>http://codeforces.com/gym/101502/problem/F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趣题</a:t>
            </a:r>
          </a:p>
        </p:txBody>
      </p:sp>
    </p:spTree>
    <p:extLst>
      <p:ext uri="{BB962C8B-B14F-4D97-AF65-F5344CB8AC3E}">
        <p14:creationId xmlns:p14="http://schemas.microsoft.com/office/powerpoint/2010/main" val="386648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http://acm.hit.edu.cn/contest/194/problem/B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3"/>
              </a:rPr>
              <a:t>http://acm.hit.edu.cn/contest/194/problem/C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4"/>
              </a:rPr>
              <a:t>http://acm.hit.edu.cn/contest/194/problem/E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5"/>
              </a:rPr>
              <a:t>http://acm.hit.edu.cn/contest/194/problem/J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6"/>
              </a:rPr>
              <a:t>http://acm.hit.edu.cn/contest/194/problem/K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几道水题</a:t>
            </a:r>
          </a:p>
        </p:txBody>
      </p:sp>
    </p:spTree>
    <p:extLst>
      <p:ext uri="{BB962C8B-B14F-4D97-AF65-F5344CB8AC3E}">
        <p14:creationId xmlns:p14="http://schemas.microsoft.com/office/powerpoint/2010/main" val="22423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http://acm.hit.edu.cn/contest/170/problem/D </a:t>
            </a:r>
          </a:p>
          <a:p>
            <a:r>
              <a:rPr lang="en-US" altLang="zh-CN" dirty="0">
                <a:hlinkClick r:id="rId2"/>
              </a:rPr>
              <a:t>http://acm.hit.edu.cn/contest/170/problem/H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几道水题</a:t>
            </a:r>
          </a:p>
        </p:txBody>
      </p:sp>
    </p:spTree>
    <p:extLst>
      <p:ext uri="{BB962C8B-B14F-4D97-AF65-F5344CB8AC3E}">
        <p14:creationId xmlns:p14="http://schemas.microsoft.com/office/powerpoint/2010/main" val="79452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636</TotalTime>
  <Words>353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Consolas</vt:lpstr>
      <vt:lpstr>Tw Cen MT</vt:lpstr>
      <vt:lpstr>Wingdings 3</vt:lpstr>
      <vt:lpstr>积分</vt:lpstr>
      <vt:lpstr>杂题选讲</vt:lpstr>
      <vt:lpstr>NOIP题</vt:lpstr>
      <vt:lpstr>趣题</vt:lpstr>
      <vt:lpstr>趣题</vt:lpstr>
      <vt:lpstr>几道水题</vt:lpstr>
      <vt:lpstr>几道水题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邹 晟芊</cp:lastModifiedBy>
  <cp:revision>275</cp:revision>
  <dcterms:created xsi:type="dcterms:W3CDTF">2016-12-04T04:07:19Z</dcterms:created>
  <dcterms:modified xsi:type="dcterms:W3CDTF">2019-08-06T04:00:03Z</dcterms:modified>
</cp:coreProperties>
</file>