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EFE0-94F5-41D3-A73B-2C554EC6ADC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229C-89C5-40B7-B613-4CEB51B8A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94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EFE0-94F5-41D3-A73B-2C554EC6ADC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229C-89C5-40B7-B613-4CEB51B8A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23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EFE0-94F5-41D3-A73B-2C554EC6ADC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229C-89C5-40B7-B613-4CEB51B8A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12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EFE0-94F5-41D3-A73B-2C554EC6ADC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229C-89C5-40B7-B613-4CEB51B8A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60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EFE0-94F5-41D3-A73B-2C554EC6ADC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229C-89C5-40B7-B613-4CEB51B8A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20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EFE0-94F5-41D3-A73B-2C554EC6ADC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229C-89C5-40B7-B613-4CEB51B8A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4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EFE0-94F5-41D3-A73B-2C554EC6ADC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229C-89C5-40B7-B613-4CEB51B8A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6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EFE0-94F5-41D3-A73B-2C554EC6ADC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229C-89C5-40B7-B613-4CEB51B8A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41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EFE0-94F5-41D3-A73B-2C554EC6ADC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229C-89C5-40B7-B613-4CEB51B8A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81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EFE0-94F5-41D3-A73B-2C554EC6ADC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229C-89C5-40B7-B613-4CEB51B8A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18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EFE0-94F5-41D3-A73B-2C554EC6ADC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229C-89C5-40B7-B613-4CEB51B8A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59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9EFE0-94F5-41D3-A73B-2C554EC6ADC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7229C-89C5-40B7-B613-4CEB51B8A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4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826800"/>
            <a:ext cx="10658763" cy="4853564"/>
          </a:xfrm>
        </p:spPr>
        <p:txBody>
          <a:bodyPr>
            <a:normAutofit/>
          </a:bodyPr>
          <a:lstStyle/>
          <a:p>
            <a:r>
              <a:rPr lang="zh-CN" altLang="en-US" sz="66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集训结束时，会发奖品</a:t>
            </a:r>
            <a:r>
              <a:rPr lang="en-US" altLang="zh-CN" sz="66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en-US" altLang="zh-CN" sz="6600" smtClean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sz="6600" smtClean="0"/>
              <a:t/>
            </a:r>
            <a:br>
              <a:rPr lang="en-US" altLang="zh-CN" sz="6600" smtClean="0"/>
            </a:br>
            <a:r>
              <a:rPr lang="zh-CN" altLang="en-US" sz="66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从今天开始，</a:t>
            </a:r>
            <a:r>
              <a:rPr lang="zh-CN" altLang="en-US" sz="660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静态内存开爆</a:t>
            </a:r>
            <a:r>
              <a:rPr lang="zh-CN" altLang="en-US" sz="66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660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输出格式显著低级错误</a:t>
            </a:r>
            <a:r>
              <a:rPr lang="zh-CN" altLang="en-US" sz="66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660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文件名打错</a:t>
            </a:r>
            <a:r>
              <a:rPr lang="zh-CN" altLang="en-US" sz="66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的同学将没有奖品</a:t>
            </a:r>
            <a:endParaRPr lang="zh-CN" altLang="en-US" sz="66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71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华文中宋</vt:lpstr>
      <vt:lpstr>Arial</vt:lpstr>
      <vt:lpstr>Office 主题​​</vt:lpstr>
      <vt:lpstr>集训结束时，会发奖品  从今天开始，静态内存开爆、输出格式显著低级错误、文件名打错的同学将没有奖品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集训结束时，会发奖品  从今天开始，静态内存开爆、输出格式显著低级错误、文件名打错的同学将没有奖品</dc:title>
  <dc:creator>pion1eer</dc:creator>
  <cp:lastModifiedBy>pion1eer</cp:lastModifiedBy>
  <cp:revision>1</cp:revision>
  <dcterms:created xsi:type="dcterms:W3CDTF">2019-08-08T01:33:11Z</dcterms:created>
  <dcterms:modified xsi:type="dcterms:W3CDTF">2019-08-08T01:34:48Z</dcterms:modified>
</cp:coreProperties>
</file>