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320" r:id="rId6"/>
    <p:sldId id="311" r:id="rId7"/>
    <p:sldId id="312" r:id="rId8"/>
    <p:sldId id="313" r:id="rId9"/>
    <p:sldId id="314" r:id="rId10"/>
    <p:sldId id="315" r:id="rId11"/>
    <p:sldId id="316" r:id="rId12"/>
    <p:sldId id="321" r:id="rId13"/>
    <p:sldId id="28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6FC49-B45B-4C81-A642-C14BC2C23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FF502-0FE7-4D1E-A16E-F9538063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96294-951E-494B-9DF9-30D09C0F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96F09-52F6-4828-B990-C416A900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A36E9-AE37-4543-B59B-C6733853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6DE01-3DF2-4D32-84E0-222ABD3C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B7462-CC30-45B2-AAF7-5986C9A7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B6E0A-71CC-4C44-9061-02C4218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E86B1-E676-46AC-B5EF-DBCF58F4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605A4-9BDC-47A8-A803-1723A35C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9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4ECA34-15ED-4B44-99FE-012DA3A91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0C62F-021B-4236-890B-F9E56AC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D4808-F85B-490E-83EF-5D16A6EB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7E6D0-612E-40D6-ADE8-6EB38E6F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61BAA-3F79-4343-AD6C-2E391706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3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FF869-7FAB-414F-BBE1-7D9F7F21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E8DF2-DCDF-48B7-A74E-D2E822D8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9FC9C-E5CE-4C11-A9CB-12B51E6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3DF47-1238-46DC-98DA-66AD725D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F4C00-2545-40D2-8577-D968EBEE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4E343-276E-4C25-9E07-5FBEB10D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F3C2D-3D94-46D7-BFFF-64A9399C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3CD82-1A78-4014-A6A0-7FE4464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405CC-F7F2-42EC-97AE-E9AD66A3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57A11-902C-4F46-A814-713FBC0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A6C95-5A5E-407B-BAB6-6AC003A6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E7C55-3C05-43B1-BC30-88AC5BDCE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FC9EE-E3A8-4D22-99E3-DE38E6034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DC7DC-9A27-46E1-8EA2-4BE1CAD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56D38-7A35-4C34-97BF-408595A3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907DB-7F74-4DEC-9EC7-77FD7EBB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5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4EBE-7943-48E3-824E-9A57C2E0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49DAB-0690-4F32-ACA0-7A79A400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BEDE1-C34A-45F2-A1B2-7DBDC312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F4AE1-4083-4DA7-96C2-5F101B4F6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C024A-BF4F-4748-8AD1-7AED9E723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7206BD-5F36-44A1-886A-7D8C133A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EB88D5-3E9B-4108-97BE-1B8BB3E5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C4C76E-F9F4-41BF-BCA8-F859B479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3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408BC-D9A2-4BEA-AF1D-75F3909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6B6845-9AE7-4C56-8B30-B5348D9E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AC0D35-925F-4019-9D6B-68E44218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BDD92D-F4FA-4D52-A76F-C02CD79B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1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7ED62-80FE-46FC-9369-087D1467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44FC77-CD8E-45B6-87F3-82414F33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21C0C-8110-42EE-9B88-790664F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7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6E02F-507E-4D8D-8298-E97D7A40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06A50-A933-414E-A116-89A1F84A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A13045-4F2E-4B2B-BB05-559B17858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F05C2-F6DF-4B98-A75D-83FFAE70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62F3F-5F26-453E-B081-0EFC0F08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5188B6-8DEC-4275-8958-8BE83563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0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2D71-74FE-4E7F-86F8-F42A2D51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8AF209-DBA9-4332-BDBD-20608D7D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935C33-4976-4212-8144-4EF458ED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311FE-6AAC-4343-919B-3EF47E7D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5690B-0F22-4E3C-8981-233C7883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642A2-31E0-4A5D-A09F-E37312C2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F229B6-D8B0-4F0A-9EE8-EAFDD68B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5DDBB-E322-4B51-920D-68298566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3FD75-2A41-4A89-8C6D-E5B18C26A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55A0-9555-4310-93DC-11F74771600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1DD35-DCD2-4CD4-A12C-AF4378D27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844DB-E949-42EB-80E3-832A4BDA2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2D05-E7BE-4543-B812-8E722139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181AA-0C01-448F-BBF0-234CCCC78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爽快计数随手切的一眼（例）题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BE35B1-DD19-4F81-9580-C970B09C6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6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后面就是个组合数，因此想办法求出前面的部分。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" y="1825625"/>
            <a:ext cx="6618605" cy="2496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观察它的组合意义： 有n个物品，第i个物品大小为i。 假如选了j个物品，大小和为n，会贡献(-1)^j。 </a:t>
            </a:r>
          </a:p>
          <a:p>
            <a:r>
              <a:rPr lang="zh-CN" altLang="en-US" sz="1800" dirty="0"/>
              <a:t>就是个带符号的连续背包问题！ </a:t>
            </a:r>
          </a:p>
          <a:p>
            <a:r>
              <a:rPr lang="zh-CN" altLang="en-US" sz="1800" dirty="0"/>
              <a:t>我们考虑代入经典DP，设f[i,j]表示i个数和为j的贡献和。 </a:t>
            </a:r>
          </a:p>
          <a:p>
            <a:r>
              <a:rPr lang="zh-CN" altLang="en-US" sz="1800" dirty="0"/>
              <a:t>想象有i个数递增的排列着。 </a:t>
            </a:r>
          </a:p>
          <a:p>
            <a:r>
              <a:rPr lang="zh-CN" altLang="en-US" sz="1800" dirty="0"/>
              <a:t>第一种情况，全部+1。 </a:t>
            </a:r>
          </a:p>
          <a:p>
            <a:r>
              <a:rPr lang="zh-CN" altLang="en-US" sz="1800" dirty="0"/>
              <a:t>那么f[i][j]+=f[i-1][j-i] </a:t>
            </a:r>
          </a:p>
          <a:p>
            <a:r>
              <a:rPr lang="zh-CN" altLang="en-US" sz="1800" dirty="0"/>
              <a:t>第二种情况，全部+1，再在最前面添加一个1。 </a:t>
            </a:r>
          </a:p>
          <a:p>
            <a:r>
              <a:rPr lang="zh-CN" altLang="en-US" sz="1800" dirty="0"/>
              <a:t>那么f[i][j]-=f[i-1][j-i]（带符号所以这里是减号） </a:t>
            </a:r>
          </a:p>
          <a:p>
            <a:r>
              <a:rPr lang="zh-CN" altLang="en-US" sz="1800" dirty="0"/>
              <a:t>上面这两种情况可以造出任意互不相同的一堆递增数。 但是注意可能最大的那个会超出n，因此要除掉，有 </a:t>
            </a:r>
          </a:p>
          <a:p>
            <a:r>
              <a:rPr lang="zh-CN" altLang="en-US" sz="1800" dirty="0"/>
              <a:t>f[i][j]+=f[i-1][j-(n+1)]（带符号所以这里是加号） </a:t>
            </a:r>
          </a:p>
          <a:p>
            <a:r>
              <a:rPr lang="zh-CN" altLang="en-US" sz="1800" dirty="0"/>
              <a:t>于是就行了。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DC90-EB25-4538-BDD6-5A1F2654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92D3B-2917-4E04-9E35-455955DB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3533" cy="4351338"/>
          </a:xfrm>
        </p:spPr>
        <p:txBody>
          <a:bodyPr/>
          <a:lstStyle/>
          <a:p>
            <a:r>
              <a:rPr lang="zh-CN" altLang="en-US" dirty="0"/>
              <a:t>求出长度为</a:t>
            </a:r>
            <a:r>
              <a:rPr lang="en-US" altLang="zh-CN" dirty="0"/>
              <a:t>n</a:t>
            </a:r>
            <a:r>
              <a:rPr lang="zh-CN" altLang="en-US" dirty="0"/>
              <a:t>，不包含长度为</a:t>
            </a:r>
            <a:r>
              <a:rPr lang="en-US" altLang="zh-CN" dirty="0"/>
              <a:t>m</a:t>
            </a:r>
            <a:r>
              <a:rPr lang="zh-CN" altLang="en-US" dirty="0"/>
              <a:t>连续子序列是公差为</a:t>
            </a:r>
            <a:r>
              <a:rPr lang="en-US" altLang="zh-CN" dirty="0"/>
              <a:t>±1</a:t>
            </a:r>
            <a:r>
              <a:rPr lang="zh-CN" altLang="en-US" dirty="0"/>
              <a:t>的等差数列的排列个数，模</a:t>
            </a:r>
            <a:r>
              <a:rPr lang="en-US" altLang="zh-CN" dirty="0"/>
              <a:t>998244353</a:t>
            </a:r>
          </a:p>
          <a:p>
            <a:r>
              <a:rPr lang="en-US" altLang="zh-CN" dirty="0"/>
              <a:t>Level1:n,m&lt;=200</a:t>
            </a:r>
          </a:p>
          <a:p>
            <a:r>
              <a:rPr lang="en-US" altLang="zh-CN" dirty="0"/>
              <a:t>Level2:n,m&lt;=5000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91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6F4B6D-B925-4F83-8639-5272932598A4}"/>
              </a:ext>
            </a:extLst>
          </p:cNvPr>
          <p:cNvSpPr txBox="1"/>
          <p:nvPr/>
        </p:nvSpPr>
        <p:spPr>
          <a:xfrm>
            <a:off x="1145822" y="751344"/>
            <a:ext cx="9900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Level1:</a:t>
            </a:r>
          </a:p>
          <a:p>
            <a:r>
              <a:rPr lang="zh-CN" altLang="en-US" dirty="0"/>
              <a:t>考虑如下容斥</a:t>
            </a:r>
            <a:endParaRPr lang="en-US" altLang="zh-CN" dirty="0"/>
          </a:p>
          <a:p>
            <a:r>
              <a:rPr lang="zh-CN" altLang="en-US" dirty="0"/>
              <a:t>一个排列可以唯一地拆成若干个等差数列拼接，但是如果我们直接</a:t>
            </a:r>
            <a:r>
              <a:rPr lang="en-US" altLang="zh-CN" dirty="0" err="1"/>
              <a:t>dp</a:t>
            </a:r>
            <a:r>
              <a:rPr lang="zh-CN" altLang="en-US" dirty="0"/>
              <a:t>若干个等差数列拼接的话会算重。因为一个极长等差数列也可以看做若干个等差数列拼接。所以我们要容斥一下。</a:t>
            </a:r>
            <a:endParaRPr lang="en-US" altLang="zh-CN" dirty="0"/>
          </a:p>
          <a:p>
            <a:r>
              <a:rPr lang="zh-CN" altLang="en-US" dirty="0"/>
              <a:t>记容斥系数为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，其生成函数为</a:t>
            </a:r>
            <a:r>
              <a:rPr lang="en-US" altLang="zh-CN" dirty="0"/>
              <a:t>G(x)</a:t>
            </a:r>
            <a:r>
              <a:rPr lang="zh-CN" altLang="en-US" dirty="0"/>
              <a:t>，一个拼接的权值为∏</a:t>
            </a:r>
            <a:r>
              <a:rPr lang="en-US" altLang="zh-CN" dirty="0"/>
              <a:t>g[a[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，其中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为各个等差数列的长度。</a:t>
            </a:r>
            <a:endParaRPr lang="en-US" altLang="zh-CN" dirty="0"/>
          </a:p>
          <a:p>
            <a:r>
              <a:rPr lang="zh-CN" altLang="en-US" dirty="0"/>
              <a:t>最终要求的权值记为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，其生成函数为</a:t>
            </a:r>
            <a:r>
              <a:rPr lang="en-US" altLang="zh-CN" dirty="0"/>
              <a:t>F(x)</a:t>
            </a:r>
            <a:r>
              <a:rPr lang="zh-CN" altLang="en-US" dirty="0"/>
              <a:t>，由定义得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]=[1</a:t>
            </a:r>
            <a:r>
              <a:rPr lang="zh-CN" altLang="en-US" dirty="0"/>
              <a:t>≤</a:t>
            </a:r>
            <a:r>
              <a:rPr lang="en-US" altLang="zh-CN" dirty="0" err="1"/>
              <a:t>i</a:t>
            </a:r>
            <a:r>
              <a:rPr lang="zh-CN" altLang="en-US" dirty="0"/>
              <a:t> ≤</a:t>
            </a:r>
            <a:r>
              <a:rPr lang="en-US" altLang="zh-CN" dirty="0"/>
              <a:t>m]</a:t>
            </a:r>
            <a:r>
              <a:rPr lang="zh-CN" altLang="en-US" dirty="0"/>
              <a:t>，</a:t>
            </a:r>
            <a:r>
              <a:rPr lang="en-US" altLang="zh-CN" dirty="0"/>
              <a:t>F(x)=x((1-x^m)/(1-x))</a:t>
            </a:r>
          </a:p>
          <a:p>
            <a:r>
              <a:rPr lang="zh-CN" altLang="en-US" dirty="0"/>
              <a:t>由于这是排列的有序拼接，所以我们可以得到如下的方程</a:t>
            </a:r>
            <a:r>
              <a:rPr lang="en-US" altLang="zh-CN" dirty="0"/>
              <a:t>F(x)=G(x)/(1-G(x))</a:t>
            </a:r>
            <a:r>
              <a:rPr lang="zh-CN" altLang="en-US" dirty="0"/>
              <a:t>，用这个式子可以由</a:t>
            </a:r>
            <a:r>
              <a:rPr lang="en-US" altLang="zh-CN" dirty="0"/>
              <a:t>F</a:t>
            </a:r>
            <a:r>
              <a:rPr lang="zh-CN" altLang="en-US" dirty="0"/>
              <a:t>解出</a:t>
            </a:r>
            <a:r>
              <a:rPr lang="en-US" altLang="zh-CN" dirty="0"/>
              <a:t>G</a:t>
            </a:r>
          </a:p>
          <a:p>
            <a:r>
              <a:rPr lang="zh-CN" altLang="en-US" dirty="0"/>
              <a:t>解出</a:t>
            </a:r>
            <a:r>
              <a:rPr lang="en-US" altLang="zh-CN" dirty="0"/>
              <a:t>G</a:t>
            </a:r>
            <a:r>
              <a:rPr lang="zh-CN" altLang="en-US" dirty="0"/>
              <a:t>之后可以设计一个简单</a:t>
            </a:r>
            <a:r>
              <a:rPr lang="en-US" altLang="zh-CN" dirty="0" err="1"/>
              <a:t>dp</a:t>
            </a:r>
            <a:r>
              <a:rPr lang="zh-CN" altLang="en-US" dirty="0"/>
              <a:t>解决这个问题，设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表示插了</a:t>
            </a:r>
            <a:r>
              <a:rPr lang="en-US" altLang="zh-CN" dirty="0"/>
              <a:t>j</a:t>
            </a:r>
            <a:r>
              <a:rPr lang="zh-CN" altLang="en-US" dirty="0"/>
              <a:t>段，总长为</a:t>
            </a:r>
            <a:r>
              <a:rPr lang="en-US" altLang="zh-CN" dirty="0" err="1"/>
              <a:t>i</a:t>
            </a:r>
            <a:r>
              <a:rPr lang="zh-CN" altLang="en-US" dirty="0"/>
              <a:t>，转移枚举下一个等差数列的长度，乘上容斥系数，再乘</a:t>
            </a:r>
            <a:r>
              <a:rPr lang="en-US" altLang="zh-CN" dirty="0"/>
              <a:t>j+1</a:t>
            </a:r>
            <a:r>
              <a:rPr lang="zh-CN" altLang="en-US" dirty="0"/>
              <a:t>表示插入在某一个空位间。复杂度</a:t>
            </a:r>
            <a:r>
              <a:rPr lang="en-US" altLang="zh-CN" dirty="0"/>
              <a:t>O(n^3)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5BF215-0748-40F2-829E-63000D6F5FC2}"/>
              </a:ext>
            </a:extLst>
          </p:cNvPr>
          <p:cNvSpPr txBox="1"/>
          <p:nvPr/>
        </p:nvSpPr>
        <p:spPr>
          <a:xfrm>
            <a:off x="1140178" y="3860800"/>
            <a:ext cx="9900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Level2:</a:t>
            </a:r>
          </a:p>
          <a:p>
            <a:r>
              <a:rPr lang="zh-CN" altLang="en-US" dirty="0"/>
              <a:t>考虑优化</a:t>
            </a:r>
            <a:r>
              <a:rPr lang="en-US" altLang="zh-CN" dirty="0" err="1"/>
              <a:t>dp</a:t>
            </a:r>
            <a:r>
              <a:rPr lang="zh-CN" altLang="en-US" dirty="0"/>
              <a:t>，我们发现这个</a:t>
            </a:r>
            <a:r>
              <a:rPr lang="en-US" altLang="zh-CN" dirty="0" err="1"/>
              <a:t>dp</a:t>
            </a:r>
            <a:r>
              <a:rPr lang="zh-CN" altLang="en-US" dirty="0"/>
              <a:t>的本质是一个多项式复合</a:t>
            </a:r>
            <a:endParaRPr lang="en-US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zh-CN" altLang="en-US" dirty="0"/>
              <a:t>∑</a:t>
            </a:r>
            <a:r>
              <a:rPr lang="en-US" altLang="zh-CN" dirty="0"/>
              <a:t>(m!</a:t>
            </a:r>
            <a:r>
              <a:rPr lang="zh-CN" altLang="en-US" dirty="0"/>
              <a:t>∏</a:t>
            </a:r>
            <a:r>
              <a:rPr lang="en-US" altLang="zh-CN" dirty="0"/>
              <a:t>g[a[</a:t>
            </a:r>
            <a:r>
              <a:rPr lang="en-US" altLang="zh-CN" dirty="0" err="1"/>
              <a:t>i</a:t>
            </a:r>
            <a:r>
              <a:rPr lang="en-US" altLang="zh-CN" dirty="0"/>
              <a:t>]])   (</a:t>
            </a:r>
            <a:r>
              <a:rPr lang="zh-CN" altLang="en-US" dirty="0"/>
              <a:t>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n,a</a:t>
            </a:r>
            <a:r>
              <a:rPr lang="zh-CN" altLang="en-US" dirty="0"/>
              <a:t>的长度为</a:t>
            </a:r>
            <a:r>
              <a:rPr lang="en-US" altLang="zh-CN" dirty="0"/>
              <a:t>m)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A(x)=</a:t>
            </a:r>
            <a:r>
              <a:rPr lang="zh-CN" altLang="en-US" dirty="0"/>
              <a:t>∑</a:t>
            </a:r>
            <a:r>
              <a:rPr lang="en-US" altLang="zh-CN" dirty="0" err="1"/>
              <a:t>i!G</a:t>
            </a:r>
            <a:r>
              <a:rPr lang="en-US" altLang="zh-CN" dirty="0"/>
              <a:t>(x)^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多项式复合的复杂度目前最优是</a:t>
            </a:r>
            <a:r>
              <a:rPr lang="en-US" altLang="zh-CN" dirty="0"/>
              <a:t>O((</a:t>
            </a:r>
            <a:r>
              <a:rPr lang="en-US" altLang="zh-CN" dirty="0" err="1"/>
              <a:t>nlogn</a:t>
            </a:r>
            <a:r>
              <a:rPr lang="en-US" altLang="zh-CN" dirty="0"/>
              <a:t>)^1.5)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当然还有一个</a:t>
            </a:r>
            <a:r>
              <a:rPr lang="en-US" altLang="zh-CN" dirty="0"/>
              <a:t>O(n^2)</a:t>
            </a:r>
            <a:r>
              <a:rPr lang="zh-CN" altLang="en-US" dirty="0"/>
              <a:t>的简单做法：</a:t>
            </a:r>
            <a:endParaRPr lang="en-US" altLang="zh-CN" dirty="0"/>
          </a:p>
          <a:p>
            <a:r>
              <a:rPr lang="zh-CN" altLang="en-US" dirty="0"/>
              <a:t>预处理</a:t>
            </a:r>
            <a:r>
              <a:rPr lang="en-US" altLang="zh-CN" dirty="0"/>
              <a:t>p</a:t>
            </a:r>
            <a:r>
              <a:rPr lang="zh-CN" altLang="en-US" dirty="0"/>
              <a:t>以内和</a:t>
            </a:r>
            <a:r>
              <a:rPr lang="en-US" altLang="zh-CN" dirty="0"/>
              <a:t>p</a:t>
            </a:r>
            <a:r>
              <a:rPr lang="zh-CN" altLang="en-US" dirty="0"/>
              <a:t>的倍数次幂的</a:t>
            </a:r>
            <a:r>
              <a:rPr lang="en-US" altLang="zh-CN" dirty="0"/>
              <a:t>G</a:t>
            </a:r>
            <a:r>
              <a:rPr lang="zh-CN" altLang="en-US" dirty="0"/>
              <a:t>的点值</a:t>
            </a:r>
            <a:r>
              <a:rPr lang="en-US" altLang="zh-CN" dirty="0"/>
              <a:t>(p=sqrt(n))</a:t>
            </a:r>
            <a:r>
              <a:rPr lang="zh-CN" altLang="en-US" dirty="0"/>
              <a:t>，然后就可以</a:t>
            </a:r>
            <a:r>
              <a:rPr lang="en-US" altLang="zh-CN" dirty="0"/>
              <a:t>O(n^2)</a:t>
            </a:r>
            <a:r>
              <a:rPr lang="zh-CN" altLang="en-US" dirty="0"/>
              <a:t>求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en-US" altLang="zh-CN" dirty="0"/>
              <a:t>0~n</a:t>
            </a:r>
            <a:r>
              <a:rPr lang="zh-CN" altLang="en-US" dirty="0"/>
              <a:t>次幂的点值，最后</a:t>
            </a:r>
            <a:r>
              <a:rPr lang="en-US" altLang="zh-CN" dirty="0" err="1"/>
              <a:t>dft</a:t>
            </a:r>
            <a:r>
              <a:rPr lang="zh-CN" altLang="en-US" dirty="0"/>
              <a:t>回去就行了。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54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[agc005f]Many Easy Problems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给你一棵</a:t>
            </a:r>
            <a:r>
              <a:rPr lang="en-US" altLang="zh-CN"/>
              <a:t>n</a:t>
            </a:r>
            <a:r>
              <a:rPr lang="zh-CN" altLang="en-US"/>
              <a:t>个点的树，对于每个k求出在树上任选k个点形成虚树大小的和。</a:t>
            </a:r>
          </a:p>
          <a:p>
            <a:endParaRPr lang="zh-CN" altLang="en-US"/>
          </a:p>
          <a:p>
            <a:r>
              <a:rPr lang="en-US" altLang="zh-CN"/>
              <a:t>n&lt;=200000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爽一爽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615" y="1487170"/>
            <a:ext cx="9653270" cy="4084320"/>
          </a:xfrm>
          <a:prstGeom prst="rect">
            <a:avLst/>
          </a:prstGeom>
        </p:spPr>
      </p:pic>
      <p:sp>
        <p:nvSpPr>
          <p:cNvPr id="3" name="AutoShape 2" descr="在这里插入图片描述">
            <a:extLst>
              <a:ext uri="{FF2B5EF4-FFF2-40B4-BE49-F238E27FC236}">
                <a16:creationId xmlns:a16="http://schemas.microsoft.com/office/drawing/2014/main" id="{67E383F6-115B-4F8F-9875-046D9C6549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在这里插入图片描述">
            <a:extLst>
              <a:ext uri="{FF2B5EF4-FFF2-40B4-BE49-F238E27FC236}">
                <a16:creationId xmlns:a16="http://schemas.microsoft.com/office/drawing/2014/main" id="{534ABF75-D7B4-40B7-915A-0AD9CD2961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E41D65-C45C-46E6-85B2-16EDD31D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58" y="1997475"/>
            <a:ext cx="9822083" cy="255824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76F7662-B7F2-451C-AEB8-4B30DFF00C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F628A70-A541-4CE1-962D-6DF6BFF6688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连续段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A5BC31-DBD1-4476-8FF9-CA324F7E0842}"/>
              </a:ext>
            </a:extLst>
          </p:cNvPr>
          <p:cNvSpPr txBox="1"/>
          <p:nvPr/>
        </p:nvSpPr>
        <p:spPr>
          <a:xfrm>
            <a:off x="1354667" y="4797778"/>
            <a:ext cx="669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N=1e5,P=998244353</a:t>
            </a:r>
          </a:p>
        </p:txBody>
      </p:sp>
    </p:spTree>
    <p:extLst>
      <p:ext uri="{BB962C8B-B14F-4D97-AF65-F5344CB8AC3E}">
        <p14:creationId xmlns:p14="http://schemas.microsoft.com/office/powerpoint/2010/main" val="174630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F37B0D-1F11-42D3-B2D4-C3EAAA8524B3}"/>
                  </a:ext>
                </a:extLst>
              </p:cNvPr>
              <p:cNvSpPr txBox="1"/>
              <p:nvPr/>
            </p:nvSpPr>
            <p:spPr>
              <a:xfrm>
                <a:off x="1145822" y="982133"/>
                <a:ext cx="9900356" cy="200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这题就是计算析合树的个数。两个排列的析合树相同则连续段的区间集合相同。</a:t>
                </a:r>
                <a:endParaRPr lang="en-US" altLang="zh-CN" dirty="0"/>
              </a:p>
              <a:p>
                <a:r>
                  <a:rPr lang="zh-CN" altLang="en-US" dirty="0"/>
                  <a:t>由于析合树的子树仍然是析合树，我们可以根据这个列方程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dirty="0"/>
                  <a:t>显然我们不会解四次方程。</a:t>
                </a:r>
                <a:endParaRPr lang="en-US" altLang="zh-CN" dirty="0"/>
              </a:p>
              <a:p>
                <a:r>
                  <a:rPr lang="zh-CN" altLang="en-US" dirty="0"/>
                  <a:t>但是我们知道常数项是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，用牛顿迭代就能直接解出最后的多项式。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F37B0D-1F11-42D3-B2D4-C3EAAA852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22" y="982133"/>
                <a:ext cx="9900356" cy="2006960"/>
              </a:xfrm>
              <a:prstGeom prst="rect">
                <a:avLst/>
              </a:prstGeom>
              <a:blipFill>
                <a:blip r:embed="rId2"/>
                <a:stretch>
                  <a:fillRect l="-554" t="-1520" b="-3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逆序对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n,k</a:t>
            </a:r>
            <a:r>
              <a:rPr lang="en-US" altLang="zh-CN" dirty="0"/>
              <a:t>&lt;=10^5</a:t>
            </a:r>
            <a:r>
              <a:rPr lang="zh-CN" altLang="en-US" dirty="0"/>
              <a:t>。</a:t>
            </a: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" y="2330450"/>
            <a:ext cx="11286490" cy="2197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假设有一个i的排列，插入i+1逆序对个数会增加多少？ </a:t>
            </a:r>
          </a:p>
          <a:p>
            <a:r>
              <a:rPr lang="zh-CN" altLang="en-US"/>
              <a:t>发现会增加0~i。 </a:t>
            </a:r>
          </a:p>
          <a:p>
            <a:r>
              <a:rPr lang="zh-CN" altLang="en-US"/>
              <a:t>因此模型转化为，n个变量，0&lt;=xi&lt;i </a:t>
            </a:r>
          </a:p>
          <a:p>
            <a:r>
              <a:rPr lang="zh-CN" altLang="en-US"/>
              <a:t>问有多少x序列，满足和为k。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推生成函数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25" y="2025650"/>
            <a:ext cx="6489700" cy="3358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爽快多项（理论复杂度优越实际效率差）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895" y="1982470"/>
            <a:ext cx="9123680" cy="3526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866</Words>
  <Application>Microsoft Office PowerPoint</Application>
  <PresentationFormat>宽屏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爽快计数随手切的一眼（例）题</vt:lpstr>
      <vt:lpstr>[agc005f]Many Easy Problems</vt:lpstr>
      <vt:lpstr>爽一爽</vt:lpstr>
      <vt:lpstr>PowerPoint 演示文稿</vt:lpstr>
      <vt:lpstr>PowerPoint 演示文稿</vt:lpstr>
      <vt:lpstr>逆序对</vt:lpstr>
      <vt:lpstr>模型转换</vt:lpstr>
      <vt:lpstr>推生成函数</vt:lpstr>
      <vt:lpstr>爽快多项（理论复杂度优越实际效率差）</vt:lpstr>
      <vt:lpstr>DP</vt:lpstr>
      <vt:lpstr>DP</vt:lpstr>
      <vt:lpstr>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爽快计数随手切的一眼题</dc:title>
  <dc:creator>ffkay2003@126.com</dc:creator>
  <cp:lastModifiedBy>ffkay2003@126.com</cp:lastModifiedBy>
  <cp:revision>27</cp:revision>
  <dcterms:created xsi:type="dcterms:W3CDTF">2019-08-14T01:15:10Z</dcterms:created>
  <dcterms:modified xsi:type="dcterms:W3CDTF">2019-08-18T13:35:32Z</dcterms:modified>
</cp:coreProperties>
</file>