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8" autoAdjust="0"/>
    <p:restoredTop sz="94660"/>
  </p:normalViewPr>
  <p:slideViewPr>
    <p:cSldViewPr snapToGrid="0">
      <p:cViewPr>
        <p:scale>
          <a:sx n="105" d="100"/>
          <a:sy n="105" d="100"/>
        </p:scale>
        <p:origin x="263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1BDC4-1CCE-8E4E-9ADE-DF71BF457ADF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69727-EF3F-2C42-9B7B-725B5301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380D9-4310-43F2-B2E7-FFCFABF36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0E779F-F629-46C6-BAB5-3352C2C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8C921A-9505-4671-A1F4-1BB73C8F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9AE0CA-86DA-4E1A-A0CE-14913CC2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F3E634-E419-4AD4-9498-67B5B105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430B2-310A-4D66-B8DD-3667C3D8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6ED801-1E2B-4ECA-B170-2EE19941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6CB9FF-0BD0-42EB-B175-4D5DAC1E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9678E1-F95B-49FA-8846-E1F356B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CB1D85-CB5E-4F64-9ADF-14EA246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D70FF2-94FF-4B3A-8564-E8F56ED2C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356F9E-C300-4BD9-90B3-824E7DE5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FD99A-7ED6-476A-B6A8-0015948F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3FBD63-4754-4625-A407-54248A7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4829A0-515E-4CDA-B314-2AED5ADA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5F90D-6847-49C8-9AC8-D19C8A36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0AB433-653A-4E28-9311-0ED8C02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F2E294-F0D9-4D8F-B8CF-150CD0AD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99D70B-1907-43B8-BB4D-5344CA90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BB8B12-50EF-4BCB-B605-040A4B35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81486-BA62-49E5-8B0C-7DF609FD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20E0A6-F1C9-4E13-AAE9-A021FEE5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4ECB94-7639-4480-ABD5-5A218C2D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EC528E-F414-4A71-BF5E-FC3E4712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81A56C-296C-4B70-84F0-A974A312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0696A-9297-4CF9-ABAA-13A10EDA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C9C07-04BB-4160-A50A-81B98FB8B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95AEDD-61B9-469C-850B-E21E8BD2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C972F7-7DEA-4696-B582-56785054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904AC8-51F5-4FE4-9BE3-7F2F9033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E0278B-C568-4AAE-8D0E-2BC5440F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5BD75-12E1-408E-8C78-28FE79BF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91D-A97E-494C-BF8B-EF652599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5D2BC7-FA0E-4267-A130-EF3959918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5A9E8D-55BC-47CD-884A-894221ADD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5D5C408-460F-4E5C-8BF2-5935015F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E714FDE-3A94-4252-AD14-CADF471C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0615E61-5B29-4980-ADA3-4FDF0964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52B8414-5E1D-4E48-A3AD-5DF7C97B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00E33-51FD-4BC5-8B92-4E5178DE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DD20716-E3EC-4D54-A16C-FA1E9D78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B1689A-078F-407C-A52E-7A69A965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ECDE8A-2C3B-4FB9-9C49-E7B8CA14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573F8B-E8C2-4122-8A47-92C727A3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69B8E8-3209-4A85-85A6-045E12A9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9984CA-5268-43F8-A184-88696870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509B5F-4BC0-4015-A39A-61AD86A8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DC3F5B-6A0A-4B07-B6D4-DEB366DF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8CAED2-81AF-4A89-8D39-87ED2C7C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F903B2-DED5-4A9A-935F-A701AAAE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A0F82A-8B01-45C8-9814-FD4CABB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B3E6E0-5017-41C3-99DB-70B6BB9D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C8470-A5E5-4153-A62B-BBF37263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D0A0890-F616-4B79-831E-EB574020D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98DED8-F9F4-456B-81E8-99A8597F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2A4923D-0D1D-48CA-82DA-0FE0932E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3520E8-6DA7-4178-927D-24AC5E4A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E74B51-82A8-4F3F-9868-D429A69D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CB3B3F-408F-4F76-9D05-963C35DA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B2E999-BF07-4CA1-BE04-81042BF1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DCBB74-C672-47B7-89E9-8F152D21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BAE9-735F-4DEE-AFAC-F69E993DDE11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1D0861-25BE-4044-854C-B5029386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CD3D81-F8C6-4947-8BE0-8BAA648D5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0496-26C9-47C4-B4B6-04FA7BF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94FC8-4670-42E2-8FE0-50B7B3E1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64" y="3931264"/>
            <a:ext cx="966265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Driving Performance Analyzer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Patrick Chen</a:t>
            </a:r>
            <a:br>
              <a:rPr lang="en-US" sz="3100" dirty="0"/>
            </a:br>
            <a:r>
              <a:rPr lang="en-US" sz="3100" dirty="0"/>
              <a:t>Zheng Zhao</a:t>
            </a:r>
            <a:br>
              <a:rPr lang="en-US" sz="3100" dirty="0"/>
            </a:br>
            <a:r>
              <a:rPr lang="en-US" sz="3100" dirty="0" err="1"/>
              <a:t>Weijian</a:t>
            </a:r>
            <a:r>
              <a:rPr lang="en-US" sz="3100" dirty="0"/>
              <a:t> Li</a:t>
            </a:r>
            <a:br>
              <a:rPr lang="en-US" sz="3100" dirty="0"/>
            </a:br>
            <a:r>
              <a:rPr lang="en-US" sz="3100" dirty="0" err="1"/>
              <a:t>Yijie</a:t>
            </a:r>
            <a:r>
              <a:rPr lang="en-US" sz="3100" dirty="0"/>
              <a:t> Chen</a:t>
            </a:r>
            <a:br>
              <a:rPr lang="en-US" sz="3100" dirty="0"/>
            </a:br>
            <a:r>
              <a:rPr lang="en-US" sz="3100" dirty="0"/>
              <a:t>Jingya Xun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FA624-6643-4DDF-BA52-909B51F5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9E2256-495E-490E-B29D-F197CE98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objective metric to measure driving </a:t>
            </a:r>
            <a:r>
              <a:rPr lang="en-US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endParaRPr lang="en-US" dirty="0"/>
          </a:p>
          <a:p>
            <a:r>
              <a:rPr lang="en-US" dirty="0" smtClean="0"/>
              <a:t>Example: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Driving tests are executed in a subjective </a:t>
            </a:r>
            <a:r>
              <a:rPr lang="en-US" dirty="0" smtClean="0"/>
              <a:t>manner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(instructors,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examiners)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Insurance companies have trouble determining a new customer’s     driving skills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insurance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CD675-288C-4BEB-9324-63B326CF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D6D34F-72DD-47DC-9C58-E5575D10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Micro Bit  </a:t>
            </a:r>
          </a:p>
          <a:p>
            <a:pPr marL="0" indent="0">
              <a:buNone/>
            </a:pPr>
            <a:r>
              <a:rPr lang="en-US" dirty="0"/>
              <a:t>   - used as an accelerometer</a:t>
            </a:r>
          </a:p>
          <a:p>
            <a:pPr marL="0" indent="0">
              <a:buNone/>
            </a:pPr>
            <a:r>
              <a:rPr lang="en-US" dirty="0"/>
              <a:t>   - Matplotlib to plot the real time acceleration change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Numpy</a:t>
            </a:r>
            <a:r>
              <a:rPr lang="en-US" dirty="0"/>
              <a:t> to calculate standard deviation </a:t>
            </a:r>
            <a:endParaRPr lang="en-US" dirty="0" smtClean="0"/>
          </a:p>
          <a:p>
            <a:r>
              <a:rPr lang="en-US" altLang="zh-CN" dirty="0" smtClean="0"/>
              <a:t>Vision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OpenCV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Lego Car </a:t>
            </a:r>
            <a:r>
              <a:rPr lang="en-US" altLang="zh-CN" dirty="0" smtClean="0"/>
              <a:t>(developed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previously)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a toy model simulating a real life </a:t>
            </a:r>
            <a:r>
              <a:rPr lang="en-US" dirty="0" smtClean="0"/>
              <a:t>scenario   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dirty="0" smtClean="0"/>
              <a:t>- </a:t>
            </a:r>
            <a:r>
              <a:rPr lang="en-US" dirty="0"/>
              <a:t>color sensor</a:t>
            </a:r>
          </a:p>
          <a:p>
            <a:r>
              <a:rPr lang="en-US" dirty="0"/>
              <a:t>Raspberry Pi – process data collected by Micro </a:t>
            </a:r>
            <a:r>
              <a:rPr lang="en-US" dirty="0" smtClean="0"/>
              <a:t>Bit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prototype,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 due to computational requirements and connection problems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65F4110-C0FC-4D61-ACD2-A7C950EAE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C94CBDB-A76C-499E-95AB-C0A049E315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4" r="22998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2" r="2" b="25221"/>
          <a:stretch/>
        </p:blipFill>
        <p:spPr>
          <a:xfrm>
            <a:off x="4654296" y="299363"/>
            <a:ext cx="7217085" cy="321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3509963"/>
            <a:ext cx="7146276" cy="41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F2266-180E-4666-9067-2590E93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43981-98CD-4C51-A46A-724CADF25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Auto-driving algorithms</a:t>
            </a:r>
          </a:p>
          <a:p>
            <a:r>
              <a:rPr lang="en-US" dirty="0" smtClean="0"/>
              <a:t>AI driving instructors</a:t>
            </a:r>
            <a:endParaRPr lang="en-US" dirty="0"/>
          </a:p>
          <a:p>
            <a:r>
              <a:rPr lang="en-US" dirty="0"/>
              <a:t>Insurance </a:t>
            </a:r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B62BF6-D3CC-43B2-BE9C-FE03C74D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972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等线</vt:lpstr>
      <vt:lpstr>Arial</vt:lpstr>
      <vt:lpstr>Office Theme</vt:lpstr>
      <vt:lpstr>Driving Performance Analyzer   Patrick Chen Zheng Zhao Weijian Li Yijie Chen Jingya Xun </vt:lpstr>
      <vt:lpstr>Motivation</vt:lpstr>
      <vt:lpstr>Data Collection &amp; Analysis</vt:lpstr>
      <vt:lpstr>PowerPoint Presentation</vt:lpstr>
      <vt:lpstr>Future Application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Performance Analyzer   Patrick Chen Zheng Zhao Weijian Li Yijie Chen Jingya Xun </dc:title>
  <dc:creator>jingyaxun@outlook.com</dc:creator>
  <cp:lastModifiedBy>CHEN Patrick</cp:lastModifiedBy>
  <cp:revision>11</cp:revision>
  <dcterms:created xsi:type="dcterms:W3CDTF">2018-02-23T11:51:14Z</dcterms:created>
  <dcterms:modified xsi:type="dcterms:W3CDTF">2018-02-23T14:01:54Z</dcterms:modified>
</cp:coreProperties>
</file>