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9" r:id="rId3"/>
    <p:sldId id="257" r:id="rId4"/>
    <p:sldId id="272" r:id="rId5"/>
    <p:sldId id="276" r:id="rId6"/>
    <p:sldId id="277" r:id="rId7"/>
    <p:sldId id="278" r:id="rId8"/>
    <p:sldId id="275" r:id="rId9"/>
    <p:sldId id="274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120" y="4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and control encryption keys that encrypt your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Securely store and tightly control access to tokens, passwords, certificates, API keys, and other secrets.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Provision, manage, and deploy public and private Secure Sockets Layer/Transport Layer Security (SSL/TLS) certificates for use with Azure and your internal connected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6/14/2020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Key Vault </a:t>
            </a:r>
            <a:r>
              <a:rPr lang="en-US" dirty="0" err="1"/>
              <a:t>i</a:t>
            </a:r>
            <a:r>
              <a:rPr lang="en-US" dirty="0"/>
              <a:t> .NET Core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17B5FC-A75C-41B6-925D-DCDD2CB05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DF713-E432-4ADA-963A-78EF12510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95EAA7-B9E6-44F6-971D-EA31D497F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5348F-8EFA-4DA0-878C-ECC61D77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73A56-4278-4B11-991C-2A95729B1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–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01ED0-6F57-4DB8-93F2-6891E73F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0DAA0-D392-476D-A1B0-39D0F084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1B106-5E23-45B4-960E-959DBB9A4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 predavaču</a:t>
            </a:r>
          </a:p>
          <a:p>
            <a:r>
              <a:rPr lang="sr-Latn-RS" dirty="0"/>
              <a:t>Šta je Azure Key Vault</a:t>
            </a:r>
          </a:p>
          <a:p>
            <a:r>
              <a:rPr lang="sr-Latn-RS" dirty="0"/>
              <a:t>O bezbednosti aplikacija</a:t>
            </a:r>
          </a:p>
          <a:p>
            <a:r>
              <a:rPr lang="sr-Latn-RS" dirty="0"/>
              <a:t>Integracija sa .NET </a:t>
            </a:r>
            <a:r>
              <a:rPr lang="sr-Latn-RS" dirty="0" err="1"/>
              <a:t>Core</a:t>
            </a:r>
            <a:r>
              <a:rPr lang="sr-Latn-RS" dirty="0"/>
              <a:t> aplikacijama (demo)</a:t>
            </a:r>
          </a:p>
          <a:p>
            <a:r>
              <a:rPr lang="sr-Latn-RS" dirty="0" err="1"/>
              <a:t>Deployment</a:t>
            </a:r>
            <a:r>
              <a:rPr lang="sr-Latn-RS" dirty="0"/>
              <a:t> i konfigurisanje </a:t>
            </a:r>
            <a:r>
              <a:rPr lang="sr-Latn-RS" dirty="0" err="1"/>
              <a:t>App</a:t>
            </a:r>
            <a:r>
              <a:rPr lang="sr-Latn-RS" dirty="0"/>
              <a:t> servisa i Key Vault-a (demo)</a:t>
            </a:r>
          </a:p>
          <a:p>
            <a:r>
              <a:rPr lang="sr-Latn-RS" dirty="0"/>
              <a:t>Iskustva iz </a:t>
            </a:r>
            <a:r>
              <a:rPr lang="sr-Latn-RS" dirty="0" err="1"/>
              <a:t>development</a:t>
            </a:r>
            <a:r>
              <a:rPr lang="sr-Latn-RS" dirty="0"/>
              <a:t> procesa</a:t>
            </a:r>
          </a:p>
          <a:p>
            <a:r>
              <a:rPr lang="sr-Latn-RS" dirty="0"/>
              <a:t>Cena</a:t>
            </a:r>
          </a:p>
          <a:p>
            <a:r>
              <a:rPr lang="sr-Latn-RS" dirty="0"/>
              <a:t>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O p</a:t>
            </a:r>
            <a:r>
              <a:rPr lang="sr-Latn-RS" dirty="0" err="1"/>
              <a:t>redavaču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sr-Latn-RS" dirty="0"/>
              <a:t>Software </a:t>
            </a:r>
            <a:r>
              <a:rPr lang="sr-Latn-RS" dirty="0" err="1"/>
              <a:t>craftsman</a:t>
            </a:r>
            <a:r>
              <a:rPr lang="sr-Latn-RS" dirty="0"/>
              <a:t> (I </a:t>
            </a:r>
            <a:r>
              <a:rPr lang="sr-Latn-RS" dirty="0" err="1"/>
              <a:t>wish</a:t>
            </a:r>
            <a:r>
              <a:rPr lang="sr-Latn-RS" dirty="0"/>
              <a:t>)</a:t>
            </a:r>
          </a:p>
          <a:p>
            <a:r>
              <a:rPr lang="sr-Latn-RS" dirty="0"/>
              <a:t>Dev-</a:t>
            </a:r>
            <a:r>
              <a:rPr lang="sr-Latn-RS" dirty="0" err="1"/>
              <a:t>ops</a:t>
            </a:r>
            <a:r>
              <a:rPr lang="sr-Latn-RS" dirty="0"/>
              <a:t> (</a:t>
            </a:r>
            <a:r>
              <a:rPr lang="sr-Latn-RS" dirty="0" err="1"/>
              <a:t>TeamCity</a:t>
            </a:r>
            <a:r>
              <a:rPr lang="sr-Latn-RS" dirty="0"/>
              <a:t>, Azure </a:t>
            </a:r>
            <a:r>
              <a:rPr lang="sr-Latn-RS" dirty="0" err="1"/>
              <a:t>devops</a:t>
            </a:r>
            <a:r>
              <a:rPr lang="sr-Latn-RS" dirty="0"/>
              <a:t>)</a:t>
            </a:r>
          </a:p>
          <a:p>
            <a:r>
              <a:rPr lang="sr-Latn-RS" dirty="0"/>
              <a:t>4 godine Azure iskustva</a:t>
            </a:r>
          </a:p>
          <a:p>
            <a:pPr lvl="1"/>
            <a:r>
              <a:rPr lang="sr-Latn-RS" dirty="0" err="1"/>
              <a:t>App</a:t>
            </a:r>
            <a:r>
              <a:rPr lang="sr-Latn-RS" dirty="0"/>
              <a:t> </a:t>
            </a:r>
            <a:r>
              <a:rPr lang="sr-Latn-RS" dirty="0" err="1"/>
              <a:t>service</a:t>
            </a:r>
            <a:r>
              <a:rPr lang="sr-Latn-RS" dirty="0"/>
              <a:t>, Key </a:t>
            </a:r>
            <a:r>
              <a:rPr lang="sr-Latn-RS" dirty="0" err="1"/>
              <a:t>vault</a:t>
            </a:r>
            <a:r>
              <a:rPr lang="sr-Latn-RS" dirty="0"/>
              <a:t>, Azure </a:t>
            </a:r>
            <a:r>
              <a:rPr lang="sr-Latn-RS" dirty="0" err="1"/>
              <a:t>Service</a:t>
            </a:r>
            <a:r>
              <a:rPr lang="sr-Latn-RS" dirty="0"/>
              <a:t> Bus, </a:t>
            </a:r>
            <a:r>
              <a:rPr lang="sr-Latn-RS" dirty="0" err="1"/>
              <a:t>Redis</a:t>
            </a:r>
            <a:r>
              <a:rPr lang="sr-Latn-RS" dirty="0"/>
              <a:t>, </a:t>
            </a:r>
            <a:r>
              <a:rPr lang="sr-Latn-RS" dirty="0" err="1"/>
              <a:t>Docker</a:t>
            </a:r>
            <a:r>
              <a:rPr lang="sr-Latn-RS" dirty="0"/>
              <a:t>, Azure </a:t>
            </a:r>
            <a:r>
              <a:rPr lang="sr-Latn-RS" dirty="0" err="1"/>
              <a:t>Sql</a:t>
            </a:r>
            <a:r>
              <a:rPr lang="sr-Latn-RS" dirty="0"/>
              <a:t> server, Azure </a:t>
            </a:r>
            <a:r>
              <a:rPr lang="sr-Latn-RS" dirty="0" err="1"/>
              <a:t>search</a:t>
            </a:r>
            <a:r>
              <a:rPr lang="sr-Latn-RS" dirty="0"/>
              <a:t>…</a:t>
            </a:r>
          </a:p>
          <a:p>
            <a:r>
              <a:rPr lang="sr-Latn-RS" dirty="0"/>
              <a:t>14 godina Microsoft .NET</a:t>
            </a:r>
          </a:p>
          <a:p>
            <a:r>
              <a:rPr lang="sr-Latn-RS" dirty="0"/>
              <a:t>Osnivač</a:t>
            </a:r>
            <a:endParaRPr lang="en-US" dirty="0"/>
          </a:p>
          <a:p>
            <a:r>
              <a:rPr lang="en-US" dirty="0" err="1"/>
              <a:t>Nisam</a:t>
            </a:r>
            <a:r>
              <a:rPr lang="en-US" dirty="0"/>
              <a:t> </a:t>
            </a:r>
            <a:r>
              <a:rPr lang="en-US" dirty="0" err="1"/>
              <a:t>predava</a:t>
            </a:r>
            <a:r>
              <a:rPr lang="sr-Latn-RS" dirty="0"/>
              <a:t>č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2B719-EFBB-43BC-A3FE-A80712B0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1981199"/>
            <a:ext cx="3152775" cy="381000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4E25D-BD32-4352-AFBD-889F4ED03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780053" y="4778237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815B-9C8D-4DEB-960A-6A6DDA6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Azure Key Vault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3814-FDD9-4A9D-A32B-62CEB93E5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Microsoft </a:t>
            </a:r>
            <a:r>
              <a:rPr lang="sr-Latn-RS" dirty="0" err="1"/>
              <a:t>Cloud</a:t>
            </a:r>
            <a:r>
              <a:rPr lang="sr-Latn-RS" dirty="0"/>
              <a:t> servis za čuvanje tajni (ključevi, tajne, sertifikati)</a:t>
            </a:r>
          </a:p>
          <a:p>
            <a:r>
              <a:rPr lang="sr-Latn-RS" dirty="0"/>
              <a:t>Nema održavanja HSM i softvera za upravljanje </a:t>
            </a:r>
            <a:r>
              <a:rPr lang="sr-Latn-RS" dirty="0" err="1"/>
              <a:t>kjučevima</a:t>
            </a:r>
            <a:endParaRPr lang="sr-Latn-RS" dirty="0"/>
          </a:p>
          <a:p>
            <a:r>
              <a:rPr lang="sr-Latn-RS" dirty="0"/>
              <a:t>Potpuna kontrola:</a:t>
            </a:r>
          </a:p>
          <a:p>
            <a:pPr lvl="1"/>
            <a:r>
              <a:rPr lang="sr-Latn-RS" dirty="0" err="1"/>
              <a:t>access</a:t>
            </a:r>
            <a:r>
              <a:rPr lang="sr-Latn-RS" dirty="0"/>
              <a:t> </a:t>
            </a:r>
            <a:r>
              <a:rPr lang="sr-Latn-RS" dirty="0" err="1"/>
              <a:t>policies</a:t>
            </a:r>
            <a:endParaRPr lang="sr-Latn-RS" dirty="0"/>
          </a:p>
          <a:p>
            <a:pPr lvl="1"/>
            <a:r>
              <a:rPr lang="sr-Latn-RS" dirty="0"/>
              <a:t>monitoring</a:t>
            </a:r>
          </a:p>
          <a:p>
            <a:pPr lvl="1"/>
            <a:r>
              <a:rPr lang="sr-Latn-RS" dirty="0" err="1"/>
              <a:t>notifications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25569-EB33-4346-A3BD-AA45C7F82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Kako se čuvaju tajne:</a:t>
            </a:r>
          </a:p>
          <a:p>
            <a:pPr lvl="1"/>
            <a:r>
              <a:rPr lang="en-US" dirty="0"/>
              <a:t>hardware security modules (HSMs)</a:t>
            </a:r>
          </a:p>
          <a:p>
            <a:pPr lvl="1"/>
            <a:r>
              <a:rPr lang="en-US" dirty="0"/>
              <a:t>Microsoft ne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sr-Latn-RS" dirty="0"/>
              <a:t>niti </a:t>
            </a:r>
            <a:r>
              <a:rPr lang="en-US" dirty="0"/>
              <a:t>m</a:t>
            </a:r>
            <a:r>
              <a:rPr lang="sr-Latn-RS" dirty="0" err="1"/>
              <a:t>ože</a:t>
            </a:r>
            <a:r>
              <a:rPr lang="sr-Latn-RS" dirty="0"/>
              <a:t> da izvuče ključeve</a:t>
            </a:r>
          </a:p>
          <a:p>
            <a:pPr lvl="1"/>
            <a:endParaRPr lang="sr-Latn-RS" dirty="0"/>
          </a:p>
          <a:p>
            <a:r>
              <a:rPr lang="sr-Latn-RS" dirty="0"/>
              <a:t>Performanse i globalno </a:t>
            </a:r>
            <a:r>
              <a:rPr lang="sr-Latn-RS" dirty="0" err="1"/>
              <a:t>skaliranje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B51C3-3FAD-4053-853A-2A76FE585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F052D51-22B0-4672-8C2A-230B936B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sr-Latn-RS" dirty="0"/>
              <a:t>Upravljanje ključevima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F53B61-EE5C-4B8C-AC57-1FFB2DEE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157985"/>
            <a:ext cx="9601200" cy="345643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5722F7-EE39-40E3-A456-E89C75AB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F052D51-22B0-4672-8C2A-230B936B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sr-Latn-RS" dirty="0"/>
              <a:t>Upravljanje tajnama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87FA28-5206-4C90-8EDC-3783539E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345567"/>
            <a:ext cx="8867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625FF8-5701-4D2C-A7F6-75570604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F052D51-22B0-4672-8C2A-230B936B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sr-Latn-RS" dirty="0"/>
              <a:t>Upravljanje sertifikatima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FB21D3-5E03-4819-93F2-05513B95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58749"/>
            <a:ext cx="93821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8ACD4-2775-43F0-AFCE-C08D074F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815B-9C8D-4DEB-960A-6A6DDA6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Osnovni principi bezbednosti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3814-FDD9-4A9D-A32B-62CEB93E5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25569-EB33-4346-A3BD-AA45C7F82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BD4FF-6CC8-4942-A828-988C4A82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815B-9C8D-4DEB-960A-6A6DDA6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Čija je odgovornost bezbednost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3814-FDD9-4A9D-A32B-62CEB93E5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25569-EB33-4346-A3BD-AA45C7F82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FF5CF-9505-46B8-BD00-B08ECC727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95253" y="275253"/>
            <a:ext cx="160269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314</Words>
  <Application>Microsoft Office PowerPoint</Application>
  <PresentationFormat>Widescreen</PresentationFormat>
  <Paragraphs>70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Azure Key Vault</vt:lpstr>
      <vt:lpstr>Sadržaj</vt:lpstr>
      <vt:lpstr>O predavaču:</vt:lpstr>
      <vt:lpstr>Šta je Azure Key Vault</vt:lpstr>
      <vt:lpstr>Upravljanje ključevima</vt:lpstr>
      <vt:lpstr>Upravljanje tajnama</vt:lpstr>
      <vt:lpstr>Upravljanje sertifikatima</vt:lpstr>
      <vt:lpstr>Osnovni principi bezbednosti</vt:lpstr>
      <vt:lpstr>Čija je odgovornost bezbednost aplikacija</vt:lpstr>
      <vt:lpstr>Two content layout with table</vt:lpstr>
      <vt:lpstr>PowerPoint Presentation</vt:lpstr>
      <vt:lpstr>Title and content layout with SmartArt</vt:lpstr>
      <vt:lpstr>Add a Slide Title - 1</vt:lpstr>
      <vt:lpstr>Add a Slide Title - 2</vt:lpstr>
      <vt:lpstr>Add a Slide Title – 3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</dc:title>
  <dc:creator>Srdjan Zivojinovic</dc:creator>
  <cp:lastModifiedBy>Srdjan Zivojinovic</cp:lastModifiedBy>
  <cp:revision>4</cp:revision>
  <dcterms:created xsi:type="dcterms:W3CDTF">2020-06-14T19:08:05Z</dcterms:created>
  <dcterms:modified xsi:type="dcterms:W3CDTF">2020-06-14T20:19:00Z</dcterms:modified>
</cp:coreProperties>
</file>