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35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DE9DB-FCB3-417D-BEED-8367134EAE01}" type="datetimeFigureOut">
              <a:rPr lang="zh-CN" altLang="en-US" smtClean="0"/>
              <a:t>2022/5/12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E94E-158A-47E4-87EA-32A1E54D44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7496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DE9DB-FCB3-417D-BEED-8367134EAE01}" type="datetimeFigureOut">
              <a:rPr lang="zh-CN" altLang="en-US" smtClean="0"/>
              <a:t>2022/5/12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E94E-158A-47E4-87EA-32A1E54D44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801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DE9DB-FCB3-417D-BEED-8367134EAE01}" type="datetimeFigureOut">
              <a:rPr lang="zh-CN" altLang="en-US" smtClean="0"/>
              <a:t>2022/5/12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E94E-158A-47E4-87EA-32A1E54D44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9702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DE9DB-FCB3-417D-BEED-8367134EAE01}" type="datetimeFigureOut">
              <a:rPr lang="zh-CN" altLang="en-US" smtClean="0"/>
              <a:t>2022/5/12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E94E-158A-47E4-87EA-32A1E54D44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59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DE9DB-FCB3-417D-BEED-8367134EAE01}" type="datetimeFigureOut">
              <a:rPr lang="zh-CN" altLang="en-US" smtClean="0"/>
              <a:t>2022/5/12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E94E-158A-47E4-87EA-32A1E54D44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0125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DE9DB-FCB3-417D-BEED-8367134EAE01}" type="datetimeFigureOut">
              <a:rPr lang="zh-CN" altLang="en-US" smtClean="0"/>
              <a:t>2022/5/12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E94E-158A-47E4-87EA-32A1E54D44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1721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DE9DB-FCB3-417D-BEED-8367134EAE01}" type="datetimeFigureOut">
              <a:rPr lang="zh-CN" altLang="en-US" smtClean="0"/>
              <a:t>2022/5/12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E94E-158A-47E4-87EA-32A1E54D44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9424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DE9DB-FCB3-417D-BEED-8367134EAE01}" type="datetimeFigureOut">
              <a:rPr lang="zh-CN" altLang="en-US" smtClean="0"/>
              <a:t>2022/5/12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E94E-158A-47E4-87EA-32A1E54D44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1150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DE9DB-FCB3-417D-BEED-8367134EAE01}" type="datetimeFigureOut">
              <a:rPr lang="zh-CN" altLang="en-US" smtClean="0"/>
              <a:t>2022/5/12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E94E-158A-47E4-87EA-32A1E54D44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5961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DE9DB-FCB3-417D-BEED-8367134EAE01}" type="datetimeFigureOut">
              <a:rPr lang="zh-CN" altLang="en-US" smtClean="0"/>
              <a:t>2022/5/12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E94E-158A-47E4-87EA-32A1E54D44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464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DE9DB-FCB3-417D-BEED-8367134EAE01}" type="datetimeFigureOut">
              <a:rPr lang="zh-CN" altLang="en-US" smtClean="0"/>
              <a:t>2022/5/12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6E94E-158A-47E4-87EA-32A1E54D44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6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DE9DB-FCB3-417D-BEED-8367134EAE01}" type="datetimeFigureOut">
              <a:rPr lang="zh-CN" altLang="en-US" smtClean="0"/>
              <a:t>2022/5/12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6E94E-158A-47E4-87EA-32A1E54D44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390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20914" y="37714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/>
              <a:t>D:\onedrive\OneDrive - xs.ustb.edu.cn\A课内\2021及以后\ZSRX\顺德\ccs_withmid_ver1_right_draw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20914" y="16834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/>
              <a:t>D:\onedrive\OneDrive - xs.ustb.edu.cn\A课内\2021及以后\ZSRX\顺德\SVM-3_v2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5694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56</Words>
  <Application>Microsoft Office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张时润贤</dc:creator>
  <cp:lastModifiedBy>张时润贤</cp:lastModifiedBy>
  <cp:revision>2</cp:revision>
  <dcterms:created xsi:type="dcterms:W3CDTF">2022-05-12T10:32:09Z</dcterms:created>
  <dcterms:modified xsi:type="dcterms:W3CDTF">2022-05-12T10:42:07Z</dcterms:modified>
</cp:coreProperties>
</file>