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“여기에 인용을 입력하십시오.”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눈이 덮인 산을 배경으로 넓은 강에서 카누를 타는 사람 두 명의 모습을 담은 파노라마 사진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눈이 덮인 산을 배경으로 넓은 강에서 카누를 타는 사람 두 명의 모습을 담은 파노라마 사진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구름이 낀 파란 하늘을 배경으로 물가를 따라 나무가 늘어선 강의 부두에 정박한 빨간색 배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구름이 낀 파란 하늘을 배경으로 물가를 따라 나무가 늘어선 강의 부두에 정박한 빨간색 배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쌍안경으로 눈이 덮인 산 풍경을 바라보는 아이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파란 하늘을 배경으로 잔디에 뒤덮여 바다로 둘러싸인 작은 바위섬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구름이 낀 파란 하늘을 배경으로 물가를 따라 나무가 늘어선 강의 부두에 정박한 빨간색 배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76284" y="13004800"/>
            <a:ext cx="411176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P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DAP Project</a:t>
            </a:r>
          </a:p>
        </p:txBody>
      </p:sp>
      <p:sp>
        <p:nvSpPr>
          <p:cNvPr id="120" name="201814432 유서후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201814432 유서후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urpose of the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Purpose of the project</a:t>
            </a:r>
          </a:p>
        </p:txBody>
      </p:sp>
      <p:sp>
        <p:nvSpPr>
          <p:cNvPr id="125" name="Total review of the seme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Total review of the semester</a:t>
            </a:r>
          </a:p>
          <a:p>
            <a:pPr/>
            <a:r>
              <a:t>Opportunity to study the field of interest</a:t>
            </a:r>
          </a:p>
          <a:p>
            <a:pPr/>
            <a:r>
              <a:t>Develop practical business solutions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oject development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Project development plan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. Target and collect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1. Target and collect data</a:t>
            </a:r>
          </a:p>
        </p:txBody>
      </p:sp>
      <p:sp>
        <p:nvSpPr>
          <p:cNvPr id="130" name="Collecting data directly, not public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Collecting data directly, not public data</a:t>
            </a:r>
          </a:p>
          <a:p>
            <a:pPr/>
            <a:r>
              <a:t>Develop Web Scrapper / Crawler</a:t>
            </a:r>
          </a:p>
          <a:p>
            <a:pPr/>
            <a:r>
              <a:t>Save and use the collected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2. Data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2. Data Analysis</a:t>
            </a:r>
          </a:p>
        </p:txBody>
      </p:sp>
      <p:sp>
        <p:nvSpPr>
          <p:cNvPr id="133" name="Natural Language Process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Natural Language Processing</a:t>
            </a:r>
          </a:p>
          <a:p>
            <a:pPr/>
            <a:r>
              <a:t>Sentiment Analysis</a:t>
            </a:r>
          </a:p>
          <a:p>
            <a:pPr/>
            <a:r>
              <a:t>Algorithm feedback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3. Dava 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3. Dava visualization</a:t>
            </a:r>
          </a:p>
        </p:txBody>
      </p:sp>
      <p:sp>
        <p:nvSpPr>
          <p:cNvPr id="136" name="Avoid using fancy graph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Avoid using fancy graphs</a:t>
            </a:r>
          </a:p>
          <a:p>
            <a:pPr/>
            <a:r>
              <a:t>Express the intuitive results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4. Feedb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4. Feedback</a:t>
            </a:r>
          </a:p>
        </p:txBody>
      </p:sp>
      <p:sp>
        <p:nvSpPr>
          <p:cNvPr id="139" name="Determination of practica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Determination of practicality</a:t>
            </a:r>
          </a:p>
          <a:p>
            <a:pPr/>
            <a:r>
              <a:t>Web Crawler automation</a:t>
            </a:r>
          </a:p>
          <a:p>
            <a:pPr/>
            <a:r>
              <a:t>Improved model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hank you, please enjo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Thank you, please enjoy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