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
<!-- GCTF{1_l1k3_p01n71n6_47_p0w3r} --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B093-7F1D-48D3-9F84-E02B2FBD3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3CC5D-CD37-439E-9F24-1609D8EAB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47B03-CE6C-46FB-9C35-1D2F4824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7B-FE0F-46D7-BD6D-58CEAEB1F184}" type="datetimeFigureOut">
              <a:rPr lang="en-SG" smtClean="0"/>
              <a:t>7/10/2017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3089-890E-4887-A186-B64BCE25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2D9B7-BECF-4514-B89B-1CC14469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0A3-C182-44A2-81C3-25FD7EFA77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83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D980-2CDA-4408-A75F-58BE0D49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7C299-DD29-4952-AB4D-08368474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DF7A-2564-4E3C-B0AD-E54ADF8F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7B-FE0F-46D7-BD6D-58CEAEB1F184}" type="datetimeFigureOut">
              <a:rPr lang="en-SG" smtClean="0"/>
              <a:t>7/10/2017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3D0B-2F92-478B-966B-D92CC037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F6E4-FA3D-4D6C-A4F4-37A5656B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0A3-C182-44A2-81C3-25FD7EFA77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36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7D3F9-B17A-4F72-9908-C6DC31737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EF4E8-0135-41CC-BC57-48A82C705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2B870-E774-439E-A156-51510658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7B-FE0F-46D7-BD6D-58CEAEB1F184}" type="datetimeFigureOut">
              <a:rPr lang="en-SG" smtClean="0"/>
              <a:t>7/10/2017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BDC78-0F1E-478E-8C26-938C7372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9EBBA-8F18-4F2A-8FF2-9B7267B1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0A3-C182-44A2-81C3-25FD7EFA77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67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01BE-EE18-4A43-85A6-40F3E6C3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60C13-ECD5-459F-85DC-53438B03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7448-F4A8-4176-BA6E-BB74D4B5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7B-FE0F-46D7-BD6D-58CEAEB1F184}" type="datetimeFigureOut">
              <a:rPr lang="en-SG" smtClean="0"/>
              <a:t>7/10/2017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1BF0-9EEB-47F7-AAF4-927ED15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8B357-F029-435F-8349-A8015650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0A3-C182-44A2-81C3-25FD7EFA77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069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A3FE-EBB9-4F00-9195-30F1029D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FAF86-25A3-4FF8-9A78-74D0FCAEE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9CEFB-FABA-41EC-B669-0CE0BF01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7B-FE0F-46D7-BD6D-58CEAEB1F184}" type="datetimeFigureOut">
              <a:rPr lang="en-SG" smtClean="0"/>
              <a:t>7/10/2017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CA94-D986-4A33-A23C-45EF0559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0CEFE-85DD-46DE-AA81-FEC273CF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0A3-C182-44A2-81C3-25FD7EFA77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286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5281-E497-4D2F-A8EF-DCA4494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C817-10AE-4772-AA72-591CDC4BD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7BA43-9D56-400D-82DE-E0DB3C3BF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6A447-E521-42BF-8591-B31F59EA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7B-FE0F-46D7-BD6D-58CEAEB1F184}" type="datetimeFigureOut">
              <a:rPr lang="en-SG" smtClean="0"/>
              <a:t>7/10/2017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C3441-D466-454B-9A3D-5CEFD15D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17011-72A9-47EA-B4D6-4C6E7261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0A3-C182-44A2-81C3-25FD7EFA77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816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79C-A4FB-43AD-B69B-F7ED968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ED117-9EA7-4456-9F0F-145C1AF9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233DC-2D6A-4521-B876-9C83901ED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BE00F-2D52-43D1-8657-0D13086EF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6CE33-7452-413B-BE00-047054939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5DD40-6029-448F-897B-207AF2C2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7B-FE0F-46D7-BD6D-58CEAEB1F184}" type="datetimeFigureOut">
              <a:rPr lang="en-SG" smtClean="0"/>
              <a:t>7/10/2017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112D4-4D19-4F6A-BF9C-60FCBFC2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59DAA-DCD6-45F7-AAC0-790E381D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0A3-C182-44A2-81C3-25FD7EFA77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666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1A8E-F357-493C-A87D-CBFE163A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CA7E7-D692-4812-B53D-D11EB74A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7B-FE0F-46D7-BD6D-58CEAEB1F184}" type="datetimeFigureOut">
              <a:rPr lang="en-SG" smtClean="0"/>
              <a:t>7/10/2017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6EB8B-3EA5-4D05-B87F-7256F073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A01DE-E8D7-40D8-A863-22A10AC1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0A3-C182-44A2-81C3-25FD7EFA77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18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3BB78-2AEE-47EE-8E66-D96B7363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7B-FE0F-46D7-BD6D-58CEAEB1F184}" type="datetimeFigureOut">
              <a:rPr lang="en-SG" smtClean="0"/>
              <a:t>7/10/2017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A6457-AEF9-45AF-8701-2644A30E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0732-D510-42AC-A00A-D0174805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0A3-C182-44A2-81C3-25FD7EFA77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08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5E76-94D5-4E9D-925F-39F328FC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E6A57-15F2-47BE-A486-F86F7C6C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60C1E-055D-44ED-983B-A24744DBD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0BF2-814F-4DBA-9F4A-3A54D207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7B-FE0F-46D7-BD6D-58CEAEB1F184}" type="datetimeFigureOut">
              <a:rPr lang="en-SG" smtClean="0"/>
              <a:t>7/10/2017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C6DD5-4BD0-47A7-B0BB-2A2F9077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4A4E1-FCF2-42C2-97BB-921CCF0F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0A3-C182-44A2-81C3-25FD7EFA77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387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183A-C008-4722-8C17-6C3E19A3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D7D2E-F9E2-4472-A31C-BD77E923B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4278B-B49B-4FD9-9194-5C7839AD9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5B848-0E84-4887-8059-737B5D5E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577B-FE0F-46D7-BD6D-58CEAEB1F184}" type="datetimeFigureOut">
              <a:rPr lang="en-SG" smtClean="0"/>
              <a:t>7/10/2017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4D6FA-B46E-4FBF-BB0F-3D108219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7A16F-67EF-402F-9FEC-5CC57AF2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0A3-C182-44A2-81C3-25FD7EFA77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412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CCD8A-821B-4E19-B0A9-A6417021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AE748-13EE-45B0-A23B-290290DC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5643-88B3-4F35-A20E-12A8E1235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577B-FE0F-46D7-BD6D-58CEAEB1F184}" type="datetimeFigureOut">
              <a:rPr lang="en-SG" smtClean="0"/>
              <a:t>7/10/2017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12692-955C-47E0-9441-85E9B0AE0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03435-9E3C-4366-A9D5-67B00C173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60A3-C182-44A2-81C3-25FD7EFA77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11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BDFC-76BA-4C09-B930-5995FE61E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Here’s the first part of the flag!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9784E-AEA5-481E-8680-E0656051A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GCTF{</a:t>
            </a:r>
          </a:p>
        </p:txBody>
      </p:sp>
    </p:spTree>
    <p:extLst>
      <p:ext uri="{BB962C8B-B14F-4D97-AF65-F5344CB8AC3E}">
        <p14:creationId xmlns:p14="http://schemas.microsoft.com/office/powerpoint/2010/main" val="330805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D95B75-C600-4A8F-AA85-12B23139B0AA}"/>
              </a:ext>
            </a:extLst>
          </p:cNvPr>
          <p:cNvSpPr txBox="1"/>
          <p:nvPr/>
        </p:nvSpPr>
        <p:spPr>
          <a:xfrm>
            <a:off x="2224454" y="3191608"/>
            <a:ext cx="812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This is not a flag but I swear at least one team would place inside the submission box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F08914D-C25D-48E6-A562-F8CC4EBCB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902008"/>
              </p:ext>
            </p:extLst>
          </p:nvPr>
        </p:nvGraphicFramePr>
        <p:xfrm>
          <a:off x="-5646889" y="1916947"/>
          <a:ext cx="215353" cy="177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showAsIcon="1" r:id="rId3" imgW="914400" imgH="792360" progId="Word.Document.12">
                  <p:embed/>
                </p:oleObj>
              </mc:Choice>
              <mc:Fallback>
                <p:oleObj name="Document" showAsIcon="1" r:id="rId3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5646889" y="1916947"/>
                        <a:ext cx="215353" cy="177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3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91C84-A84C-4561-972A-DBF6C1F1C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Here’s the last part of the flag!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678A3B-A881-4631-AA02-C1B036F18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29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Microsoft Word Document</vt:lpstr>
      <vt:lpstr>Here’s the first part of the flag!</vt:lpstr>
      <vt:lpstr>PowerPoint Presentation</vt:lpstr>
      <vt:lpstr>Here’s the last part of the flag!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It's time to HUE!</dc:title>
  <dc:creator>Platy</dc:creator>
  <dc:description>No flag here :(</dc:description>
  <cp:lastModifiedBy>Daryl Lim</cp:lastModifiedBy>
  <cp:revision>9</cp:revision>
  <dcterms:created xsi:type="dcterms:W3CDTF">2017-10-06T17:14:08Z</dcterms:created>
  <dcterms:modified xsi:type="dcterms:W3CDTF">2017-10-06T17:35:55Z</dcterms:modified>
</cp:coreProperties>
</file>