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68256A4B-A1FA-4782-947E-886F89AACF43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11988800" cy="4495800"/>
            <a:chOff x="0" y="584"/>
            <a:chExt cx="5664" cy="283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xmlns="" id="{DBBA0759-52BF-48B2-8171-185C83C369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xmlns="" id="{22001537-C330-4E75-9CE1-269957E8CD00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xmlns="" id="{E86D30E8-BA17-4425-9EF6-DE38B1D9ECDA}"/>
                </a:ext>
              </a:extLst>
            </p:cNvPr>
            <p:cNvSpPr>
              <a:spLocks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18165 w 4917"/>
                <a:gd name="T3" fmla="*/ 0 h 1000"/>
                <a:gd name="T4" fmla="*/ 20225 w 4917"/>
                <a:gd name="T5" fmla="*/ 2060 h 1000"/>
                <a:gd name="T6" fmla="*/ 18169 w 4917"/>
                <a:gd name="T7" fmla="*/ 4115 h 1000"/>
                <a:gd name="T8" fmla="*/ 0 w 4917"/>
                <a:gd name="T9" fmla="*/ 4115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xmlns="" id="{019456DD-21AB-4B69-8741-67DF696E784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Text Box 12">
            <a:extLst>
              <a:ext uri="{FF2B5EF4-FFF2-40B4-BE49-F238E27FC236}">
                <a16:creationId xmlns:a16="http://schemas.microsoft.com/office/drawing/2014/main" xmlns="" id="{8AA306B8-0968-4E98-A08A-649F3E56F0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29750" y="65088"/>
            <a:ext cx="203200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chemeClr val="accent2"/>
                </a:solidFill>
              </a:rPr>
              <a:t>——</a:t>
            </a:r>
            <a:r>
              <a:rPr lang="zh-CN" altLang="en-US" i="1">
                <a:solidFill>
                  <a:schemeClr val="accent2"/>
                </a:solidFill>
              </a:rPr>
              <a:t>数值计算方法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04800" y="1427164"/>
            <a:ext cx="10769600" cy="1609725"/>
          </a:xfrm>
        </p:spPr>
        <p:txBody>
          <a:bodyPr/>
          <a:lstStyle>
            <a:lvl1pPr>
              <a:defRPr sz="4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441700"/>
            <a:ext cx="88392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17010851-EBBC-4E3D-8790-759DDCCA12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8D0C2-7126-4BC5-B273-EA8C31463CE2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79D1B474-7AEC-454B-96BA-D95300A715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316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8CE308E4-86D4-455D-BBCE-76F3928FB7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F8BF-3209-4F80-BB76-07B0111859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75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CD9B9DA6-5ED0-462E-AFF9-63F9232929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78525-A1ED-4520-BF5C-E3AECD7263CF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9EF79BB9-CF0F-4279-8F90-7054F2A0D1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6ED4427E-6BB2-4339-B01D-0FAFBC34EA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BBC69-1194-4099-8252-D7D4C81E0E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45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00018" y="228600"/>
            <a:ext cx="2779183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0351" y="228600"/>
            <a:ext cx="8136467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4BE9C3E9-65F9-4163-92AA-77EE878FF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9BF9-1668-4420-8A75-ED0CBFB80FFC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5B24BD72-0B7D-4F8E-8B67-42E378942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3558BC51-B9E2-419F-BBC2-0B456AC120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E1877-E661-43F0-BF90-309B066158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522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49" charset="-122"/>
              </a:defRPr>
            </a:lvl1pPr>
            <a:lvl2pPr>
              <a:defRPr>
                <a:latin typeface="+mn-lt"/>
                <a:ea typeface="黑体" pitchFamily="49" charset="-122"/>
              </a:defRPr>
            </a:lvl2pPr>
            <a:lvl3pPr>
              <a:defRPr>
                <a:latin typeface="+mn-lt"/>
                <a:ea typeface="黑体" pitchFamily="49" charset="-122"/>
              </a:defRPr>
            </a:lvl3pPr>
            <a:lvl4pPr>
              <a:defRPr>
                <a:latin typeface="+mn-lt"/>
                <a:ea typeface="黑体" pitchFamily="49" charset="-122"/>
              </a:defRPr>
            </a:lvl4pPr>
            <a:lvl5pPr>
              <a:defRPr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D378AC96-DEE5-403C-B0AC-8B92126668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6036D-B36B-4830-8ABE-180A658E627E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FB859802-1C35-4968-85AA-A5A5D2B0DB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9E83271B-40A8-4EC1-99DA-AE6026E12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ABCA6-4996-4611-920A-B1F55558BF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73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78C2B7DC-E54A-41D7-AFC5-E623D4F06C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49506-6F39-491E-997F-FD4BCD4CF9EE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886900A6-F520-4F63-99E6-937E002084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AD0AF479-D8E0-4FFE-992C-E2B668DE3B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26DF6-D1BE-4D2E-9C3E-854D125435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08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181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181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1EFD89F9-31C8-4078-8EDA-FE7C5C82B6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7D2E0-4BFF-4252-A359-4369C99DA6E5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D33EBF8B-298A-4AE3-903B-048199769F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CC8B871B-1379-4764-91A6-076428539E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16E15-7516-44FE-9DBC-A5C6AC8E58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43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7C070F37-0871-4C88-80E2-905128541B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6C4E7-09CF-42C4-8BB9-DAF545E18767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2660114C-C606-4258-B3BB-45773478FC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30168B12-70A2-457C-8A40-45229126A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E81FF-DD09-436E-B6DA-45F4A1424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91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xmlns="" id="{AA96A079-6918-4981-A4F7-DCF839754B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A1994-A696-414F-855C-3E377BA23D62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7D31A6BA-47D2-4C9C-98F3-CE93BDC471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xmlns="" id="{821527BC-B31B-4BB1-A141-6383039BD7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4C958-CE4F-4295-ACE1-86BCD49C87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52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xmlns="" id="{69686B96-4235-4741-9BBE-19F94B5EA4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9EF49-4D4D-49C0-B0DC-A926F39A1849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xmlns="" id="{F731F33E-FAE5-4A79-A078-F454A53083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xmlns="" id="{352456C1-13CF-4DFE-B7DC-DFF95EDE0F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70094-02A4-4214-A32A-E01DC904BC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1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618B9D41-2A2C-4777-B60F-C1B000FAEC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14827-3349-445D-B853-748CFB4CBD11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D2443A1A-CCFB-4C4C-80D6-25E60B78C0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6E6752ED-DCE4-4B5F-90B6-4A4110C33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936A5-9DAE-44B6-9FF2-5E17581C04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0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86B4F62E-7A43-400E-8847-8D5295E90B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A567F-0D84-4BA6-BEF1-138FE66A54F9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D83F105C-AF3F-4178-90E8-182523D651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5A2BE24B-9197-4B01-BE1E-142BF2EEE2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59429-7C3F-45A2-B036-7AE933F302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4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xmlns="" id="{3B53C390-6E87-4F96-B98E-3422FA22223C}"/>
              </a:ext>
            </a:extLst>
          </p:cNvPr>
          <p:cNvGrpSpPr>
            <a:grpSpLocks/>
          </p:cNvGrpSpPr>
          <p:nvPr/>
        </p:nvGrpSpPr>
        <p:grpSpPr bwMode="auto">
          <a:xfrm>
            <a:off x="0" y="152400"/>
            <a:ext cx="11582400" cy="6096000"/>
            <a:chOff x="0" y="96"/>
            <a:chExt cx="5472" cy="3840"/>
          </a:xfrm>
        </p:grpSpPr>
        <p:sp>
          <p:nvSpPr>
            <p:cNvPr id="1032" name="AutoShape 3">
              <a:extLst>
                <a:ext uri="{FF2B5EF4-FFF2-40B4-BE49-F238E27FC236}">
                  <a16:creationId xmlns:a16="http://schemas.microsoft.com/office/drawing/2014/main" xmlns="" id="{20E97FCD-FBD6-40EE-ABA6-63AD0679A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AutoShape 4">
              <a:extLst>
                <a:ext uri="{FF2B5EF4-FFF2-40B4-BE49-F238E27FC236}">
                  <a16:creationId xmlns:a16="http://schemas.microsoft.com/office/drawing/2014/main" xmlns="" id="{1D01579C-F5B8-4ABC-A42A-F328624EBFCB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464 w 7000"/>
                <a:gd name="T3" fmla="*/ 0 h 1000"/>
                <a:gd name="T4" fmla="*/ 499 w 7000"/>
                <a:gd name="T5" fmla="*/ 36 h 1000"/>
                <a:gd name="T6" fmla="*/ 464 w 7000"/>
                <a:gd name="T7" fmla="*/ 71 h 1000"/>
                <a:gd name="T8" fmla="*/ 0 w 7000"/>
                <a:gd name="T9" fmla="*/ 7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Line 5">
              <a:extLst>
                <a:ext uri="{FF2B5EF4-FFF2-40B4-BE49-F238E27FC236}">
                  <a16:creationId xmlns:a16="http://schemas.microsoft.com/office/drawing/2014/main" xmlns="" id="{F3AB6DB4-5494-41E5-BCDB-B3E4914F0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>
            <a:extLst>
              <a:ext uri="{FF2B5EF4-FFF2-40B4-BE49-F238E27FC236}">
                <a16:creationId xmlns:a16="http://schemas.microsoft.com/office/drawing/2014/main" xmlns="" id="{83B26966-B7F7-44E3-9BB3-B35D851EF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228600"/>
            <a:ext cx="1068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xmlns="" id="{4253CC3F-71F4-41D1-A1FB-341CA2794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600200"/>
            <a:ext cx="10566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xmlns="" id="{7E1B6305-4767-4AC1-8820-91966A505A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7E6842A-5802-4D50-B182-C798E8430DD9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xmlns="" id="{40A11336-3B59-4154-A797-2DE4577931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xmlns="" id="{C466D4FB-A875-47D1-A5D9-D15D1841B3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CADAB5E0-3058-4156-86A0-95CA6448A4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29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8C94EE-DA98-4C47-911C-ADCFD99A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7E01AF9-7A64-4603-99CD-406D4FD63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分别以单精度</a:t>
            </a:r>
            <a:r>
              <a:rPr lang="zh-CN" altLang="en-US" dirty="0"/>
              <a:t>和</a:t>
            </a:r>
            <a:r>
              <a:rPr lang="zh-CN" altLang="en-US" dirty="0" smtClean="0"/>
              <a:t>双精度数据类型采用</a:t>
            </a:r>
            <a:r>
              <a:rPr lang="zh-CN" altLang="en-US" dirty="0" smtClean="0"/>
              <a:t>以下公式分别计算</a:t>
            </a:r>
            <a:r>
              <a:rPr lang="en-US" altLang="zh-CN" dirty="0"/>
              <a:t>ln2</a:t>
            </a:r>
            <a:r>
              <a:rPr lang="zh-CN" altLang="en-US" dirty="0" smtClean="0"/>
              <a:t>的近似值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(1)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(2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要求</a:t>
            </a:r>
            <a:r>
              <a:rPr lang="zh-CN" altLang="en-US" dirty="0" smtClean="0"/>
              <a:t>结果具有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zh-CN" altLang="en-US" dirty="0" smtClean="0"/>
              <a:t>有效数字；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尝试得到更高精度的结果；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对结果进行分析</a:t>
            </a:r>
            <a:r>
              <a:rPr lang="zh-CN" altLang="en-US" smtClean="0"/>
              <a:t>、讨论。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B838D20-CEAA-4B6C-B56B-3ADDF025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86036D-B36B-4830-8ABE-180A658E627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2022/2/28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B156D85-B9B5-48ED-B652-5C7C414C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数值计算方法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855EBD3-FCF2-4203-9389-B4689F7A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ABCA6-4996-4611-920A-B1F55558BF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D93B2F7F-6701-49D9-B45D-BFEBE84951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569855"/>
              </p:ext>
            </p:extLst>
          </p:nvPr>
        </p:nvGraphicFramePr>
        <p:xfrm>
          <a:off x="2567608" y="2840917"/>
          <a:ext cx="3834720" cy="76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917360" imgH="380880" progId="Equation.DSMT4">
                  <p:embed/>
                </p:oleObj>
              </mc:Choice>
              <mc:Fallback>
                <p:oleObj name="Equation" r:id="rId3" imgW="1917360" imgH="3808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xmlns="" id="{D93B2F7F-6701-49D9-B45D-BFEBE84951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2840917"/>
                        <a:ext cx="3834720" cy="76176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F2CA6086-4A7B-4CCF-BF8D-F7359A5A3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493353"/>
              </p:ext>
            </p:extLst>
          </p:nvPr>
        </p:nvGraphicFramePr>
        <p:xfrm>
          <a:off x="2567608" y="3861485"/>
          <a:ext cx="586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2933640" imgH="419040" progId="Equation.DSMT4">
                  <p:embed/>
                </p:oleObj>
              </mc:Choice>
              <mc:Fallback>
                <p:oleObj name="Equation" r:id="rId5" imgW="2933640" imgH="419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xmlns="" id="{F2CA6086-4A7B-4CCF-BF8D-F7359A5A34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3861485"/>
                        <a:ext cx="5867400" cy="838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8382215"/>
      </p:ext>
    </p:extLst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49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黑体</vt:lpstr>
      <vt:lpstr>宋体</vt:lpstr>
      <vt:lpstr>Arial</vt:lpstr>
      <vt:lpstr>Arial Black</vt:lpstr>
      <vt:lpstr>Times New Roman</vt:lpstr>
      <vt:lpstr>Wingdings</vt:lpstr>
      <vt:lpstr>Radial</vt:lpstr>
      <vt:lpstr>Equation</vt:lpstr>
      <vt:lpstr>第一章作业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第一章作业</dc:title>
  <dc:creator>feng xingyou</dc:creator>
  <cp:lastModifiedBy>zyh</cp:lastModifiedBy>
  <cp:revision>4</cp:revision>
  <dcterms:created xsi:type="dcterms:W3CDTF">2022-02-27T03:20:30Z</dcterms:created>
  <dcterms:modified xsi:type="dcterms:W3CDTF">2022-02-28T01:48:10Z</dcterms:modified>
</cp:coreProperties>
</file>