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5943600" cy="5486400"/>
  <p:notesSz cx="6858000" cy="9144000"/>
  <p:defaultTextStyle>
    <a:defPPr>
      <a:defRPr lang="en-US"/>
    </a:defPPr>
    <a:lvl1pPr marL="0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458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6916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375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3834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292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0750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208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7666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602" y="126"/>
      </p:cViewPr>
      <p:guideLst>
        <p:guide orient="horz" pos="1728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704342"/>
            <a:ext cx="5052060" cy="117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3108960"/>
            <a:ext cx="41605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219712"/>
            <a:ext cx="1337310" cy="4681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19712"/>
            <a:ext cx="3912870" cy="4681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3525522"/>
            <a:ext cx="5052060" cy="108966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2325373"/>
            <a:ext cx="5052060" cy="1200150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72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58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3pPr>
            <a:lvl4pPr marL="470188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4pPr>
            <a:lvl5pPr marL="626917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5pPr>
            <a:lvl6pPr marL="783646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6pPr>
            <a:lvl7pPr marL="940375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7pPr>
            <a:lvl8pPr marL="1097104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8pPr>
            <a:lvl9pPr marL="1253833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280163"/>
            <a:ext cx="2625090" cy="3620770"/>
          </a:xfrm>
        </p:spPr>
        <p:txBody>
          <a:bodyPr/>
          <a:lstStyle>
            <a:lvl1pPr>
              <a:defRPr sz="950"/>
            </a:lvl1pPr>
            <a:lvl2pPr>
              <a:defRPr sz="85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1280163"/>
            <a:ext cx="2625090" cy="3620770"/>
          </a:xfrm>
        </p:spPr>
        <p:txBody>
          <a:bodyPr/>
          <a:lstStyle>
            <a:lvl1pPr>
              <a:defRPr sz="950"/>
            </a:lvl1pPr>
            <a:lvl2pPr>
              <a:defRPr sz="85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3" y="1228091"/>
            <a:ext cx="2626122" cy="51181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56729" indent="0">
              <a:buNone/>
              <a:defRPr sz="700" b="1"/>
            </a:lvl2pPr>
            <a:lvl3pPr marL="313458" indent="0">
              <a:buNone/>
              <a:defRPr sz="600" b="1"/>
            </a:lvl3pPr>
            <a:lvl4pPr marL="470188" indent="0">
              <a:buNone/>
              <a:defRPr sz="550" b="1"/>
            </a:lvl4pPr>
            <a:lvl5pPr marL="626917" indent="0">
              <a:buNone/>
              <a:defRPr sz="550" b="1"/>
            </a:lvl5pPr>
            <a:lvl6pPr marL="783646" indent="0">
              <a:buNone/>
              <a:defRPr sz="550" b="1"/>
            </a:lvl6pPr>
            <a:lvl7pPr marL="940375" indent="0">
              <a:buNone/>
              <a:defRPr sz="550" b="1"/>
            </a:lvl7pPr>
            <a:lvl8pPr marL="1097104" indent="0">
              <a:buNone/>
              <a:defRPr sz="550" b="1"/>
            </a:lvl8pPr>
            <a:lvl9pPr marL="1253833" indent="0">
              <a:buNone/>
              <a:defRPr sz="5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3" y="1739900"/>
            <a:ext cx="2626122" cy="3161032"/>
          </a:xfrm>
        </p:spPr>
        <p:txBody>
          <a:bodyPr/>
          <a:lstStyle>
            <a:lvl1pPr>
              <a:defRPr sz="850"/>
            </a:lvl1pPr>
            <a:lvl2pPr>
              <a:defRPr sz="700"/>
            </a:lvl2pPr>
            <a:lvl3pPr>
              <a:defRPr sz="600"/>
            </a:lvl3pPr>
            <a:lvl4pPr>
              <a:defRPr sz="550"/>
            </a:lvl4pPr>
            <a:lvl5pPr>
              <a:defRPr sz="550"/>
            </a:lvl5pPr>
            <a:lvl6pPr>
              <a:defRPr sz="550"/>
            </a:lvl6pPr>
            <a:lvl7pPr>
              <a:defRPr sz="550"/>
            </a:lvl7pPr>
            <a:lvl8pPr>
              <a:defRPr sz="550"/>
            </a:lvl8pPr>
            <a:lvl9pPr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7" y="1228091"/>
            <a:ext cx="2627154" cy="51181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56729" indent="0">
              <a:buNone/>
              <a:defRPr sz="700" b="1"/>
            </a:lvl2pPr>
            <a:lvl3pPr marL="313458" indent="0">
              <a:buNone/>
              <a:defRPr sz="600" b="1"/>
            </a:lvl3pPr>
            <a:lvl4pPr marL="470188" indent="0">
              <a:buNone/>
              <a:defRPr sz="550" b="1"/>
            </a:lvl4pPr>
            <a:lvl5pPr marL="626917" indent="0">
              <a:buNone/>
              <a:defRPr sz="550" b="1"/>
            </a:lvl5pPr>
            <a:lvl6pPr marL="783646" indent="0">
              <a:buNone/>
              <a:defRPr sz="550" b="1"/>
            </a:lvl6pPr>
            <a:lvl7pPr marL="940375" indent="0">
              <a:buNone/>
              <a:defRPr sz="550" b="1"/>
            </a:lvl7pPr>
            <a:lvl8pPr marL="1097104" indent="0">
              <a:buNone/>
              <a:defRPr sz="550" b="1"/>
            </a:lvl8pPr>
            <a:lvl9pPr marL="1253833" indent="0">
              <a:buNone/>
              <a:defRPr sz="5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7" y="1739900"/>
            <a:ext cx="2627154" cy="3161032"/>
          </a:xfrm>
        </p:spPr>
        <p:txBody>
          <a:bodyPr/>
          <a:lstStyle>
            <a:lvl1pPr>
              <a:defRPr sz="850"/>
            </a:lvl1pPr>
            <a:lvl2pPr>
              <a:defRPr sz="700"/>
            </a:lvl2pPr>
            <a:lvl3pPr>
              <a:defRPr sz="600"/>
            </a:lvl3pPr>
            <a:lvl4pPr>
              <a:defRPr sz="550"/>
            </a:lvl4pPr>
            <a:lvl5pPr>
              <a:defRPr sz="550"/>
            </a:lvl5pPr>
            <a:lvl6pPr>
              <a:defRPr sz="550"/>
            </a:lvl6pPr>
            <a:lvl7pPr>
              <a:defRPr sz="550"/>
            </a:lvl7pPr>
            <a:lvl8pPr>
              <a:defRPr sz="550"/>
            </a:lvl8pPr>
            <a:lvl9pPr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5" y="218440"/>
            <a:ext cx="1955403" cy="92964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218443"/>
            <a:ext cx="3322638" cy="4682490"/>
          </a:xfrm>
        </p:spPr>
        <p:txBody>
          <a:bodyPr/>
          <a:lstStyle>
            <a:lvl1pPr>
              <a:defRPr sz="1100"/>
            </a:lvl1pPr>
            <a:lvl2pPr>
              <a:defRPr sz="950"/>
            </a:lvl2pPr>
            <a:lvl3pPr>
              <a:defRPr sz="85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5" y="1148083"/>
            <a:ext cx="1955403" cy="3752850"/>
          </a:xfrm>
        </p:spPr>
        <p:txBody>
          <a:bodyPr/>
          <a:lstStyle>
            <a:lvl1pPr marL="0" indent="0">
              <a:buNone/>
              <a:defRPr sz="450"/>
            </a:lvl1pPr>
            <a:lvl2pPr marL="156729" indent="0">
              <a:buNone/>
              <a:defRPr sz="400"/>
            </a:lvl2pPr>
            <a:lvl3pPr marL="313458" indent="0">
              <a:buNone/>
              <a:defRPr sz="300"/>
            </a:lvl3pPr>
            <a:lvl4pPr marL="470188" indent="0">
              <a:buNone/>
              <a:defRPr sz="300"/>
            </a:lvl4pPr>
            <a:lvl5pPr marL="626917" indent="0">
              <a:buNone/>
              <a:defRPr sz="300"/>
            </a:lvl5pPr>
            <a:lvl6pPr marL="783646" indent="0">
              <a:buNone/>
              <a:defRPr sz="300"/>
            </a:lvl6pPr>
            <a:lvl7pPr marL="940375" indent="0">
              <a:buNone/>
              <a:defRPr sz="300"/>
            </a:lvl7pPr>
            <a:lvl8pPr marL="1097104" indent="0">
              <a:buNone/>
              <a:defRPr sz="300"/>
            </a:lvl8pPr>
            <a:lvl9pPr marL="1253833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3840483"/>
            <a:ext cx="3566160" cy="45339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490220"/>
            <a:ext cx="3566160" cy="3291840"/>
          </a:xfrm>
        </p:spPr>
        <p:txBody>
          <a:bodyPr/>
          <a:lstStyle>
            <a:lvl1pPr marL="0" indent="0">
              <a:buNone/>
              <a:defRPr sz="1100"/>
            </a:lvl1pPr>
            <a:lvl2pPr marL="156729" indent="0">
              <a:buNone/>
              <a:defRPr sz="950"/>
            </a:lvl2pPr>
            <a:lvl3pPr marL="313458" indent="0">
              <a:buNone/>
              <a:defRPr sz="850"/>
            </a:lvl3pPr>
            <a:lvl4pPr marL="470188" indent="0">
              <a:buNone/>
              <a:defRPr sz="700"/>
            </a:lvl4pPr>
            <a:lvl5pPr marL="626917" indent="0">
              <a:buNone/>
              <a:defRPr sz="700"/>
            </a:lvl5pPr>
            <a:lvl6pPr marL="783646" indent="0">
              <a:buNone/>
              <a:defRPr sz="700"/>
            </a:lvl6pPr>
            <a:lvl7pPr marL="940375" indent="0">
              <a:buNone/>
              <a:defRPr sz="700"/>
            </a:lvl7pPr>
            <a:lvl8pPr marL="1097104" indent="0">
              <a:buNone/>
              <a:defRPr sz="700"/>
            </a:lvl8pPr>
            <a:lvl9pPr marL="1253833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4293873"/>
            <a:ext cx="3566160" cy="643890"/>
          </a:xfrm>
        </p:spPr>
        <p:txBody>
          <a:bodyPr/>
          <a:lstStyle>
            <a:lvl1pPr marL="0" indent="0">
              <a:buNone/>
              <a:defRPr sz="450"/>
            </a:lvl1pPr>
            <a:lvl2pPr marL="156729" indent="0">
              <a:buNone/>
              <a:defRPr sz="400"/>
            </a:lvl2pPr>
            <a:lvl3pPr marL="313458" indent="0">
              <a:buNone/>
              <a:defRPr sz="300"/>
            </a:lvl3pPr>
            <a:lvl4pPr marL="470188" indent="0">
              <a:buNone/>
              <a:defRPr sz="300"/>
            </a:lvl4pPr>
            <a:lvl5pPr marL="626917" indent="0">
              <a:buNone/>
              <a:defRPr sz="300"/>
            </a:lvl5pPr>
            <a:lvl6pPr marL="783646" indent="0">
              <a:buNone/>
              <a:defRPr sz="300"/>
            </a:lvl6pPr>
            <a:lvl7pPr marL="940375" indent="0">
              <a:buNone/>
              <a:defRPr sz="300"/>
            </a:lvl7pPr>
            <a:lvl8pPr marL="1097104" indent="0">
              <a:buNone/>
              <a:defRPr sz="300"/>
            </a:lvl8pPr>
            <a:lvl9pPr marL="1253833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219712"/>
            <a:ext cx="5349240" cy="914400"/>
          </a:xfrm>
          <a:prstGeom prst="rect">
            <a:avLst/>
          </a:prstGeom>
        </p:spPr>
        <p:txBody>
          <a:bodyPr vert="horz" lIns="62692" tIns="31346" rIns="62692" bIns="3134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280163"/>
            <a:ext cx="5349240" cy="3620770"/>
          </a:xfrm>
          <a:prstGeom prst="rect">
            <a:avLst/>
          </a:prstGeom>
        </p:spPr>
        <p:txBody>
          <a:bodyPr vert="horz" lIns="62692" tIns="31346" rIns="62692" bIns="313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5085080"/>
            <a:ext cx="1386840" cy="292100"/>
          </a:xfrm>
          <a:prstGeom prst="rect">
            <a:avLst/>
          </a:prstGeom>
        </p:spPr>
        <p:txBody>
          <a:bodyPr vert="horz" lIns="62692" tIns="31346" rIns="62692" bIns="31346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5085080"/>
            <a:ext cx="1882140" cy="292100"/>
          </a:xfrm>
          <a:prstGeom prst="rect">
            <a:avLst/>
          </a:prstGeom>
        </p:spPr>
        <p:txBody>
          <a:bodyPr vert="horz" lIns="62692" tIns="31346" rIns="62692" bIns="31346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5085080"/>
            <a:ext cx="1386840" cy="292100"/>
          </a:xfrm>
          <a:prstGeom prst="rect">
            <a:avLst/>
          </a:prstGeom>
        </p:spPr>
        <p:txBody>
          <a:bodyPr vert="horz" lIns="62692" tIns="31346" rIns="62692" bIns="31346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58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7" indent="-117547" algn="l" defTabSz="31345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5" indent="-97956" algn="l" defTabSz="313458" rtl="0" eaLnBrk="1" latinLnBrk="0" hangingPunct="1">
        <a:spcBef>
          <a:spcPct val="20000"/>
        </a:spcBef>
        <a:buFont typeface="Arial" pitchFamily="34" charset="0"/>
        <a:buChar char="–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391823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548553" indent="-78365" algn="l" defTabSz="31345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82" indent="-78365" algn="l" defTabSz="31345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11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40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69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98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9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8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8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7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46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75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04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33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EB0CF-E251-4CA8-B75B-A7C9E8A11278}"/>
              </a:ext>
            </a:extLst>
          </p:cNvPr>
          <p:cNvSpPr/>
          <p:nvPr/>
        </p:nvSpPr>
        <p:spPr>
          <a:xfrm>
            <a:off x="76200" y="82864"/>
            <a:ext cx="1295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91CA066-285A-4BAC-9600-7A1B4AB8268C}"/>
              </a:ext>
            </a:extLst>
          </p:cNvPr>
          <p:cNvSpPr/>
          <p:nvPr/>
        </p:nvSpPr>
        <p:spPr>
          <a:xfrm>
            <a:off x="4559831" y="82864"/>
            <a:ext cx="129539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Operators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C7D8C0B6-B6D9-4853-8275-8B76D60E9A81}"/>
              </a:ext>
            </a:extLst>
          </p:cNvPr>
          <p:cNvSpPr/>
          <p:nvPr/>
        </p:nvSpPr>
        <p:spPr>
          <a:xfrm rot="19209828">
            <a:off x="3220264" y="646526"/>
            <a:ext cx="1301947" cy="29587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66F10A39-0C4B-40ED-BDF5-BE92709DBEFD}"/>
              </a:ext>
            </a:extLst>
          </p:cNvPr>
          <p:cNvSpPr/>
          <p:nvPr/>
        </p:nvSpPr>
        <p:spPr>
          <a:xfrm rot="2964654" flipV="1">
            <a:off x="1302245" y="646526"/>
            <a:ext cx="1040150" cy="29587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7A86F-BFE1-E1A0-70DC-64913F6F71A9}"/>
              </a:ext>
            </a:extLst>
          </p:cNvPr>
          <p:cNvSpPr/>
          <p:nvPr/>
        </p:nvSpPr>
        <p:spPr>
          <a:xfrm>
            <a:off x="2127121" y="1143000"/>
            <a:ext cx="129539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37928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36C3374B136740AA1FAC8BD9D680CC" ma:contentTypeVersion="8" ma:contentTypeDescription="Create a new document." ma:contentTypeScope="" ma:versionID="bb5f9765c2ee82de291520568ce730cf">
  <xsd:schema xmlns:xsd="http://www.w3.org/2001/XMLSchema" xmlns:xs="http://www.w3.org/2001/XMLSchema" xmlns:p="http://schemas.microsoft.com/office/2006/metadata/properties" xmlns:ns2="fe4f0764-13b6-43d6-9aa6-a203ee0661e2" xmlns:ns3="4780e01a-7721-4e99-8773-51722f20653e" targetNamespace="http://schemas.microsoft.com/office/2006/metadata/properties" ma:root="true" ma:fieldsID="5bdb87cdc60a65622afbcf1662c2466e" ns2:_="" ns3:_="">
    <xsd:import namespace="fe4f0764-13b6-43d6-9aa6-a203ee0661e2"/>
    <xsd:import namespace="4780e01a-7721-4e99-8773-51722f2065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f0764-13b6-43d6-9aa6-a203ee0661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e01a-7721-4e99-8773-51722f20653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AEFF16-575B-4369-9410-A0F62D25E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f0764-13b6-43d6-9aa6-a203ee0661e2"/>
    <ds:schemaRef ds:uri="4780e01a-7721-4e99-8773-51722f206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2C26B-7541-4796-97E3-2626C4FE0C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E3D9A-136F-4707-9C04-573AFEF17BF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lcollier</dc:creator>
  <cp:lastModifiedBy>Lewis Collier</cp:lastModifiedBy>
  <cp:revision>91</cp:revision>
  <dcterms:created xsi:type="dcterms:W3CDTF">2006-08-16T00:00:00Z</dcterms:created>
  <dcterms:modified xsi:type="dcterms:W3CDTF">2024-02-22T17:02:38Z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0x0101006136C3374B136740AA1FAC8BD9D680CC</vt:lpwstr>
  </property>
</Properties>
</file>