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Feb 28,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25 identifiers, 25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484223"/>
            <a:ext cx="10911535" cy="348312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982203" y="1665465"/>
            <a:ext cx="10227289"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423257" y="1665465"/>
            <a:ext cx="734518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3383241" y="1665465"/>
            <a:ext cx="5425213"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2364824" y="1665465"/>
            <a:ext cx="7462047"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MyList</a:t>
                      </a:r>
                    </a:p>
                  </a:txBody>
                  <a:tcPr/>
                </a:tc>
                <a:tc>
                  <a:txBody>
                    <a:bodyPr/>
                    <a:lstStyle/>
                    <a:p>
                      <a:r>
                        <a:t>GO:1903706|regulation of hemopoiesis|-11.9;GO:0045646|regulation of erythrocyte differentiation|-11.4;GO:0045637|regulation of myeloid cell differentiation|-10.8</a:t>
                      </a:r>
                    </a:p>
                  </a:txBody>
                  <a:tcPr/>
                </a:tc>
              </a:tr>
              <a:tr h="1280160">
                <a:tc>
                  <a:txBody>
                    <a:bodyPr/>
                    <a:lstStyle/>
                    <a:p>
                      <a:r>
                        <a:t>MyList_MCODE_ALL</a:t>
                      </a:r>
                    </a:p>
                  </a:txBody>
                  <a:tcPr/>
                </a:tc>
                <a:tc>
                  <a:txBody>
                    <a:bodyPr/>
                    <a:lstStyle/>
                    <a:p>
                      <a:r>
                        <a:t>GO:0030099|myeloid cell differentiation|-7.3;mmu05221|Acute myeloid leukemia - Mus musculus (house mouse)|-6.8;GO:1903706|regulation of hemopoiesis|-6.7</a:t>
                      </a:r>
                    </a:p>
                  </a:txBody>
                  <a:tcPr/>
                </a:tc>
              </a:tr>
              <a:tr h="1280160">
                <a:tc>
                  <a:txBody>
                    <a:bodyPr/>
                    <a:lstStyle/>
                    <a:p>
                      <a:r>
                        <a:t>MyList_SUB1_MCODE_1</a:t>
                      </a:r>
                    </a:p>
                  </a:txBody>
                  <a:tcPr/>
                </a:tc>
                <a:tc>
                  <a:txBody>
                    <a:bodyPr/>
                    <a:lstStyle/>
                    <a:p>
                      <a:r>
                        <a:t>GO:0030099|myeloid cell differentiation|-7.3;mmu05221|Acute myeloid leukemia - Mus musculus (house mouse)|-6.8;GO:1903706|regulation of hemopoiesis|-6.7</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