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Feb 28,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25 identifiers, 25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947274"/>
            <a:ext cx="10911535" cy="2557022"/>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192065" y="1665465"/>
            <a:ext cx="9807564"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591147" y="1665465"/>
            <a:ext cx="700940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693778" y="1665465"/>
            <a:ext cx="6804138"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1781884" y="1665465"/>
            <a:ext cx="8627927"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MyList</a:t>
                      </a:r>
                    </a:p>
                  </a:txBody>
                  <a:tcPr/>
                </a:tc>
                <a:tc>
                  <a:txBody>
                    <a:bodyPr/>
                    <a:lstStyle/>
                    <a:p>
                      <a:r>
                        <a:t>GO:0045646|regulation of erythrocyte differentiation|-14.2;GO:0045637|regulation of myeloid cell differentiation|-11.3;GO:1903706|regulation of hemopoiesis|-9.1</a:t>
                      </a:r>
                    </a:p>
                  </a:txBody>
                  <a:tcPr/>
                </a:tc>
              </a:tr>
              <a:tr h="1280160">
                <a:tc>
                  <a:txBody>
                    <a:bodyPr/>
                    <a:lstStyle/>
                    <a:p>
                      <a:r>
                        <a:t>MyList_MCODE_ALL</a:t>
                      </a:r>
                    </a:p>
                  </a:txBody>
                  <a:tcPr/>
                </a:tc>
                <a:tc>
                  <a:txBody>
                    <a:bodyPr/>
                    <a:lstStyle/>
                    <a:p>
                      <a:r>
                        <a:t>GO:0002573|myeloid leukocyte differentiation|-7.7;GO:0030099|myeloid cell differentiation|-6.6;GO:0002521|leukocyte differentiation|-5.9</a:t>
                      </a:r>
                    </a:p>
                  </a:txBody>
                  <a:tcPr/>
                </a:tc>
              </a:tr>
              <a:tr h="1280160">
                <a:tc>
                  <a:txBody>
                    <a:bodyPr/>
                    <a:lstStyle/>
                    <a:p>
                      <a:r>
                        <a:t>MyList_SUB1_MCODE_1</a:t>
                      </a:r>
                    </a:p>
                  </a:txBody>
                  <a:tcPr/>
                </a:tc>
                <a:tc>
                  <a:txBody>
                    <a:bodyPr/>
                    <a:lstStyle/>
                    <a:p>
                      <a:r>
                        <a:t>GO:0002573|myeloid leukocyte differentiation|-7.7;GO:0030099|myeloid cell differentiation|-6.6;GO:0002521|leukocyte differentiation|-5.9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