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Feb 28, 2023</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25 identifiers, 25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536806"/>
            <a:ext cx="10911535" cy="3377958"/>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1985173"/>
            <a:ext cx="10911535" cy="4481225"/>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822302" y="1665465"/>
            <a:ext cx="8547090"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1175084" y="1665465"/>
            <a:ext cx="9841527"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2307716" y="1665465"/>
            <a:ext cx="7576262"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MyList</a:t>
                      </a:r>
                    </a:p>
                  </a:txBody>
                  <a:tcPr/>
                </a:tc>
                <a:tc>
                  <a:txBody>
                    <a:bodyPr/>
                    <a:lstStyle/>
                    <a:p>
                      <a:r>
                        <a:t>GO:0045637|regulation of myeloid cell differentiation|-10.6;GO:1903706|regulation of hemopoiesis|-9.9;GO:0060216|definitive hemopoiesis|-8.4</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