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28,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 identifiers, 25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620789"/>
            <a:ext cx="10911535" cy="320999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627563" y="1665465"/>
            <a:ext cx="8936568"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072566" y="1665465"/>
            <a:ext cx="604656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1569817" y="1665465"/>
            <a:ext cx="905206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346308" y="1665465"/>
            <a:ext cx="7499079"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GO:0045637|regulation of myeloid cell differentiation|-13.0;GO:0035162|embryonic hemopoiesis|-12.9;GO:1903706|regulation of hemopoiesis|-12.2</a:t>
                      </a:r>
                    </a:p>
                  </a:txBody>
                  <a:tcPr/>
                </a:tc>
              </a:tr>
              <a:tr h="1280160">
                <a:tc>
                  <a:txBody>
                    <a:bodyPr/>
                    <a:lstStyle/>
                    <a:p>
                      <a:r>
                        <a:t>MyList_MCODE_ALL</a:t>
                      </a:r>
                    </a:p>
                  </a:txBody>
                  <a:tcPr/>
                </a:tc>
                <a:tc>
                  <a:txBody>
                    <a:bodyPr/>
                    <a:lstStyle/>
                    <a:p>
                      <a:r>
                        <a:t>GO:0045637|regulation of myeloid cell differentiation|-11.7;GO:0030099|myeloid cell differentiation|-10.9;GO:1903706|regulation of hemopoiesis|-10.0</a:t>
                      </a:r>
                    </a:p>
                  </a:txBody>
                  <a:tcPr/>
                </a:tc>
              </a:tr>
              <a:tr h="1280160">
                <a:tc>
                  <a:txBody>
                    <a:bodyPr/>
                    <a:lstStyle/>
                    <a:p>
                      <a:r>
                        <a:t>MyList_SUB1_MCODE_1</a:t>
                      </a:r>
                    </a:p>
                  </a:txBody>
                  <a:tcPr/>
                </a:tc>
                <a:tc>
                  <a:txBody>
                    <a:bodyPr/>
                    <a:lstStyle/>
                    <a:p>
                      <a:r>
                        <a:t>GO:0045637|regulation of myeloid cell differentiation|-11.7;GO:0030099|myeloid cell differentiation|-10.9;GO:1903706|regulation of hemopoiesis|-10.0</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