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Feb 28, 2023</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25 identifiers, 25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679707"/>
            <a:ext cx="10911535" cy="3092157"/>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2178922"/>
            <a:ext cx="10911535" cy="4093727"/>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232191" y="1665465"/>
            <a:ext cx="9727312"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3346651" y="1665465"/>
            <a:ext cx="5498392"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3591491" y="1665465"/>
            <a:ext cx="5008713"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MyList</a:t>
                      </a:r>
                    </a:p>
                  </a:txBody>
                  <a:tcPr/>
                </a:tc>
                <a:tc>
                  <a:txBody>
                    <a:bodyPr/>
                    <a:lstStyle/>
                    <a:p>
                      <a:r>
                        <a:t>GO:0030099|myeloid cell differentiation|-8.3;GO:1903706|regulation of hemopoiesis|-7.3;GO:0002521|leukocyte differentiation|-7.1</a:t>
                      </a:r>
                    </a:p>
                  </a:txBody>
                  <a:tcPr/>
                </a:tc>
              </a:tr>
              <a:tr h="1280160">
                <a:tc>
                  <a:txBody>
                    <a:bodyPr/>
                    <a:lstStyle/>
                    <a:p>
                      <a:r>
                        <a:t>MyList_MCODE_ALL</a:t>
                      </a:r>
                    </a:p>
                  </a:txBody>
                  <a:tcPr/>
                </a:tc>
                <a:tc>
                  <a:txBody>
                    <a:bodyPr/>
                    <a:lstStyle/>
                    <a:p>
                      <a:r>
                        <a:t>GO:0048568|embryonic organ development|-3.5</a:t>
                      </a:r>
                    </a:p>
                  </a:txBody>
                  <a:tcPr/>
                </a:tc>
              </a:tr>
              <a:tr h="1280160">
                <a:tc>
                  <a:txBody>
                    <a:bodyPr/>
                    <a:lstStyle/>
                    <a:p>
                      <a:r>
                        <a:t>MyList_SUB1_MCODE_1</a:t>
                      </a:r>
                    </a:p>
                  </a:txBody>
                  <a:tcPr/>
                </a:tc>
                <a:tc>
                  <a:txBody>
                    <a:bodyPr/>
                    <a:lstStyle/>
                    <a:p>
                      <a:r>
                        <a:t>GO:0048568|embryonic organ development|-3.5</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