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3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3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3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5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3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9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B781-420E-4742-81AD-55B211B290F8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66B8-636D-D74A-B917-7284127E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338"/>
            <a:ext cx="8229600" cy="1143000"/>
          </a:xfrm>
        </p:spPr>
        <p:txBody>
          <a:bodyPr/>
          <a:lstStyle/>
          <a:p>
            <a:r>
              <a:rPr lang="en-US" dirty="0" smtClean="0"/>
              <a:t>Driving Simulation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778"/>
            <a:ext cx="8229600" cy="4525963"/>
          </a:xfrm>
        </p:spPr>
        <p:txBody>
          <a:bodyPr/>
          <a:lstStyle/>
          <a:p>
            <a:r>
              <a:rPr lang="en-US" dirty="0" smtClean="0"/>
              <a:t>Double Lane Change</a:t>
            </a:r>
          </a:p>
        </p:txBody>
      </p:sp>
      <p:grpSp>
        <p:nvGrpSpPr>
          <p:cNvPr id="222" name="Group 221"/>
          <p:cNvGrpSpPr>
            <a:grpSpLocks noChangeAspect="1"/>
          </p:cNvGrpSpPr>
          <p:nvPr/>
        </p:nvGrpSpPr>
        <p:grpSpPr>
          <a:xfrm>
            <a:off x="1226627" y="1531110"/>
            <a:ext cx="6707809" cy="5107977"/>
            <a:chOff x="203201" y="152401"/>
            <a:chExt cx="8737601" cy="6553201"/>
          </a:xfrm>
        </p:grpSpPr>
        <p:pic>
          <p:nvPicPr>
            <p:cNvPr id="223" name="Picture 222" descr="doublelandchange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1" y="152401"/>
              <a:ext cx="8737601" cy="6553201"/>
            </a:xfrm>
            <a:prstGeom prst="rect">
              <a:avLst/>
            </a:prstGeom>
          </p:spPr>
        </p:pic>
        <p:grpSp>
          <p:nvGrpSpPr>
            <p:cNvPr id="224" name="Group 223"/>
            <p:cNvGrpSpPr/>
            <p:nvPr/>
          </p:nvGrpSpPr>
          <p:grpSpPr>
            <a:xfrm>
              <a:off x="2369418" y="407029"/>
              <a:ext cx="850392" cy="3291292"/>
              <a:chOff x="1979560" y="383826"/>
              <a:chExt cx="1602661" cy="6242752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grpSp>
            <p:nvGrpSpPr>
              <p:cNvPr id="279" name="Group 278"/>
              <p:cNvGrpSpPr/>
              <p:nvPr/>
            </p:nvGrpSpPr>
            <p:grpSpPr>
              <a:xfrm>
                <a:off x="1979560" y="740470"/>
                <a:ext cx="1602661" cy="5609453"/>
                <a:chOff x="2840177" y="144625"/>
                <a:chExt cx="1888795" cy="4958209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3421002" y="4194757"/>
                  <a:ext cx="717903" cy="908077"/>
                  <a:chOff x="3504276" y="3103417"/>
                  <a:chExt cx="1197732" cy="1515013"/>
                </a:xfrm>
              </p:grpSpPr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3504276" y="4356565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29" name="Oval 328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30" name="Oval 329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3504276" y="3710353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27" name="Oval 326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28" name="Oval 327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3504276" y="3103417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25" name="Oval 324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26" name="Oval 325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840177" y="2029879"/>
                  <a:ext cx="717903" cy="908077"/>
                  <a:chOff x="3504276" y="3103417"/>
                  <a:chExt cx="1197732" cy="1515013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3504276" y="4356565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20" name="Oval 319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21" name="Oval 320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  <p:grpSp>
                <p:nvGrpSpPr>
                  <p:cNvPr id="314" name="Group 313"/>
                  <p:cNvGrpSpPr/>
                  <p:nvPr/>
                </p:nvGrpSpPr>
                <p:grpSpPr>
                  <a:xfrm>
                    <a:off x="3504276" y="3710353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18" name="Oval 317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19" name="Oval 318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  <p:grpSp>
                <p:nvGrpSpPr>
                  <p:cNvPr id="315" name="Group 314"/>
                  <p:cNvGrpSpPr/>
                  <p:nvPr/>
                </p:nvGrpSpPr>
                <p:grpSpPr>
                  <a:xfrm>
                    <a:off x="3504276" y="3103417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16" name="Oval 315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17" name="Oval 316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4011069" y="2053034"/>
                  <a:ext cx="717903" cy="908077"/>
                  <a:chOff x="3504276" y="3103417"/>
                  <a:chExt cx="1197732" cy="1515013"/>
                </a:xfrm>
              </p:grpSpPr>
              <p:grpSp>
                <p:nvGrpSpPr>
                  <p:cNvPr id="304" name="Group 303"/>
                  <p:cNvGrpSpPr/>
                  <p:nvPr/>
                </p:nvGrpSpPr>
                <p:grpSpPr>
                  <a:xfrm>
                    <a:off x="3504276" y="4356565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11" name="Oval 310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12" name="Oval 311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  <p:grpSp>
                <p:nvGrpSpPr>
                  <p:cNvPr id="305" name="Group 304"/>
                  <p:cNvGrpSpPr/>
                  <p:nvPr/>
                </p:nvGrpSpPr>
                <p:grpSpPr>
                  <a:xfrm>
                    <a:off x="3504276" y="3710353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09" name="Oval 308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10" name="Oval 309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  <p:grpSp>
                <p:nvGrpSpPr>
                  <p:cNvPr id="306" name="Group 305"/>
                  <p:cNvGrpSpPr/>
                  <p:nvPr/>
                </p:nvGrpSpPr>
                <p:grpSpPr>
                  <a:xfrm>
                    <a:off x="3504276" y="3103417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07" name="Oval 306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08" name="Oval 307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21002" y="144625"/>
                  <a:ext cx="717903" cy="908077"/>
                  <a:chOff x="3504276" y="3103417"/>
                  <a:chExt cx="1197732" cy="1515013"/>
                </a:xfrm>
              </p:grpSpPr>
              <p:grpSp>
                <p:nvGrpSpPr>
                  <p:cNvPr id="295" name="Group 294"/>
                  <p:cNvGrpSpPr/>
                  <p:nvPr/>
                </p:nvGrpSpPr>
                <p:grpSpPr>
                  <a:xfrm>
                    <a:off x="3504276" y="4356565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02" name="Oval 301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03" name="Oval 302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  <p:grpSp>
                <p:nvGrpSpPr>
                  <p:cNvPr id="296" name="Group 295"/>
                  <p:cNvGrpSpPr/>
                  <p:nvPr/>
                </p:nvGrpSpPr>
                <p:grpSpPr>
                  <a:xfrm>
                    <a:off x="3504276" y="3710353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300" name="Oval 299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301" name="Oval 300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  <p:grpSp>
                <p:nvGrpSpPr>
                  <p:cNvPr id="297" name="Group 296"/>
                  <p:cNvGrpSpPr/>
                  <p:nvPr/>
                </p:nvGrpSpPr>
                <p:grpSpPr>
                  <a:xfrm>
                    <a:off x="3504276" y="3103417"/>
                    <a:ext cx="1197732" cy="261865"/>
                    <a:chOff x="3522085" y="4356565"/>
                    <a:chExt cx="1197732" cy="261865"/>
                  </a:xfrm>
                </p:grpSpPr>
                <p:sp>
                  <p:nvSpPr>
                    <p:cNvPr id="298" name="Oval 297"/>
                    <p:cNvSpPr/>
                    <p:nvPr/>
                  </p:nvSpPr>
                  <p:spPr>
                    <a:xfrm>
                      <a:off x="4457952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  <p:sp>
                  <p:nvSpPr>
                    <p:cNvPr id="299" name="Oval 298"/>
                    <p:cNvSpPr/>
                    <p:nvPr/>
                  </p:nvSpPr>
                  <p:spPr>
                    <a:xfrm>
                      <a:off x="3522085" y="4356565"/>
                      <a:ext cx="261865" cy="261865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 defTabSz="829544">
                        <a:defRPr/>
                      </a:pPr>
                      <a:endParaRPr lang="en-US" sz="1600" kern="0">
                        <a:solidFill>
                          <a:srgbClr val="FFFFFF"/>
                        </a:solidFill>
                        <a:latin typeface="Luxi Sans"/>
                      </a:endParaRPr>
                    </a:p>
                  </p:txBody>
                </p:sp>
              </p:grpSp>
            </p:grpSp>
          </p:grpSp>
          <p:pic>
            <p:nvPicPr>
              <p:cNvPr id="280" name="Picture 2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7603" y="4337847"/>
                <a:ext cx="969525" cy="733173"/>
              </a:xfrm>
              <a:prstGeom prst="rect">
                <a:avLst/>
              </a:prstGeom>
            </p:spPr>
          </p:pic>
          <p:grpSp>
            <p:nvGrpSpPr>
              <p:cNvPr id="281" name="Group 280"/>
              <p:cNvGrpSpPr/>
              <p:nvPr/>
            </p:nvGrpSpPr>
            <p:grpSpPr>
              <a:xfrm>
                <a:off x="2690307" y="5745329"/>
                <a:ext cx="196828" cy="881249"/>
                <a:chOff x="2690307" y="4308996"/>
                <a:chExt cx="196828" cy="66093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2785535" y="4308996"/>
                  <a:ext cx="0" cy="66093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90" name="Isosceles Triangle 289"/>
                <p:cNvSpPr/>
                <p:nvPr/>
              </p:nvSpPr>
              <p:spPr>
                <a:xfrm>
                  <a:off x="2690307" y="4495742"/>
                  <a:ext cx="196828" cy="207491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829544">
                    <a:defRPr/>
                  </a:pPr>
                  <a:endParaRPr lang="en-US" sz="1600" kern="0">
                    <a:solidFill>
                      <a:srgbClr val="FFFFFF"/>
                    </a:solidFill>
                    <a:latin typeface="Luxi Sans"/>
                  </a:endParaRPr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>
                <a:off x="2187171" y="383826"/>
                <a:ext cx="712664" cy="5361503"/>
                <a:chOff x="2187171" y="287869"/>
                <a:chExt cx="712664" cy="402112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2272886" y="2472075"/>
                  <a:ext cx="0" cy="196206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84" name="Curved Connector 283"/>
                <p:cNvCxnSpPr/>
                <p:nvPr/>
              </p:nvCxnSpPr>
              <p:spPr>
                <a:xfrm rot="5400000" flipH="1" flipV="1">
                  <a:off x="1796672" y="1486528"/>
                  <a:ext cx="1486127" cy="524268"/>
                </a:xfrm>
                <a:prstGeom prst="curvedConnector3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85" name="Curved Connector 284"/>
                <p:cNvCxnSpPr/>
                <p:nvPr/>
              </p:nvCxnSpPr>
              <p:spPr>
                <a:xfrm rot="16200000" flipH="1">
                  <a:off x="1708853" y="3232314"/>
                  <a:ext cx="1640714" cy="512649"/>
                </a:xfrm>
                <a:prstGeom prst="curvedConnector3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86" name="Straight Connector 285"/>
                <p:cNvCxnSpPr/>
                <p:nvPr/>
              </p:nvCxnSpPr>
              <p:spPr>
                <a:xfrm flipV="1">
                  <a:off x="2801869" y="287869"/>
                  <a:ext cx="0" cy="71772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7" name="Isosceles Triangle 286"/>
                <p:cNvSpPr/>
                <p:nvPr/>
              </p:nvSpPr>
              <p:spPr>
                <a:xfrm>
                  <a:off x="2187171" y="2773610"/>
                  <a:ext cx="196828" cy="207491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829544">
                    <a:defRPr/>
                  </a:pPr>
                  <a:endParaRPr lang="en-US" sz="1600" kern="0">
                    <a:solidFill>
                      <a:srgbClr val="FFFFFF"/>
                    </a:solidFill>
                    <a:latin typeface="Luxi Sans"/>
                  </a:endParaRPr>
                </a:p>
              </p:txBody>
            </p:sp>
            <p:sp>
              <p:nvSpPr>
                <p:cNvPr id="288" name="Isosceles Triangle 287"/>
                <p:cNvSpPr/>
                <p:nvPr/>
              </p:nvSpPr>
              <p:spPr>
                <a:xfrm>
                  <a:off x="2703007" y="584786"/>
                  <a:ext cx="196828" cy="207491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829544">
                    <a:defRPr/>
                  </a:pPr>
                  <a:endParaRPr lang="en-US" sz="1600" kern="0">
                    <a:solidFill>
                      <a:srgbClr val="FFFFFF"/>
                    </a:solidFill>
                    <a:latin typeface="Luxi Sans"/>
                  </a:endParaRPr>
                </a:p>
              </p:txBody>
            </p:sp>
          </p:grpSp>
        </p:grpSp>
        <p:grpSp>
          <p:nvGrpSpPr>
            <p:cNvPr id="225" name="Group 224"/>
            <p:cNvGrpSpPr>
              <a:grpSpLocks noChangeAspect="1"/>
            </p:cNvGrpSpPr>
            <p:nvPr/>
          </p:nvGrpSpPr>
          <p:grpSpPr>
            <a:xfrm>
              <a:off x="5549910" y="400759"/>
              <a:ext cx="847391" cy="3291840"/>
              <a:chOff x="5561780" y="400759"/>
              <a:chExt cx="1602661" cy="6225819"/>
            </a:xfrm>
          </p:grpSpPr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886555" y="4314119"/>
                <a:ext cx="969525" cy="733173"/>
              </a:xfrm>
              <a:prstGeom prst="rect">
                <a:avLst/>
              </a:prstGeom>
            </p:spPr>
          </p:pic>
          <p:grpSp>
            <p:nvGrpSpPr>
              <p:cNvPr id="227" name="Group 226"/>
              <p:cNvGrpSpPr/>
              <p:nvPr/>
            </p:nvGrpSpPr>
            <p:grpSpPr>
              <a:xfrm>
                <a:off x="5561780" y="751654"/>
                <a:ext cx="1602661" cy="5874924"/>
                <a:chOff x="5561779" y="563740"/>
                <a:chExt cx="1602661" cy="4406193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5561779" y="563740"/>
                  <a:ext cx="1602661" cy="4207090"/>
                  <a:chOff x="2840177" y="144625"/>
                  <a:chExt cx="1888795" cy="4958209"/>
                </a:xfrm>
              </p:grpSpPr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3421002" y="4194757"/>
                    <a:ext cx="717903" cy="908077"/>
                    <a:chOff x="3504276" y="3103417"/>
                    <a:chExt cx="1197732" cy="1515013"/>
                  </a:xfrm>
                </p:grpSpPr>
                <p:grpSp>
                  <p:nvGrpSpPr>
                    <p:cNvPr id="270" name="Group 269"/>
                    <p:cNvGrpSpPr/>
                    <p:nvPr/>
                  </p:nvGrpSpPr>
                  <p:grpSpPr>
                    <a:xfrm>
                      <a:off x="3504276" y="4356565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77" name="Oval 276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78" name="Oval 277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  <p:grpSp>
                  <p:nvGrpSpPr>
                    <p:cNvPr id="271" name="Group 270"/>
                    <p:cNvGrpSpPr/>
                    <p:nvPr/>
                  </p:nvGrpSpPr>
                  <p:grpSpPr>
                    <a:xfrm>
                      <a:off x="3504276" y="3710353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75" name="Oval 274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76" name="Oval 275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  <p:grpSp>
                  <p:nvGrpSpPr>
                    <p:cNvPr id="272" name="Group 271"/>
                    <p:cNvGrpSpPr/>
                    <p:nvPr/>
                  </p:nvGrpSpPr>
                  <p:grpSpPr>
                    <a:xfrm>
                      <a:off x="3504276" y="3103417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73" name="Oval 272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74" name="Oval 273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</p:grpSp>
              <p:grpSp>
                <p:nvGrpSpPr>
                  <p:cNvPr id="240" name="Group 239"/>
                  <p:cNvGrpSpPr/>
                  <p:nvPr/>
                </p:nvGrpSpPr>
                <p:grpSpPr>
                  <a:xfrm>
                    <a:off x="2840177" y="2029879"/>
                    <a:ext cx="717903" cy="908077"/>
                    <a:chOff x="3504276" y="3103417"/>
                    <a:chExt cx="1197732" cy="1515013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3504276" y="4356565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3504276" y="3710353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66" name="Oval 265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67" name="Oval 266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3504276" y="3103417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65" name="Oval 264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</p:grpSp>
              <p:grpSp>
                <p:nvGrpSpPr>
                  <p:cNvPr id="241" name="Group 240"/>
                  <p:cNvGrpSpPr/>
                  <p:nvPr/>
                </p:nvGrpSpPr>
                <p:grpSpPr>
                  <a:xfrm>
                    <a:off x="4011069" y="2053034"/>
                    <a:ext cx="717903" cy="908077"/>
                    <a:chOff x="3504276" y="3103417"/>
                    <a:chExt cx="1197732" cy="1515013"/>
                  </a:xfrm>
                </p:grpSpPr>
                <p:grpSp>
                  <p:nvGrpSpPr>
                    <p:cNvPr id="252" name="Group 251"/>
                    <p:cNvGrpSpPr/>
                    <p:nvPr/>
                  </p:nvGrpSpPr>
                  <p:grpSpPr>
                    <a:xfrm>
                      <a:off x="3504276" y="4356565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60" name="Oval 259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  <p:grpSp>
                  <p:nvGrpSpPr>
                    <p:cNvPr id="253" name="Group 252"/>
                    <p:cNvGrpSpPr/>
                    <p:nvPr/>
                  </p:nvGrpSpPr>
                  <p:grpSpPr>
                    <a:xfrm>
                      <a:off x="3504276" y="3710353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57" name="Oval 256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58" name="Oval 257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  <p:grpSp>
                  <p:nvGrpSpPr>
                    <p:cNvPr id="254" name="Group 253"/>
                    <p:cNvGrpSpPr/>
                    <p:nvPr/>
                  </p:nvGrpSpPr>
                  <p:grpSpPr>
                    <a:xfrm>
                      <a:off x="3504276" y="3103417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55" name="Oval 254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56" name="Oval 255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</p:grpSp>
              <p:grpSp>
                <p:nvGrpSpPr>
                  <p:cNvPr id="242" name="Group 241"/>
                  <p:cNvGrpSpPr/>
                  <p:nvPr/>
                </p:nvGrpSpPr>
                <p:grpSpPr>
                  <a:xfrm>
                    <a:off x="3421002" y="144625"/>
                    <a:ext cx="717903" cy="908077"/>
                    <a:chOff x="3504276" y="3103417"/>
                    <a:chExt cx="1197732" cy="1515013"/>
                  </a:xfrm>
                </p:grpSpPr>
                <p:grpSp>
                  <p:nvGrpSpPr>
                    <p:cNvPr id="243" name="Group 242"/>
                    <p:cNvGrpSpPr/>
                    <p:nvPr/>
                  </p:nvGrpSpPr>
                  <p:grpSpPr>
                    <a:xfrm>
                      <a:off x="3504276" y="4356565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  <p:grpSp>
                  <p:nvGrpSpPr>
                    <p:cNvPr id="244" name="Group 243"/>
                    <p:cNvGrpSpPr/>
                    <p:nvPr/>
                  </p:nvGrpSpPr>
                  <p:grpSpPr>
                    <a:xfrm>
                      <a:off x="3504276" y="3710353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3504276" y="3103417"/>
                      <a:ext cx="1197732" cy="261865"/>
                      <a:chOff x="3522085" y="4356565"/>
                      <a:chExt cx="1197732" cy="261865"/>
                    </a:xfrm>
                  </p:grpSpPr>
                  <p:sp>
                    <p:nvSpPr>
                      <p:cNvPr id="246" name="Oval 245"/>
                      <p:cNvSpPr/>
                      <p:nvPr/>
                    </p:nvSpPr>
                    <p:spPr>
                      <a:xfrm>
                        <a:off x="4457952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  <p:sp>
                    <p:nvSpPr>
                      <p:cNvPr id="247" name="Oval 246"/>
                      <p:cNvSpPr/>
                      <p:nvPr/>
                    </p:nvSpPr>
                    <p:spPr>
                      <a:xfrm>
                        <a:off x="3522085" y="4356565"/>
                        <a:ext cx="261865" cy="261865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ap="flat" cmpd="sng" algn="ctr">
                        <a:noFill/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829544">
                          <a:defRPr/>
                        </a:pPr>
                        <a:endParaRPr lang="en-US" sz="1600" kern="0">
                          <a:solidFill>
                            <a:srgbClr val="FFFFFF"/>
                          </a:solidFill>
                          <a:latin typeface="Luxi San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6246307" y="4308996"/>
                  <a:ext cx="196828" cy="660937"/>
                  <a:chOff x="2690307" y="4308996"/>
                  <a:chExt cx="196828" cy="660937"/>
                </a:xfrm>
              </p:grpSpPr>
              <p:cxnSp>
                <p:nvCxnSpPr>
                  <p:cNvPr id="237" name="Straight Connector 236"/>
                  <p:cNvCxnSpPr/>
                  <p:nvPr/>
                </p:nvCxnSpPr>
                <p:spPr>
                  <a:xfrm>
                    <a:off x="2785535" y="4308996"/>
                    <a:ext cx="0" cy="660937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38" name="Isosceles Triangle 237"/>
                  <p:cNvSpPr/>
                  <p:nvPr/>
                </p:nvSpPr>
                <p:spPr>
                  <a:xfrm>
                    <a:off x="2690307" y="4495742"/>
                    <a:ext cx="196828" cy="207491"/>
                  </a:xfrm>
                  <a:prstGeom prst="triangle">
                    <a:avLst/>
                  </a:prstGeom>
                  <a:solidFill>
                    <a:srgbClr val="000000"/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829544">
                      <a:defRPr/>
                    </a:pPr>
                    <a:endParaRPr lang="en-US" sz="1600" kern="0">
                      <a:solidFill>
                        <a:srgbClr val="FFFFFF"/>
                      </a:solidFill>
                      <a:latin typeface="Luxi Sans"/>
                    </a:endParaRPr>
                  </a:p>
                </p:txBody>
              </p:sp>
            </p:grpSp>
          </p:grpSp>
          <p:grpSp>
            <p:nvGrpSpPr>
              <p:cNvPr id="228" name="Group 227"/>
              <p:cNvGrpSpPr/>
              <p:nvPr/>
            </p:nvGrpSpPr>
            <p:grpSpPr>
              <a:xfrm flipH="1">
                <a:off x="6225771" y="400759"/>
                <a:ext cx="712664" cy="5361503"/>
                <a:chOff x="2187171" y="287869"/>
                <a:chExt cx="712664" cy="402112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2272886" y="2472075"/>
                  <a:ext cx="0" cy="196206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0" name="Curved Connector 229"/>
                <p:cNvCxnSpPr/>
                <p:nvPr/>
              </p:nvCxnSpPr>
              <p:spPr>
                <a:xfrm rot="5400000" flipH="1" flipV="1">
                  <a:off x="1796672" y="1486528"/>
                  <a:ext cx="1486127" cy="524268"/>
                </a:xfrm>
                <a:prstGeom prst="curvedConnector3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1" name="Curved Connector 230"/>
                <p:cNvCxnSpPr/>
                <p:nvPr/>
              </p:nvCxnSpPr>
              <p:spPr>
                <a:xfrm rot="16200000" flipH="1">
                  <a:off x="1708853" y="3232314"/>
                  <a:ext cx="1640714" cy="512649"/>
                </a:xfrm>
                <a:prstGeom prst="curvedConnector3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2" name="Straight Connector 231"/>
                <p:cNvCxnSpPr/>
                <p:nvPr/>
              </p:nvCxnSpPr>
              <p:spPr>
                <a:xfrm flipV="1">
                  <a:off x="2801869" y="287869"/>
                  <a:ext cx="0" cy="71772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33" name="Isosceles Triangle 232"/>
                <p:cNvSpPr/>
                <p:nvPr/>
              </p:nvSpPr>
              <p:spPr>
                <a:xfrm>
                  <a:off x="2187171" y="2773610"/>
                  <a:ext cx="196828" cy="207491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829544">
                    <a:defRPr/>
                  </a:pPr>
                  <a:endParaRPr lang="en-US" sz="1600" kern="0">
                    <a:solidFill>
                      <a:srgbClr val="FFFFFF"/>
                    </a:solidFill>
                    <a:latin typeface="Luxi Sans"/>
                  </a:endParaRPr>
                </a:p>
              </p:txBody>
            </p:sp>
            <p:sp>
              <p:nvSpPr>
                <p:cNvPr id="234" name="Isosceles Triangle 233"/>
                <p:cNvSpPr/>
                <p:nvPr/>
              </p:nvSpPr>
              <p:spPr>
                <a:xfrm>
                  <a:off x="2703007" y="584786"/>
                  <a:ext cx="196828" cy="207491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829544">
                    <a:defRPr/>
                  </a:pPr>
                  <a:endParaRPr lang="en-US" sz="1600" kern="0">
                    <a:solidFill>
                      <a:srgbClr val="FFFFFF"/>
                    </a:solidFill>
                    <a:latin typeface="Luxi San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112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454"/>
            <a:ext cx="8229600" cy="1143000"/>
          </a:xfrm>
        </p:spPr>
        <p:txBody>
          <a:bodyPr/>
          <a:lstStyle/>
          <a:p>
            <a:r>
              <a:rPr lang="en-US" dirty="0" smtClean="0"/>
              <a:t>Steering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535" y="1667796"/>
            <a:ext cx="8713236" cy="3639030"/>
          </a:xfrm>
        </p:spPr>
        <p:txBody>
          <a:bodyPr/>
          <a:lstStyle/>
          <a:p>
            <a:r>
              <a:rPr lang="en-US" dirty="0" smtClean="0"/>
              <a:t>Congruent</a:t>
            </a:r>
          </a:p>
          <a:p>
            <a:pPr lvl="1"/>
            <a:r>
              <a:rPr lang="en-US" dirty="0" smtClean="0"/>
              <a:t>Normal steering</a:t>
            </a:r>
          </a:p>
          <a:p>
            <a:r>
              <a:rPr lang="en-US" dirty="0" smtClean="0"/>
              <a:t>Incongruent</a:t>
            </a:r>
          </a:p>
          <a:p>
            <a:pPr lvl="1"/>
            <a:r>
              <a:rPr lang="en-US" dirty="0" smtClean="0"/>
              <a:t>Reversed </a:t>
            </a:r>
            <a:r>
              <a:rPr lang="en-US" dirty="0" smtClean="0"/>
              <a:t>steering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413565" y="1667796"/>
            <a:ext cx="4064941" cy="2968141"/>
            <a:chOff x="5876131" y="1571625"/>
            <a:chExt cx="3714412" cy="2549355"/>
          </a:xfrm>
        </p:grpSpPr>
        <p:grpSp>
          <p:nvGrpSpPr>
            <p:cNvPr id="4" name="Group 144"/>
            <p:cNvGrpSpPr>
              <a:grpSpLocks noChangeAspect="1"/>
            </p:cNvGrpSpPr>
            <p:nvPr/>
          </p:nvGrpSpPr>
          <p:grpSpPr bwMode="auto">
            <a:xfrm>
              <a:off x="5876131" y="1571625"/>
              <a:ext cx="3714412" cy="2549355"/>
              <a:chOff x="533400" y="3343872"/>
              <a:chExt cx="5094051" cy="3496515"/>
            </a:xfrm>
          </p:grpSpPr>
          <p:grpSp>
            <p:nvGrpSpPr>
              <p:cNvPr id="5" name="Group 140"/>
              <p:cNvGrpSpPr>
                <a:grpSpLocks/>
              </p:cNvGrpSpPr>
              <p:nvPr/>
            </p:nvGrpSpPr>
            <p:grpSpPr bwMode="auto">
              <a:xfrm>
                <a:off x="974746" y="3587234"/>
                <a:ext cx="1447800" cy="2280166"/>
                <a:chOff x="1606593" y="4044434"/>
                <a:chExt cx="1447800" cy="2280166"/>
              </a:xfrm>
            </p:grpSpPr>
            <p:grpSp>
              <p:nvGrpSpPr>
                <p:cNvPr id="61" name="Group 114"/>
                <p:cNvGrpSpPr>
                  <a:grpSpLocks/>
                </p:cNvGrpSpPr>
                <p:nvPr/>
              </p:nvGrpSpPr>
              <p:grpSpPr bwMode="auto">
                <a:xfrm>
                  <a:off x="2813093" y="5585522"/>
                  <a:ext cx="198771" cy="662878"/>
                  <a:chOff x="2813093" y="5585522"/>
                  <a:chExt cx="198771" cy="662878"/>
                </a:xfrm>
              </p:grpSpPr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2813343" y="5638484"/>
                    <a:ext cx="0" cy="609645"/>
                  </a:xfrm>
                  <a:prstGeom prst="line">
                    <a:avLst/>
                  </a:prstGeom>
                  <a:ln>
                    <a:solidFill>
                      <a:srgbClr val="3366FF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2902606" y="5586228"/>
                    <a:ext cx="108857" cy="661900"/>
                  </a:xfrm>
                  <a:prstGeom prst="line">
                    <a:avLst/>
                  </a:prstGeom>
                  <a:ln>
                    <a:solidFill>
                      <a:srgbClr val="3366FF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59"/>
                <p:cNvGrpSpPr>
                  <a:grpSpLocks/>
                </p:cNvGrpSpPr>
                <p:nvPr/>
              </p:nvGrpSpPr>
              <p:grpSpPr bwMode="auto">
                <a:xfrm>
                  <a:off x="1606593" y="5334000"/>
                  <a:ext cx="1314124" cy="546100"/>
                  <a:chOff x="1781338" y="5571951"/>
                  <a:chExt cx="1314124" cy="546100"/>
                </a:xfrm>
              </p:grpSpPr>
              <p:sp>
                <p:nvSpPr>
                  <p:cNvPr id="80" name="Rounded Rectangle 79"/>
                  <p:cNvSpPr/>
                  <p:nvPr/>
                </p:nvSpPr>
                <p:spPr>
                  <a:xfrm rot="20880000">
                    <a:off x="1781951" y="5584676"/>
                    <a:ext cx="145869" cy="533438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81" name="Rounded Rectangle 80"/>
                  <p:cNvSpPr/>
                  <p:nvPr/>
                </p:nvSpPr>
                <p:spPr>
                  <a:xfrm rot="20880000">
                    <a:off x="2957609" y="5571612"/>
                    <a:ext cx="145869" cy="533438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cxnSp>
                <p:nvCxnSpPr>
                  <p:cNvPr id="82" name="Straight Connector 81"/>
                  <p:cNvCxnSpPr>
                    <a:stCxn id="80" idx="3"/>
                    <a:endCxn id="81" idx="1"/>
                  </p:cNvCxnSpPr>
                  <p:nvPr/>
                </p:nvCxnSpPr>
                <p:spPr>
                  <a:xfrm>
                    <a:off x="1925643" y="5835065"/>
                    <a:ext cx="1034144" cy="19596"/>
                  </a:xfrm>
                  <a:prstGeom prst="line">
                    <a:avLst/>
                  </a:prstGeom>
                  <a:ln w="381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88"/>
                <p:cNvGrpSpPr>
                  <a:grpSpLocks/>
                </p:cNvGrpSpPr>
                <p:nvPr/>
              </p:nvGrpSpPr>
              <p:grpSpPr bwMode="auto">
                <a:xfrm flipV="1">
                  <a:off x="2825793" y="6190866"/>
                  <a:ext cx="228600" cy="133734"/>
                  <a:chOff x="3657600" y="5674422"/>
                  <a:chExt cx="2438400" cy="855896"/>
                </a:xfrm>
              </p:grpSpPr>
              <p:sp>
                <p:nvSpPr>
                  <p:cNvPr id="78" name="Isosceles Triangle 77"/>
                  <p:cNvSpPr/>
                  <p:nvPr/>
                </p:nvSpPr>
                <p:spPr>
                  <a:xfrm rot="5400000">
                    <a:off x="4818288" y="5241898"/>
                    <a:ext cx="850015" cy="1718486"/>
                  </a:xfrm>
                  <a:prstGeom prst="triangle">
                    <a:avLst/>
                  </a:prstGeom>
                  <a:solidFill>
                    <a:srgbClr val="3366FF"/>
                  </a:solidFill>
                  <a:ln w="38100" cmpd="sng">
                    <a:solidFill>
                      <a:srgbClr val="3366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cxnSp>
                <p:nvCxnSpPr>
                  <p:cNvPr id="79" name="Straight Connector 78"/>
                  <p:cNvCxnSpPr>
                    <a:stCxn id="78" idx="3"/>
                  </p:cNvCxnSpPr>
                  <p:nvPr/>
                </p:nvCxnSpPr>
                <p:spPr>
                  <a:xfrm flipH="1" flipV="1">
                    <a:off x="3664139" y="6094176"/>
                    <a:ext cx="719914" cy="0"/>
                  </a:xfrm>
                  <a:prstGeom prst="line">
                    <a:avLst/>
                  </a:prstGeom>
                  <a:ln>
                    <a:solidFill>
                      <a:srgbClr val="3366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107"/>
                <p:cNvGrpSpPr>
                  <a:grpSpLocks/>
                </p:cNvGrpSpPr>
                <p:nvPr/>
              </p:nvGrpSpPr>
              <p:grpSpPr bwMode="auto">
                <a:xfrm>
                  <a:off x="1824920" y="4044434"/>
                  <a:ext cx="1031966" cy="990936"/>
                  <a:chOff x="1824920" y="3810000"/>
                  <a:chExt cx="1031966" cy="990936"/>
                </a:xfrm>
              </p:grpSpPr>
              <p:grpSp>
                <p:nvGrpSpPr>
                  <p:cNvPr id="67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1824920" y="3810264"/>
                    <a:ext cx="1031966" cy="990672"/>
                    <a:chOff x="1824920" y="3810264"/>
                    <a:chExt cx="1031966" cy="990672"/>
                  </a:xfrm>
                </p:grpSpPr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2205921" y="4191291"/>
                      <a:ext cx="0" cy="609645"/>
                    </a:xfrm>
                    <a:prstGeom prst="line">
                      <a:avLst/>
                    </a:prstGeom>
                    <a:ln>
                      <a:solidFill>
                        <a:srgbClr val="3366FF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2205921" y="4191291"/>
                      <a:ext cx="613954" cy="0"/>
                    </a:xfrm>
                    <a:prstGeom prst="line">
                      <a:avLst/>
                    </a:prstGeom>
                    <a:ln>
                      <a:solidFill>
                        <a:srgbClr val="3366FF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Arc 74"/>
                    <p:cNvSpPr/>
                    <p:nvPr/>
                  </p:nvSpPr>
                  <p:spPr>
                    <a:xfrm rot="5400000">
                      <a:off x="1827062" y="3808122"/>
                      <a:ext cx="990672" cy="994955"/>
                    </a:xfrm>
                    <a:prstGeom prst="arc">
                      <a:avLst>
                        <a:gd name="adj1" fmla="val 15617737"/>
                        <a:gd name="adj2" fmla="val 694834"/>
                      </a:avLst>
                    </a:prstGeom>
                    <a:ln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dirty="0"/>
                    </a:p>
                  </p:txBody>
                </p:sp>
                <p:sp>
                  <p:nvSpPr>
                    <p:cNvPr id="76" name="Isosceles Triangle 75"/>
                    <p:cNvSpPr/>
                    <p:nvPr/>
                  </p:nvSpPr>
                  <p:spPr>
                    <a:xfrm>
                      <a:off x="2782863" y="4191291"/>
                      <a:ext cx="74023" cy="152411"/>
                    </a:xfrm>
                    <a:prstGeom prst="triangle">
                      <a:avLst/>
                    </a:prstGeom>
                    <a:solidFill>
                      <a:srgbClr val="3366FF"/>
                    </a:solidFill>
                    <a:ln w="38100" cmpd="sng">
                      <a:solidFill>
                        <a:srgbClr val="3366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68" name="Group 16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28800" y="3810000"/>
                    <a:ext cx="762000" cy="762000"/>
                    <a:chOff x="1828800" y="4267200"/>
                    <a:chExt cx="762000" cy="762000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839368" y="4252435"/>
                      <a:ext cx="762056" cy="766354"/>
                    </a:xfrm>
                    <a:prstGeom prst="ellipse">
                      <a:avLst/>
                    </a:prstGeom>
                    <a:noFill/>
                    <a:ln w="571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dirty="0"/>
                    </a:p>
                  </p:txBody>
                </p:sp>
                <p:cxnSp>
                  <p:nvCxnSpPr>
                    <p:cNvPr id="70" name="Straight Connector 69"/>
                    <p:cNvCxnSpPr>
                      <a:endCxn id="69" idx="4"/>
                    </p:cNvCxnSpPr>
                    <p:nvPr/>
                  </p:nvCxnSpPr>
                  <p:spPr>
                    <a:xfrm>
                      <a:off x="2209511" y="4644322"/>
                      <a:ext cx="0" cy="385354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>
                      <a:stCxn id="69" idx="7"/>
                    </p:cNvCxnSpPr>
                    <p:nvPr/>
                  </p:nvCxnSpPr>
                  <p:spPr>
                    <a:xfrm flipH="1">
                      <a:off x="2237813" y="4361292"/>
                      <a:ext cx="267809" cy="269966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1"/>
                    </p:cNvCxnSpPr>
                    <p:nvPr/>
                  </p:nvCxnSpPr>
                  <p:spPr>
                    <a:xfrm>
                      <a:off x="1954764" y="4361292"/>
                      <a:ext cx="267809" cy="269966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" name="Group 132"/>
              <p:cNvGrpSpPr>
                <a:grpSpLocks/>
              </p:cNvGrpSpPr>
              <p:nvPr/>
            </p:nvGrpSpPr>
            <p:grpSpPr bwMode="auto">
              <a:xfrm>
                <a:off x="3695699" y="3581400"/>
                <a:ext cx="1342208" cy="2362200"/>
                <a:chOff x="3886200" y="4038600"/>
                <a:chExt cx="1342208" cy="2362200"/>
              </a:xfrm>
            </p:grpSpPr>
            <p:grpSp>
              <p:nvGrpSpPr>
                <p:cNvPr id="14" name="Group 133"/>
                <p:cNvGrpSpPr>
                  <a:grpSpLocks/>
                </p:cNvGrpSpPr>
                <p:nvPr/>
              </p:nvGrpSpPr>
              <p:grpSpPr bwMode="auto">
                <a:xfrm flipH="1">
                  <a:off x="4953000" y="5562600"/>
                  <a:ext cx="198771" cy="662878"/>
                  <a:chOff x="2813093" y="5585522"/>
                  <a:chExt cx="198771" cy="662878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2817008" y="5637452"/>
                    <a:ext cx="0" cy="603114"/>
                  </a:xfrm>
                  <a:prstGeom prst="line">
                    <a:avLst/>
                  </a:prstGeom>
                  <a:ln>
                    <a:solidFill>
                      <a:srgbClr val="3366FF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908449" y="5585197"/>
                    <a:ext cx="104503" cy="655369"/>
                  </a:xfrm>
                  <a:prstGeom prst="line">
                    <a:avLst/>
                  </a:prstGeom>
                  <a:ln>
                    <a:solidFill>
                      <a:srgbClr val="3366FF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06"/>
                <p:cNvGrpSpPr>
                  <a:grpSpLocks/>
                </p:cNvGrpSpPr>
                <p:nvPr/>
              </p:nvGrpSpPr>
              <p:grpSpPr bwMode="auto">
                <a:xfrm>
                  <a:off x="4191000" y="4038600"/>
                  <a:ext cx="1037408" cy="1007657"/>
                  <a:chOff x="4191000" y="4267200"/>
                  <a:chExt cx="1037408" cy="1007657"/>
                </a:xfrm>
              </p:grpSpPr>
              <p:grpSp>
                <p:nvGrpSpPr>
                  <p:cNvPr id="24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4200796" y="4275475"/>
                    <a:ext cx="1027612" cy="999382"/>
                    <a:chOff x="1832203" y="3806607"/>
                    <a:chExt cx="1027612" cy="999382"/>
                  </a:xfrm>
                </p:grpSpPr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2213205" y="4194166"/>
                      <a:ext cx="0" cy="611823"/>
                    </a:xfrm>
                    <a:prstGeom prst="line">
                      <a:avLst/>
                    </a:prstGeom>
                    <a:ln>
                      <a:solidFill>
                        <a:srgbClr val="3366FF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2213205" y="4194166"/>
                      <a:ext cx="609600" cy="0"/>
                    </a:xfrm>
                    <a:prstGeom prst="line">
                      <a:avLst/>
                    </a:prstGeom>
                    <a:ln>
                      <a:solidFill>
                        <a:srgbClr val="3366FF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Arc 31"/>
                    <p:cNvSpPr/>
                    <p:nvPr/>
                  </p:nvSpPr>
                  <p:spPr>
                    <a:xfrm rot="5400000">
                      <a:off x="1827813" y="3810997"/>
                      <a:ext cx="999382" cy="990601"/>
                    </a:xfrm>
                    <a:prstGeom prst="arc">
                      <a:avLst>
                        <a:gd name="adj1" fmla="val 15617737"/>
                        <a:gd name="adj2" fmla="val 694834"/>
                      </a:avLst>
                    </a:prstGeom>
                    <a:ln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dirty="0"/>
                    </a:p>
                  </p:txBody>
                </p:sp>
                <p:sp>
                  <p:nvSpPr>
                    <p:cNvPr id="33" name="Isosceles Triangle 32"/>
                    <p:cNvSpPr/>
                    <p:nvPr/>
                  </p:nvSpPr>
                  <p:spPr>
                    <a:xfrm>
                      <a:off x="2785792" y="4194166"/>
                      <a:ext cx="74023" cy="154589"/>
                    </a:xfrm>
                    <a:prstGeom prst="triangle">
                      <a:avLst/>
                    </a:prstGeom>
                    <a:solidFill>
                      <a:srgbClr val="3366FF"/>
                    </a:solidFill>
                    <a:ln w="38100" cmpd="sng">
                      <a:solidFill>
                        <a:srgbClr val="3366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25" name="Group 19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4191000" y="4267200"/>
                    <a:ext cx="762000" cy="762000"/>
                    <a:chOff x="1828800" y="4267200"/>
                    <a:chExt cx="762000" cy="762000"/>
                  </a:xfrm>
                </p:grpSpPr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1829179" y="4270466"/>
                      <a:ext cx="762056" cy="762000"/>
                    </a:xfrm>
                    <a:prstGeom prst="ellipse">
                      <a:avLst/>
                    </a:prstGeom>
                    <a:noFill/>
                    <a:ln w="571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dirty="0"/>
                    </a:p>
                  </p:txBody>
                </p:sp>
                <p:cxnSp>
                  <p:nvCxnSpPr>
                    <p:cNvPr id="27" name="Straight Connector 26"/>
                    <p:cNvCxnSpPr>
                      <a:endCxn id="26" idx="4"/>
                    </p:cNvCxnSpPr>
                    <p:nvPr/>
                  </p:nvCxnSpPr>
                  <p:spPr>
                    <a:xfrm>
                      <a:off x="2210207" y="4651466"/>
                      <a:ext cx="0" cy="381001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>
                      <a:stCxn id="26" idx="7"/>
                    </p:cNvCxnSpPr>
                    <p:nvPr/>
                  </p:nvCxnSpPr>
                  <p:spPr>
                    <a:xfrm flipH="1">
                      <a:off x="2238512" y="4364083"/>
                      <a:ext cx="267808" cy="272144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>
                      <a:stCxn id="26" idx="1"/>
                    </p:cNvCxnSpPr>
                    <p:nvPr/>
                  </p:nvCxnSpPr>
                  <p:spPr>
                    <a:xfrm>
                      <a:off x="1955463" y="4364083"/>
                      <a:ext cx="267808" cy="269966"/>
                    </a:xfrm>
                    <a:prstGeom prst="line">
                      <a:avLst/>
                    </a:prstGeom>
                    <a:ln w="381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" name="Group 128"/>
                <p:cNvGrpSpPr>
                  <a:grpSpLocks/>
                </p:cNvGrpSpPr>
                <p:nvPr/>
              </p:nvGrpSpPr>
              <p:grpSpPr bwMode="auto">
                <a:xfrm flipH="1">
                  <a:off x="3886200" y="5321300"/>
                  <a:ext cx="1314124" cy="546100"/>
                  <a:chOff x="1781338" y="5571951"/>
                  <a:chExt cx="1314124" cy="546100"/>
                </a:xfrm>
              </p:grpSpPr>
              <p:sp>
                <p:nvSpPr>
                  <p:cNvPr id="21" name="Rounded Rectangle 20"/>
                  <p:cNvSpPr/>
                  <p:nvPr/>
                </p:nvSpPr>
                <p:spPr>
                  <a:xfrm rot="20880000">
                    <a:off x="1781556" y="5584310"/>
                    <a:ext cx="145869" cy="533438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 rot="20880000">
                    <a:off x="2950682" y="5571246"/>
                    <a:ext cx="152400" cy="535616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cxnSp>
                <p:nvCxnSpPr>
                  <p:cNvPr id="23" name="Straight Connector 22"/>
                  <p:cNvCxnSpPr>
                    <a:stCxn id="21" idx="3"/>
                    <a:endCxn id="22" idx="1"/>
                  </p:cNvCxnSpPr>
                  <p:nvPr/>
                </p:nvCxnSpPr>
                <p:spPr>
                  <a:xfrm>
                    <a:off x="1925247" y="5834699"/>
                    <a:ext cx="1027611" cy="19596"/>
                  </a:xfrm>
                  <a:prstGeom prst="line">
                    <a:avLst/>
                  </a:prstGeom>
                  <a:ln w="381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36"/>
                <p:cNvGrpSpPr>
                  <a:grpSpLocks/>
                </p:cNvGrpSpPr>
                <p:nvPr/>
              </p:nvGrpSpPr>
              <p:grpSpPr bwMode="auto">
                <a:xfrm flipH="1" flipV="1">
                  <a:off x="4953000" y="6267066"/>
                  <a:ext cx="228600" cy="133734"/>
                  <a:chOff x="3657600" y="5674422"/>
                  <a:chExt cx="2438400" cy="855896"/>
                </a:xfrm>
              </p:grpSpPr>
              <p:sp>
                <p:nvSpPr>
                  <p:cNvPr id="19" name="Isosceles Triangle 18"/>
                  <p:cNvSpPr/>
                  <p:nvPr/>
                </p:nvSpPr>
                <p:spPr>
                  <a:xfrm rot="5400000">
                    <a:off x="4809411" y="5227933"/>
                    <a:ext cx="877893" cy="1718486"/>
                  </a:xfrm>
                  <a:prstGeom prst="triangle">
                    <a:avLst/>
                  </a:prstGeom>
                  <a:solidFill>
                    <a:srgbClr val="3366FF"/>
                  </a:solidFill>
                  <a:ln w="38100" cmpd="sng">
                    <a:solidFill>
                      <a:srgbClr val="3366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cxnSp>
                <p:nvCxnSpPr>
                  <p:cNvPr id="20" name="Straight Connector 19"/>
                  <p:cNvCxnSpPr>
                    <a:stCxn id="19" idx="3"/>
                  </p:cNvCxnSpPr>
                  <p:nvPr/>
                </p:nvCxnSpPr>
                <p:spPr>
                  <a:xfrm flipH="1" flipV="1">
                    <a:off x="3645985" y="6094141"/>
                    <a:ext cx="743129" cy="0"/>
                  </a:xfrm>
                  <a:prstGeom prst="line">
                    <a:avLst/>
                  </a:prstGeom>
                  <a:ln>
                    <a:solidFill>
                      <a:srgbClr val="3366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" name="Rounded Rectangle 10"/>
              <p:cNvSpPr/>
              <p:nvPr/>
            </p:nvSpPr>
            <p:spPr>
              <a:xfrm>
                <a:off x="3341451" y="3343872"/>
                <a:ext cx="2286000" cy="3488039"/>
              </a:xfrm>
              <a:prstGeom prst="round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533400" y="3352348"/>
                <a:ext cx="2286000" cy="3488039"/>
              </a:xfrm>
              <a:prstGeom prst="roundRect">
                <a:avLst/>
              </a:prstGeom>
              <a:no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6104731" y="3543130"/>
              <a:ext cx="1294312" cy="40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Congruent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085930" y="3543130"/>
              <a:ext cx="1463965" cy="40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Incongruent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40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Driving Simulation Task</vt:lpstr>
      <vt:lpstr>Steering State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Simulation Task</dc:title>
  <dc:creator>Zachary Stuart</dc:creator>
  <cp:lastModifiedBy>Zachary Stuart</cp:lastModifiedBy>
  <cp:revision>2</cp:revision>
  <dcterms:created xsi:type="dcterms:W3CDTF">2016-04-01T00:10:15Z</dcterms:created>
  <dcterms:modified xsi:type="dcterms:W3CDTF">2016-04-01T00:12:01Z</dcterms:modified>
</cp:coreProperties>
</file>