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7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89;p6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Google Shape;90;p6"/>
          <p:cNvSpPr/>
          <p:nvPr/>
        </p:nvSpPr>
        <p:spPr>
          <a:xfrm>
            <a:off x="457200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Google Shape;91;p6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Google Shape;92;p6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Google Shape;93;p6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94;p6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Google Shape;95;p6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Google Shape;96;p6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Google Shape;97;p6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Google Shape;98;p6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Google Shape;99;p6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Google Shape;100;p6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101;p6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102;p6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103;p6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104;p6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85;p13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Google Shape;186;p13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460520" y="1436760"/>
            <a:ext cx="869760" cy="33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2850480" y="2419920"/>
            <a:ext cx="869760" cy="33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title"/>
          </p:nvPr>
        </p:nvSpPr>
        <p:spPr>
          <a:xfrm>
            <a:off x="4242960" y="3400200"/>
            <a:ext cx="869760" cy="33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196;p13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Google Shape;197;p13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Google Shape;198;p13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Google Shape;199;p13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Google Shape;200;p13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Google Shape;201;p13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Google Shape;202;p13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Google Shape;203;p13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Google Shape;204;p13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6" name="Google Shape;205;p13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Google Shape;206;p13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Google Shape;207;p13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208;p13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0" name="Google Shape;209;p13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396;p22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397;p22"/>
          <p:cNvSpPr/>
          <p:nvPr/>
        </p:nvSpPr>
        <p:spPr>
          <a:xfrm>
            <a:off x="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39040" y="582120"/>
            <a:ext cx="3062160" cy="53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Google Shape;401;p22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402;p22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403;p22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404;p22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405;p22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Google Shape;406;p22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" name="Google Shape;407;p22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3" name="Google Shape;408;p22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4" name="Google Shape;409;p22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5" name="Google Shape;410;p22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Google Shape;411;p22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412;p22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Google Shape;413;p22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Google Shape;414;p22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415;p22"/>
          <p:cNvSpPr/>
          <p:nvPr/>
        </p:nvSpPr>
        <p:spPr>
          <a:xfrm>
            <a:off x="2912400" y="3087360"/>
            <a:ext cx="4415760" cy="6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2"/>
              </a:rPr>
              <a:t>Slidesgo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including icons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3"/>
              </a:rPr>
              <a:t>Flaticon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and infographics &amp; images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4"/>
              </a:rPr>
              <a:t>Freepik</a:t>
            </a:r>
            <a:endParaRPr b="0" lang="pl-PL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12;p14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213;p14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752840" y="3005280"/>
            <a:ext cx="6106680" cy="37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216;p14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6" name="Google Shape;217;p14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Google Shape;218;p14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Google Shape;219;p14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Google Shape;220;p14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Google Shape;221;p14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1" name="Google Shape;222;p14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2" name="Google Shape;223;p14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Google Shape;224;p14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4" name="Google Shape;225;p14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226;p14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Google Shape;227;p14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7" name="Google Shape;228;p14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Google Shape;229;p14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255;p16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Google Shape;256;p16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265;p16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Google Shape;266;p16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Google Shape;267;p16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5" name="Google Shape;268;p16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6" name="Google Shape;269;p16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Google Shape;270;p16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8" name="Google Shape;271;p16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9" name="Google Shape;272;p16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0" name="Google Shape;273;p16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1" name="Google Shape;274;p16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2" name="Google Shape;275;p16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Google Shape;276;p16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4" name="Google Shape;277;p16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278;p16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49;p4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9" name="Google Shape;50;p4"/>
          <p:cNvSpPr/>
          <p:nvPr/>
        </p:nvSpPr>
        <p:spPr>
          <a:xfrm>
            <a:off x="457200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1464120" y="1063080"/>
            <a:ext cx="6967080" cy="341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2" name="Google Shape;53;p4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3" name="Google Shape;54;p4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4" name="Google Shape;55;p4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5" name="Google Shape;56;p4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Google Shape;57;p4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7" name="Google Shape;58;p4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Google Shape;59;p4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9" name="Google Shape;60;p4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Google Shape;61;p4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1" name="Google Shape;62;p4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Google Shape;63;p4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Google Shape;64;p4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Google Shape;65;p4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Google Shape;66;p4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81;p17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Google Shape;282;p17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295;p17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Google Shape;296;p17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Google Shape;297;p17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Google Shape;298;p17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Google Shape;299;p17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Google Shape;300;p17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Google Shape;301;p17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Google Shape;302;p17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6" name="Google Shape;303;p17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Google Shape;304;p17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Google Shape;305;p17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Google Shape;306;p17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0" name="Google Shape;307;p17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Google Shape;308;p17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334;p19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Google Shape;335;p19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body"/>
          </p:nvPr>
        </p:nvSpPr>
        <p:spPr>
          <a:xfrm>
            <a:off x="3306240" y="2227680"/>
            <a:ext cx="4691880" cy="7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7" name="Google Shape;337;p19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8" name="Google Shape;338;p19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9" name="Google Shape;339;p19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0" name="Google Shape;340;p19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Google Shape;341;p19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2" name="Google Shape;342;p19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3" name="Google Shape;343;p19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344;p19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Google Shape;345;p19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6" name="Google Shape;346;p19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7" name="Google Shape;347;p19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8" name="Google Shape;348;p19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9" name="Google Shape;349;p19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0" name="Google Shape;350;p19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title"/>
          </p:nvPr>
        </p:nvSpPr>
        <p:spPr>
          <a:xfrm>
            <a:off x="2091600" y="2372400"/>
            <a:ext cx="1212480" cy="4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 type="body"/>
          </p:nvPr>
        </p:nvSpPr>
        <p:spPr>
          <a:xfrm>
            <a:off x="3739680" y="3164400"/>
            <a:ext cx="4691880" cy="7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4" name="PlaceHolder 5"/>
          <p:cNvSpPr>
            <a:spLocks noGrp="1"/>
          </p:cNvSpPr>
          <p:nvPr>
            <p:ph type="title"/>
          </p:nvPr>
        </p:nvSpPr>
        <p:spPr>
          <a:xfrm>
            <a:off x="2525040" y="3309120"/>
            <a:ext cx="1212480" cy="4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357;p20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Google Shape;358;p20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121760" y="1184040"/>
            <a:ext cx="2888640" cy="111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8" name="Google Shape;361;p20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9" name="Google Shape;362;p20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0" name="Google Shape;363;p20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1" name="Google Shape;364;p20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2" name="Google Shape;365;p20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3" name="Google Shape;366;p20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4" name="Google Shape;367;p20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5" name="Google Shape;368;p20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6" name="Google Shape;369;p20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7" name="Google Shape;370;p20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8" name="Google Shape;371;p20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9" name="Google Shape;372;p20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Google Shape;373;p20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1" name="Google Shape;374;p20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9;p3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4" name="Google Shape;30;p3"/>
          <p:cNvSpPr/>
          <p:nvPr/>
        </p:nvSpPr>
        <p:spPr>
          <a:xfrm>
            <a:off x="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1839960" cy="110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0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4800" cy="53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34;p3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8" name="Google Shape;35;p3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36;p3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37;p3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38;p3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39;p3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3" name="Google Shape;40;p3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4" name="Google Shape;41;p3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5" name="Google Shape;42;p3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6" name="Google Shape;43;p3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7" name="Google Shape;44;p3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8" name="Google Shape;45;p3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9" name="Google Shape;46;p3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Google Shape;47;p3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76;p21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Google Shape;377;p21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4" name="Google Shape;378;p21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5" name="Google Shape;379;p21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Google Shape;380;p21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Google Shape;381;p21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8" name="Google Shape;382;p21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9" name="Google Shape;383;p21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0" name="Google Shape;384;p21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1" name="Google Shape;385;p21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2" name="Google Shape;386;p21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3" name="Google Shape;387;p21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4" name="Google Shape;388;p21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5" name="Google Shape;389;p21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6" name="Google Shape;390;p21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7" name="Google Shape;391;p21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body"/>
          </p:nvPr>
        </p:nvSpPr>
        <p:spPr>
          <a:xfrm>
            <a:off x="2090520" y="1956600"/>
            <a:ext cx="5108760" cy="210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89;p6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Google Shape;90;p6"/>
          <p:cNvSpPr/>
          <p:nvPr/>
        </p:nvSpPr>
        <p:spPr>
          <a:xfrm>
            <a:off x="457200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Google Shape;91;p6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Google Shape;92;p6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93;p6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94;p6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95;p6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96;p6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97;p6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98;p6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Google Shape;99;p6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100;p6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101;p6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Google Shape;102;p6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Google Shape;103;p6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104;p6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417;p23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418;p23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2" name="Google Shape;419;p23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420;p23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421;p23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5" name="Google Shape;422;p23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6" name="Google Shape;423;p23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7" name="Google Shape;424;p23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8" name="Google Shape;425;p23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9" name="Google Shape;426;p23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0" name="Google Shape;427;p23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1" name="Google Shape;428;p23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2" name="Google Shape;429;p23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3" name="Google Shape;430;p23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4" name="Google Shape;431;p23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Google Shape;432;p23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126;p8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9" name="Google Shape;127;p8"/>
          <p:cNvSpPr/>
          <p:nvPr/>
        </p:nvSpPr>
        <p:spPr>
          <a:xfrm>
            <a:off x="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673360" y="1194120"/>
            <a:ext cx="4278960" cy="162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1" name="Google Shape;129;p8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2" name="Google Shape;130;p8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3" name="Google Shape;131;p8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4" name="Google Shape;132;p8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5" name="Google Shape;133;p8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6" name="Google Shape;134;p8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7" name="Google Shape;135;p8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8" name="Google Shape;136;p8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9" name="Google Shape;137;p8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0" name="Google Shape;138;p8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1" name="Google Shape;139;p8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2" name="Google Shape;140;p8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3" name="Google Shape;141;p8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4" name="Google Shape;142;p8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434;p24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7" name="Google Shape;435;p24"/>
          <p:cNvSpPr/>
          <p:nvPr/>
        </p:nvSpPr>
        <p:spPr>
          <a:xfrm>
            <a:off x="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8" name="Google Shape;436;p24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9" name="Google Shape;437;p24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0" name="Google Shape;438;p24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1" name="Google Shape;439;p24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2" name="Google Shape;440;p24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3" name="Google Shape;441;p24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4" name="Google Shape;442;p24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5" name="Google Shape;443;p24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6" name="Google Shape;444;p24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7" name="Google Shape;445;p24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8" name="Google Shape;446;p24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9" name="Google Shape;447;p24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0" name="Google Shape;448;p24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1" name="Google Shape;449;p24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68;p5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5" name="Google Shape;69;p5"/>
          <p:cNvSpPr/>
          <p:nvPr/>
        </p:nvSpPr>
        <p:spPr>
          <a:xfrm>
            <a:off x="457200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6" name="Google Shape;73;p5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7" name="Google Shape;74;p5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8" name="Google Shape;75;p5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9" name="Google Shape;76;p5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0" name="Google Shape;77;p5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1" name="Google Shape;78;p5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2" name="Google Shape;79;p5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3" name="Google Shape;80;p5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4" name="Google Shape;81;p5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5" name="Google Shape;82;p5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6" name="Google Shape;83;p5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7" name="Google Shape;84;p5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85;p5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9" name="Google Shape;86;p5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1143360" y="621360"/>
            <a:ext cx="405468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9;p2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3" name="Google Shape;10;p2"/>
          <p:cNvSpPr/>
          <p:nvPr/>
        </p:nvSpPr>
        <p:spPr>
          <a:xfrm>
            <a:off x="0" y="0"/>
            <a:ext cx="4569480" cy="59040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6280" cy="51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5" name="Google Shape;14;p2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6" name="Google Shape;15;p2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7" name="Google Shape;16;p2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8" name="Google Shape;17;p2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9" name="Google Shape;18;p2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0" name="Google Shape;19;p2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1" name="Google Shape;20;p2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2" name="Google Shape;21;p2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3" name="Google Shape;22;p2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4" name="Google Shape;23;p2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5" name="Google Shape;24;p2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6" name="Google Shape;25;p2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7" name="Google Shape;26;p2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8" name="Google Shape;27;p2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89;p6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1" name="Google Shape;90;p6"/>
          <p:cNvSpPr/>
          <p:nvPr/>
        </p:nvSpPr>
        <p:spPr>
          <a:xfrm>
            <a:off x="457200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2" name="Google Shape;91;p6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3" name="Google Shape;92;p6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4" name="Google Shape;93;p6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5" name="Google Shape;94;p6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6" name="Google Shape;95;p6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7" name="Google Shape;96;p6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8" name="Google Shape;97;p6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9" name="Google Shape;98;p6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0" name="Google Shape;99;p6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1" name="Google Shape;100;p6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2" name="Google Shape;101;p6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3" name="Google Shape;102;p6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4" name="Google Shape;103;p6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5" name="Google Shape;104;p6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89;p6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9" name="Google Shape;90;p6"/>
          <p:cNvSpPr/>
          <p:nvPr/>
        </p:nvSpPr>
        <p:spPr>
          <a:xfrm>
            <a:off x="457200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0" name="Google Shape;91;p6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1" name="Google Shape;92;p6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2" name="Google Shape;93;p6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3" name="Google Shape;94;p6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4" name="Google Shape;95;p6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5" name="Google Shape;96;p6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6" name="Google Shape;97;p6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7" name="Google Shape;98;p6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8" name="Google Shape;99;p6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9" name="Google Shape;100;p6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0" name="Google Shape;101;p6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1" name="Google Shape;102;p6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2" name="Google Shape;103;p6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3" name="Google Shape;104;p6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231;p15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Google Shape;232;p15"/>
          <p:cNvSpPr/>
          <p:nvPr/>
        </p:nvSpPr>
        <p:spPr>
          <a:xfrm>
            <a:off x="457200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239;p15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Google Shape;240;p15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241;p15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242;p15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243;p15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244;p15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245;p15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246;p15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Google Shape;247;p15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248;p15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249;p15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250;p15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251;p15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252;p15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07;p7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Google Shape;108;p7"/>
          <p:cNvSpPr/>
          <p:nvPr/>
        </p:nvSpPr>
        <p:spPr>
          <a:xfrm>
            <a:off x="457200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54160" y="1137600"/>
            <a:ext cx="3967560" cy="142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111;p7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112;p7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113;p7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114;p7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115;p7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116;p7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117;p7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118;p7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Google Shape;119;p7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120;p7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121;p7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Google Shape;122;p7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123;p7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Google Shape;124;p7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144;p9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Google Shape;145;p9"/>
          <p:cNvSpPr/>
          <p:nvPr/>
        </p:nvSpPr>
        <p:spPr>
          <a:xfrm>
            <a:off x="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2800" cy="5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48;p9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49;p9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50;p9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151;p9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152;p9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153;p9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154;p9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155;p9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156;p9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157;p9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Google Shape;158;p9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159;p9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Google Shape;160;p9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Google Shape;161;p9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0280" y="542520"/>
            <a:ext cx="3859560" cy="142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311;p18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Google Shape;312;p18"/>
          <p:cNvSpPr/>
          <p:nvPr/>
        </p:nvSpPr>
        <p:spPr>
          <a:xfrm>
            <a:off x="0" y="0"/>
            <a:ext cx="4569480" cy="62388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134360" y="686160"/>
            <a:ext cx="533880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5000" strike="noStrike" u="none">
                <a:solidFill>
                  <a:schemeClr val="dk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315;p18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316;p18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Google Shape;317;p18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Google Shape;318;p18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Google Shape;319;p18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Google Shape;320;p18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Google Shape;321;p18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Google Shape;322;p18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Google Shape;323;p18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324;p18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Google Shape;325;p18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326;p18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327;p18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Google Shape;328;p18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2100960" y="2016000"/>
            <a:ext cx="5103360" cy="48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title"/>
          </p:nvPr>
        </p:nvSpPr>
        <p:spPr>
          <a:xfrm>
            <a:off x="2100960" y="3013920"/>
            <a:ext cx="5103360" cy="48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65;p11"/>
          <p:cNvSpPr/>
          <p:nvPr/>
        </p:nvSpPr>
        <p:spPr>
          <a:xfrm>
            <a:off x="0" y="542520"/>
            <a:ext cx="9141480" cy="4055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166;p11"/>
          <p:cNvSpPr/>
          <p:nvPr/>
        </p:nvSpPr>
        <p:spPr>
          <a:xfrm>
            <a:off x="0" y="0"/>
            <a:ext cx="4569480" cy="59040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84320" y="1311480"/>
            <a:ext cx="6376680" cy="101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2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554120" y="2486880"/>
            <a:ext cx="6686640" cy="5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169;p11"/>
          <p:cNvSpPr/>
          <p:nvPr/>
        </p:nvSpPr>
        <p:spPr>
          <a:xfrm>
            <a:off x="710280" y="745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170;p11"/>
          <p:cNvSpPr/>
          <p:nvPr/>
        </p:nvSpPr>
        <p:spPr>
          <a:xfrm>
            <a:off x="710280" y="1009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" name="Google Shape;171;p11"/>
          <p:cNvSpPr/>
          <p:nvPr/>
        </p:nvSpPr>
        <p:spPr>
          <a:xfrm>
            <a:off x="710280" y="1273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Google Shape;172;p11"/>
          <p:cNvSpPr/>
          <p:nvPr/>
        </p:nvSpPr>
        <p:spPr>
          <a:xfrm>
            <a:off x="710280" y="1537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173;p11"/>
          <p:cNvSpPr/>
          <p:nvPr/>
        </p:nvSpPr>
        <p:spPr>
          <a:xfrm>
            <a:off x="710280" y="18007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Google Shape;174;p11"/>
          <p:cNvSpPr/>
          <p:nvPr/>
        </p:nvSpPr>
        <p:spPr>
          <a:xfrm>
            <a:off x="710280" y="20646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Google Shape;175;p11"/>
          <p:cNvSpPr/>
          <p:nvPr/>
        </p:nvSpPr>
        <p:spPr>
          <a:xfrm>
            <a:off x="710280" y="23281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Google Shape;176;p11"/>
          <p:cNvSpPr/>
          <p:nvPr/>
        </p:nvSpPr>
        <p:spPr>
          <a:xfrm>
            <a:off x="710280" y="25920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Google Shape;177;p11"/>
          <p:cNvSpPr/>
          <p:nvPr/>
        </p:nvSpPr>
        <p:spPr>
          <a:xfrm>
            <a:off x="710280" y="28555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78;p11"/>
          <p:cNvSpPr/>
          <p:nvPr/>
        </p:nvSpPr>
        <p:spPr>
          <a:xfrm>
            <a:off x="710280" y="31194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Google Shape;179;p11"/>
          <p:cNvSpPr/>
          <p:nvPr/>
        </p:nvSpPr>
        <p:spPr>
          <a:xfrm>
            <a:off x="710280" y="33829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80;p11"/>
          <p:cNvSpPr/>
          <p:nvPr/>
        </p:nvSpPr>
        <p:spPr>
          <a:xfrm>
            <a:off x="710280" y="36468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Google Shape;181;p11"/>
          <p:cNvSpPr/>
          <p:nvPr/>
        </p:nvSpPr>
        <p:spPr>
          <a:xfrm>
            <a:off x="710280" y="391032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" name="Google Shape;182;p11"/>
          <p:cNvSpPr/>
          <p:nvPr/>
        </p:nvSpPr>
        <p:spPr>
          <a:xfrm>
            <a:off x="710280" y="4174200"/>
            <a:ext cx="426600" cy="22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7226280" cy="51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Publikowanie </a:t>
            </a:r>
            <a:r>
              <a:rPr b="0" lang="en" sz="30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strony internetowej</a:t>
            </a:r>
            <a:r>
              <a:rPr b="0" lang="en" sz="30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ubTitle"/>
          </p:nvPr>
        </p:nvSpPr>
        <p:spPr>
          <a:xfrm>
            <a:off x="1980000" y="2340000"/>
            <a:ext cx="7017840" cy="161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Zapoznanie z procesem publikowania stron internetowych &gt;</a:t>
            </a:r>
            <a:br>
              <a:rPr sz="1400"/>
            </a:b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Nauka praktycznej publikacji strony za pomocą GitHub Pages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Poznanie alternatywnych darmowych rozwiązań hostingowych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Zrozumienie podstawowych aspektów zarządzania stroną po publikacji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subTitle"/>
          </p:nvPr>
        </p:nvSpPr>
        <p:spPr>
          <a:xfrm>
            <a:off x="1773000" y="1881000"/>
            <a:ext cx="578628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 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Cele </a:t>
            </a: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3000" strike="noStrike" u="none">
                <a:solidFill>
                  <a:schemeClr val="lt2"/>
                </a:solidFill>
                <a:effectLst/>
                <a:uFillTx/>
                <a:latin typeface="Fira Code"/>
                <a:ea typeface="Fira Code"/>
              </a:rPr>
              <a:t>zajęć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0" name="Google Shape;462;p27"/>
          <p:cNvGrpSpPr/>
          <p:nvPr/>
        </p:nvGrpSpPr>
        <p:grpSpPr>
          <a:xfrm>
            <a:off x="1413360" y="1759680"/>
            <a:ext cx="503640" cy="2446560"/>
            <a:chOff x="1413360" y="1759680"/>
            <a:chExt cx="503640" cy="2446560"/>
          </a:xfrm>
        </p:grpSpPr>
        <p:cxnSp>
          <p:nvCxnSpPr>
            <p:cNvPr id="451" name="Google Shape;463;p27"/>
            <p:cNvCxnSpPr/>
            <p:nvPr/>
          </p:nvCxnSpPr>
          <p:spPr>
            <a:xfrm>
              <a:off x="1551960" y="1759680"/>
              <a:ext cx="2520" cy="17658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  <p:sp>
          <p:nvSpPr>
            <p:cNvPr id="452" name="Google Shape;464;p27"/>
            <p:cNvSpPr/>
            <p:nvPr/>
          </p:nvSpPr>
          <p:spPr>
            <a:xfrm>
              <a:off x="1413360" y="3557880"/>
              <a:ext cx="503640" cy="64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3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3" name="PlaceHolder 5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index.html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Alternatywne darmowe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hostingi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23" name="Google Shape;490;p 28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524" name="Google Shape;491;p 28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25" name="Google Shape;492;p 28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2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1565280" y="1473840"/>
            <a:ext cx="7341480" cy="231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3342960" cy="110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Koniec </a:t>
            </a: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title"/>
          </p:nvPr>
        </p:nvSpPr>
        <p:spPr>
          <a:xfrm>
            <a:off x="2700000" y="2340000"/>
            <a:ext cx="5374800" cy="53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;)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2" name="Google Shape;503;p 1"/>
          <p:cNvSpPr/>
          <p:nvPr/>
        </p:nvSpPr>
        <p:spPr>
          <a:xfrm>
            <a:off x="2127240" y="3586680"/>
            <a:ext cx="503640" cy="7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}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33" name="Google Shape;504;p 1"/>
          <p:cNvCxnSpPr>
            <a:endCxn id="532" idx="0"/>
          </p:cNvCxnSpPr>
          <p:nvPr/>
        </p:nvCxnSpPr>
        <p:spPr>
          <a:xfrm flipH="1">
            <a:off x="2378880" y="1478160"/>
            <a:ext cx="3960" cy="2108880"/>
          </a:xfrm>
          <a:prstGeom prst="straightConnector1">
            <a:avLst/>
          </a:prstGeom>
          <a:ln w="9525">
            <a:solidFill>
              <a:srgbClr val="707070"/>
            </a:solidFill>
            <a:round/>
          </a:ln>
        </p:spPr>
      </p:cxnSp>
      <p:sp>
        <p:nvSpPr>
          <p:cNvPr id="534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koniec.html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dziekuje.css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Publikowanie strony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internetowej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490;p 2"/>
          <p:cNvGrpSpPr/>
          <p:nvPr/>
        </p:nvGrpSpPr>
        <p:grpSpPr>
          <a:xfrm>
            <a:off x="1084680" y="1168920"/>
            <a:ext cx="503640" cy="3396600"/>
            <a:chOff x="1084680" y="1168920"/>
            <a:chExt cx="503640" cy="3396600"/>
          </a:xfrm>
        </p:grpSpPr>
        <p:sp>
          <p:nvSpPr>
            <p:cNvPr id="457" name="Google Shape;491;p 2"/>
            <p:cNvSpPr/>
            <p:nvPr/>
          </p:nvSpPr>
          <p:spPr>
            <a:xfrm>
              <a:off x="1084680" y="3954600"/>
              <a:ext cx="503640" cy="61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58" name="Google Shape;492;p 2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59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1620000" y="2133360"/>
            <a:ext cx="7177320" cy="1230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Podstawowe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pojęcia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64" name="Google Shape;490;p 25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465" name="Google Shape;491;p 25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66" name="Google Shape;492;p 25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67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1661400" y="1980000"/>
            <a:ext cx="7338240" cy="150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1" name=""/>
          <p:cNvSpPr/>
          <p:nvPr/>
        </p:nvSpPr>
        <p:spPr>
          <a:xfrm>
            <a:off x="3030840" y="1980000"/>
            <a:ext cx="5788800" cy="1549080"/>
          </a:xfrm>
          <a:prstGeom prst="rect">
            <a:avLst/>
          </a:prstGeom>
          <a:solidFill>
            <a:srgbClr val="2e3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2635560" y="3148560"/>
            <a:ext cx="555120" cy="518400"/>
          </a:xfrm>
          <a:prstGeom prst="rect">
            <a:avLst/>
          </a:prstGeom>
          <a:solidFill>
            <a:srgbClr val="2e3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2950920" y="2749680"/>
            <a:ext cx="555120" cy="518400"/>
          </a:xfrm>
          <a:prstGeom prst="rect">
            <a:avLst/>
          </a:prstGeom>
          <a:solidFill>
            <a:srgbClr val="2e32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Podstawowe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pojęcia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75" name="Google Shape;490;p 29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476" name="Google Shape;491;p 29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77" name="Google Shape;492;p 29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7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1" name="" descr=""/>
          <p:cNvPicPr/>
          <p:nvPr/>
        </p:nvPicPr>
        <p:blipFill>
          <a:blip r:embed="rId1"/>
          <a:stretch/>
        </p:blipFill>
        <p:spPr>
          <a:xfrm>
            <a:off x="1661400" y="1980000"/>
            <a:ext cx="7338240" cy="150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GitHub Pages -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wprowadzenie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83" name="Google Shape;490;p 26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484" name="Google Shape;491;p 26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85" name="Google Shape;492;p 26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8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9" name="" descr=""/>
          <p:cNvPicPr/>
          <p:nvPr/>
        </p:nvPicPr>
        <p:blipFill>
          <a:blip r:embed="rId1"/>
          <a:stretch/>
        </p:blipFill>
        <p:spPr>
          <a:xfrm>
            <a:off x="1732680" y="1405080"/>
            <a:ext cx="6377040" cy="244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Rejestracja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GitHub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91" name="Google Shape;490;p 27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492" name="Google Shape;491;p 27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93" name="Google Shape;492;p 27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1731960" y="1671480"/>
            <a:ext cx="6940800" cy="1991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Tworzenie repozytorium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GitHub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99" name="Google Shape;490;p 30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500" name="Google Shape;491;p 30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1" name="Google Shape;492;p 30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0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1682640" y="1780200"/>
            <a:ext cx="6757920" cy="1801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Dodawanie plików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GitHub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07" name="Google Shape;490;p 31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508" name="Google Shape;491;p 31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9" name="Google Shape;492;p 31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1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13" name="" descr=""/>
          <p:cNvPicPr/>
          <p:nvPr/>
        </p:nvPicPr>
        <p:blipFill>
          <a:blip r:embed="rId1"/>
          <a:stretch/>
        </p:blipFill>
        <p:spPr>
          <a:xfrm>
            <a:off x="1685880" y="1744200"/>
            <a:ext cx="7271280" cy="1713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200" cy="53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Sprawdzenie strony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GitHub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15" name="Google Shape;490;p 32"/>
          <p:cNvGrpSpPr/>
          <p:nvPr/>
        </p:nvGrpSpPr>
        <p:grpSpPr>
          <a:xfrm>
            <a:off x="1084680" y="1168920"/>
            <a:ext cx="503640" cy="3395160"/>
            <a:chOff x="1084680" y="1168920"/>
            <a:chExt cx="503640" cy="3395160"/>
          </a:xfrm>
        </p:grpSpPr>
        <p:sp>
          <p:nvSpPr>
            <p:cNvPr id="516" name="Google Shape;491;p 32"/>
            <p:cNvSpPr/>
            <p:nvPr/>
          </p:nvSpPr>
          <p:spPr>
            <a:xfrm>
              <a:off x="1084680" y="3954600"/>
              <a:ext cx="503640" cy="60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17" name="Google Shape;492;p 32"/>
            <p:cNvCxnSpPr/>
            <p:nvPr/>
          </p:nvCxnSpPr>
          <p:spPr>
            <a:xfrm>
              <a:off x="1337760" y="1168920"/>
              <a:ext cx="2520" cy="276696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1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52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publikowanie.html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480" cy="35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1613160" y="1969200"/>
            <a:ext cx="7244280" cy="1326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Application>LibreOffice/25.2.3.2$Windows_X86_64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>Grzegorz Adamczyk</cp:lastModifiedBy>
  <dcterms:modified xsi:type="dcterms:W3CDTF">2025-05-13T18:12:42Z</dcterms:modified>
  <cp:revision>213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