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7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396;p22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Google Shape;397;p22"/>
          <p:cNvSpPr/>
          <p:nvPr/>
        </p:nvSpPr>
        <p:spPr>
          <a:xfrm>
            <a:off x="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9040" y="582120"/>
            <a:ext cx="3062520" cy="53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Google Shape;401;p22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Google Shape;402;p22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Google Shape;403;p22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Google Shape;404;p22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Google Shape;405;p22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Google Shape;406;p22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Google Shape;407;p22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Google Shape;408;p22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" name="Google Shape;409;p22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410;p22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411;p22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412;p22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413;p22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Google Shape;414;p22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Google Shape;415;p22"/>
          <p:cNvSpPr/>
          <p:nvPr/>
        </p:nvSpPr>
        <p:spPr>
          <a:xfrm>
            <a:off x="2912400" y="3087360"/>
            <a:ext cx="441612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2"/>
              </a:rPr>
              <a:t>Slidesgo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including icons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3"/>
              </a:rPr>
              <a:t>Flaticon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and infographics &amp; images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4"/>
              </a:rPr>
              <a:t>Freepik</a:t>
            </a:r>
            <a:endParaRPr b="0" lang="pl-PL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89;p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4" name="Google Shape;90;p6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5" name="Google Shape;91;p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Google Shape;92;p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93;p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Google Shape;94;p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Google Shape;95;p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" name="Google Shape;96;p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" name="Google Shape;97;p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Google Shape;98;p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Google Shape;99;p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4" name="Google Shape;100;p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5" name="Google Shape;101;p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6" name="Google Shape;102;p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7" name="Google Shape;103;p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" name="Google Shape;104;p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31;p15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2" name="Google Shape;232;p15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Google Shape;239;p15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4" name="Google Shape;240;p15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5" name="Google Shape;241;p15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Google Shape;242;p15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7" name="Google Shape;243;p15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Google Shape;244;p15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245;p15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Google Shape;246;p15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1" name="Google Shape;247;p15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248;p15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Google Shape;249;p15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4" name="Google Shape;250;p15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5" name="Google Shape;251;p15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6" name="Google Shape;252;p15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07;p7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0" name="Google Shape;108;p7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54160" y="1137600"/>
            <a:ext cx="3967920" cy="142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2" name="Google Shape;111;p7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Google Shape;112;p7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4" name="Google Shape;113;p7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5" name="Google Shape;114;p7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6" name="Google Shape;115;p7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7" name="Google Shape;116;p7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8" name="Google Shape;117;p7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9" name="Google Shape;118;p7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0" name="Google Shape;119;p7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1" name="Google Shape;120;p7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2" name="Google Shape;121;p7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3" name="Google Shape;122;p7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4" name="Google Shape;123;p7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5" name="Google Shape;124;p7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44;p9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Google Shape;145;p9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3160" cy="5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Google Shape;148;p9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1" name="Google Shape;149;p9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Google Shape;150;p9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3" name="Google Shape;151;p9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Google Shape;152;p9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5" name="Google Shape;153;p9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Google Shape;154;p9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Google Shape;155;p9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Google Shape;156;p9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Google Shape;157;p9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Google Shape;158;p9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Google Shape;159;p9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Google Shape;160;p9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Google Shape;161;p9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10280" y="542520"/>
            <a:ext cx="3859920" cy="142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311;p18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8" name="Google Shape;312;p18"/>
          <p:cNvSpPr/>
          <p:nvPr/>
        </p:nvSpPr>
        <p:spPr>
          <a:xfrm>
            <a:off x="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134360" y="686160"/>
            <a:ext cx="5339160" cy="63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5000" strike="noStrike" u="none">
                <a:solidFill>
                  <a:schemeClr val="dk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0" name="Google Shape;315;p18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Google Shape;316;p18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2" name="Google Shape;317;p18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Google Shape;318;p18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4" name="Google Shape;319;p18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Google Shape;320;p18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6" name="Google Shape;321;p18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7" name="Google Shape;322;p18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8" name="Google Shape;323;p18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9" name="Google Shape;324;p18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0" name="Google Shape;325;p18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1" name="Google Shape;326;p18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2" name="Google Shape;327;p18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3" name="Google Shape;328;p18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2100960" y="2016000"/>
            <a:ext cx="510372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title"/>
          </p:nvPr>
        </p:nvSpPr>
        <p:spPr>
          <a:xfrm>
            <a:off x="2100960" y="3013920"/>
            <a:ext cx="510372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65;p11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8" name="Google Shape;166;p11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084320" y="1311480"/>
            <a:ext cx="6377040" cy="101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2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554120" y="2486880"/>
            <a:ext cx="6687000" cy="52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1" name="Google Shape;169;p11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2" name="Google Shape;170;p11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3" name="Google Shape;171;p11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4" name="Google Shape;172;p11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5" name="Google Shape;173;p11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Google Shape;174;p11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7" name="Google Shape;175;p11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8" name="Google Shape;176;p11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9" name="Google Shape;177;p11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0" name="Google Shape;178;p11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1" name="Google Shape;179;p11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2" name="Google Shape;180;p11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3" name="Google Shape;181;p11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4" name="Google Shape;182;p11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85;p13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8" name="Google Shape;186;p13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460520" y="1436760"/>
            <a:ext cx="870120" cy="33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2850480" y="2419920"/>
            <a:ext cx="870120" cy="33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title"/>
          </p:nvPr>
        </p:nvSpPr>
        <p:spPr>
          <a:xfrm>
            <a:off x="4242960" y="3400200"/>
            <a:ext cx="870120" cy="33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2" name="Google Shape;196;p13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3" name="Google Shape;197;p13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4" name="Google Shape;198;p13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5" name="Google Shape;199;p13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6" name="Google Shape;200;p13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Google Shape;201;p13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8" name="Google Shape;202;p13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9" name="Google Shape;203;p13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204;p13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205;p13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206;p13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3" name="Google Shape;207;p13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4" name="Google Shape;208;p13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5" name="Google Shape;209;p13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12;p14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9" name="Google Shape;213;p14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752840" y="3005280"/>
            <a:ext cx="6107040" cy="37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1" name="Google Shape;216;p14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2" name="Google Shape;217;p14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3" name="Google Shape;218;p14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4" name="Google Shape;219;p14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5" name="Google Shape;220;p14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6" name="Google Shape;221;p14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7" name="Google Shape;222;p14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8" name="Google Shape;223;p14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9" name="Google Shape;224;p14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0" name="Google Shape;225;p14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1" name="Google Shape;226;p14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2" name="Google Shape;227;p14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3" name="Google Shape;228;p14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4" name="Google Shape;229;p14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17;p23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Google Shape;418;p23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Google Shape;419;p23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Google Shape;420;p23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421;p23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Google Shape;422;p23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423;p23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Google Shape;424;p23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Google Shape;425;p23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Google Shape;426;p23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427;p23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Google Shape;428;p23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Google Shape;429;p23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Google Shape;430;p23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431;p23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432;p23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255;p1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7" name="Google Shape;256;p16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8" name="Google Shape;265;p1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9" name="Google Shape;266;p1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267;p1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268;p1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2" name="Google Shape;269;p1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270;p1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271;p1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5" name="Google Shape;272;p1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6" name="Google Shape;273;p1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7" name="Google Shape;274;p1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8" name="Google Shape;275;p1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9" name="Google Shape;276;p1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0" name="Google Shape;277;p1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1" name="Google Shape;278;p1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49;p4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Google Shape;50;p4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1464120" y="1063080"/>
            <a:ext cx="696744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8" name="Google Shape;53;p4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9" name="Google Shape;54;p4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0" name="Google Shape;55;p4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1" name="Google Shape;56;p4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2" name="Google Shape;57;p4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3" name="Google Shape;58;p4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4" name="Google Shape;59;p4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5" name="Google Shape;60;p4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6" name="Google Shape;61;p4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7" name="Google Shape;62;p4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8" name="Google Shape;63;p4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9" name="Google Shape;64;p4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0" name="Google Shape;65;p4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1" name="Google Shape;66;p4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281;p17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3" name="Google Shape;282;p17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4" name="Google Shape;295;p17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5" name="Google Shape;296;p17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6" name="Google Shape;297;p17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7" name="Google Shape;298;p17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8" name="Google Shape;299;p17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9" name="Google Shape;300;p17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0" name="Google Shape;301;p17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1" name="Google Shape;302;p17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2" name="Google Shape;303;p17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3" name="Google Shape;304;p17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4" name="Google Shape;305;p17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5" name="Google Shape;306;p17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6" name="Google Shape;307;p17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7" name="Google Shape;308;p17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34;p19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1" name="Google Shape;335;p19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3306240" y="2227680"/>
            <a:ext cx="4692240" cy="7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3" name="Google Shape;337;p19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4" name="Google Shape;338;p19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5" name="Google Shape;339;p19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6" name="Google Shape;340;p19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7" name="Google Shape;341;p19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8" name="Google Shape;342;p19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9" name="Google Shape;343;p19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0" name="Google Shape;344;p19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1" name="Google Shape;345;p19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2" name="Google Shape;346;p19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3" name="Google Shape;347;p19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4" name="Google Shape;348;p19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5" name="Google Shape;349;p19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6" name="Google Shape;350;p19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title"/>
          </p:nvPr>
        </p:nvSpPr>
        <p:spPr>
          <a:xfrm>
            <a:off x="2091600" y="2372400"/>
            <a:ext cx="121284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3739680" y="3164400"/>
            <a:ext cx="4692240" cy="7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title"/>
          </p:nvPr>
        </p:nvSpPr>
        <p:spPr>
          <a:xfrm>
            <a:off x="2525040" y="3309120"/>
            <a:ext cx="121284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57;p20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2" name="Google Shape;358;p20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121760" y="1184040"/>
            <a:ext cx="2889000" cy="112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4" name="Google Shape;361;p20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5" name="Google Shape;362;p20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6" name="Google Shape;363;p20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7" name="Google Shape;364;p20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8" name="Google Shape;365;p20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9" name="Google Shape;366;p20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0" name="Google Shape;367;p20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1" name="Google Shape;368;p20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2" name="Google Shape;369;p20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3" name="Google Shape;370;p20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4" name="Google Shape;371;p20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5" name="Google Shape;372;p20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6" name="Google Shape;373;p20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7" name="Google Shape;374;p20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29;p3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0" name="Google Shape;30;p3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184032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0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516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3" name="Google Shape;34;p3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4" name="Google Shape;35;p3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5" name="Google Shape;36;p3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6" name="Google Shape;37;p3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7" name="Google Shape;38;p3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8" name="Google Shape;39;p3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9" name="Google Shape;40;p3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0" name="Google Shape;41;p3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1" name="Google Shape;42;p3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2" name="Google Shape;43;p3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3" name="Google Shape;44;p3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4" name="Google Shape;45;p3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5" name="Google Shape;46;p3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6" name="Google Shape;47;p3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376;p21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9" name="Google Shape;377;p21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0" name="Google Shape;378;p21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1" name="Google Shape;379;p21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2" name="Google Shape;380;p21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3" name="Google Shape;381;p21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4" name="Google Shape;382;p21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5" name="Google Shape;383;p21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6" name="Google Shape;384;p21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7" name="Google Shape;385;p21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8" name="Google Shape;386;p21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9" name="Google Shape;387;p21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0" name="Google Shape;388;p21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1" name="Google Shape;389;p21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2" name="Google Shape;390;p21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3" name="Google Shape;391;p21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2090520" y="1956600"/>
            <a:ext cx="5109120" cy="210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6;p8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127;p8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673360" y="1194120"/>
            <a:ext cx="4279320" cy="16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Google Shape;129;p8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130;p8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Google Shape;131;p8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132;p8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133;p8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Google Shape;134;p8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Google Shape;135;p8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136;p8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137;p8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138;p8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139;p8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140;p8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Google Shape;141;p8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Google Shape;142;p8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434;p24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" name="Google Shape;435;p24"/>
          <p:cNvSpPr/>
          <p:nvPr/>
        </p:nvSpPr>
        <p:spPr>
          <a:xfrm>
            <a:off x="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436;p24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437;p24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438;p24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439;p24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440;p24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441;p24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442;p24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443;p24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Google Shape;444;p24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Google Shape;445;p24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446;p24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Google Shape;447;p24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448;p24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Google Shape;449;p24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8;p5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Google Shape;69;p5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73;p5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74;p5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75;p5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76;p5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Google Shape;77;p5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78;p5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Google Shape;79;p5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Google Shape;80;p5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81;p5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82;p5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Google Shape;83;p5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84;p5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Google Shape;85;p5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Google Shape;86;p5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43360" y="621360"/>
            <a:ext cx="4055040" cy="5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;p2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10;p2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6640" cy="51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4;p2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5;p2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6;p2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Google Shape;17;p2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Google Shape;18;p2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Google Shape;19;p2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Google Shape;20;p2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Google Shape;21;p2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Google Shape;22;p2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Google Shape;23;p2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24;p2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Google Shape;25;p2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Google Shape;26;p2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Google Shape;27;p2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89;p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Google Shape;90;p6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Google Shape;91;p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Google Shape;92;p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93;p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94;p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Google Shape;95;p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Google Shape;96;p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Google Shape;97;p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8" name="Google Shape;98;p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Google Shape;99;p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Google Shape;100;p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Google Shape;101;p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Google Shape;102;p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Google Shape;103;p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Google Shape;104;p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9;p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Google Shape;90;p6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" name="Google Shape;91;p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Google Shape;92;p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1" name="Google Shape;93;p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94;p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Google Shape;95;p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Google Shape;96;p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Google Shape;97;p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6" name="Google Shape;98;p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Google Shape;99;p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Google Shape;100;p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Google Shape;101;p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" name="Google Shape;102;p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Google Shape;103;p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Google Shape;104;p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89;p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6" name="Google Shape;90;p6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7" name="Google Shape;91;p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Google Shape;92;p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Google Shape;93;p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0" name="Google Shape;94;p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Google Shape;95;p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96;p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97;p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98;p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99;p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Google Shape;100;p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Google Shape;101;p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102;p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Google Shape;103;p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Google Shape;104;p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7046640" cy="51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Testowanie strony internetowej w </a:t>
            </a:r>
            <a:r>
              <a:rPr b="0" lang="en" sz="30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przeglądarkach </a:t>
            </a:r>
            <a:r>
              <a:rPr b="0" lang="en" sz="30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ubTitle"/>
          </p:nvPr>
        </p:nvSpPr>
        <p:spPr>
          <a:xfrm>
            <a:off x="1980000" y="2520000"/>
            <a:ext cx="7018200" cy="161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Poznanie znaczenia testowania stron w różnych przeglądarkach &gt;</a:t>
            </a:r>
            <a:br>
              <a:rPr sz="1400"/>
            </a:b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Nabycie umiejętności identyfikowania i rozwiązywania problemów z kompatybilnością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Zapoznanie się z narzędziami deweloperskimi przeglądarek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Zrozumienie podstawowych różnic w renderowaniu stron między najpopularniejszymi przeglądarkami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subTitle"/>
          </p:nvPr>
        </p:nvSpPr>
        <p:spPr>
          <a:xfrm>
            <a:off x="1773000" y="1881000"/>
            <a:ext cx="5786640" cy="45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 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Cele </a:t>
            </a: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3000" strike="noStrike" u="none">
                <a:solidFill>
                  <a:schemeClr val="lt2"/>
                </a:solidFill>
                <a:effectLst/>
                <a:uFillTx/>
                <a:latin typeface="Fira Code"/>
                <a:ea typeface="Fira Code"/>
              </a:rPr>
              <a:t>zajęć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50" name="Google Shape;462;p27"/>
          <p:cNvGrpSpPr/>
          <p:nvPr/>
        </p:nvGrpSpPr>
        <p:grpSpPr>
          <a:xfrm>
            <a:off x="1413360" y="1759680"/>
            <a:ext cx="504000" cy="2446920"/>
            <a:chOff x="1413360" y="1759680"/>
            <a:chExt cx="504000" cy="2446920"/>
          </a:xfrm>
        </p:grpSpPr>
        <p:cxnSp>
          <p:nvCxnSpPr>
            <p:cNvPr id="451" name="Google Shape;463;p27"/>
            <p:cNvCxnSpPr/>
            <p:nvPr/>
          </p:nvCxnSpPr>
          <p:spPr>
            <a:xfrm>
              <a:off x="1551960" y="1759680"/>
              <a:ext cx="2160" cy="17654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  <p:sp>
          <p:nvSpPr>
            <p:cNvPr id="452" name="Google Shape;464;p27"/>
            <p:cNvSpPr/>
            <p:nvPr/>
          </p:nvSpPr>
          <p:spPr>
            <a:xfrm>
              <a:off x="1413360" y="3557880"/>
              <a:ext cx="504000" cy="648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3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3" name="PlaceHolder 5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index.html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Różnice Chrome, Firefox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21" name="Google Shape;490;p 33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22" name="Google Shape;491;p 33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23" name="Google Shape;492;p 33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2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1440000" y="3024720"/>
            <a:ext cx="74811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pl-PL" sz="2000" strike="noStrike" u="none">
                <a:solidFill>
                  <a:srgbClr val="ffffff"/>
                </a:solidFill>
                <a:effectLst/>
                <a:uFillTx/>
                <a:latin typeface="Courier New"/>
              </a:rPr>
              <a:t>https://zstio-pt.github.io/</a:t>
            </a:r>
            <a:r>
              <a:rPr b="1" lang="pl-PL" sz="2000" strike="noStrike" u="none">
                <a:solidFill>
                  <a:srgbClr val="a5cf27"/>
                </a:solidFill>
                <a:effectLst/>
                <a:uFillTx/>
                <a:latin typeface="Courier New"/>
              </a:rPr>
              <a:t>testowanie-strony/poprawione.html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8" name="" descr=""/>
          <p:cNvPicPr/>
          <p:nvPr/>
        </p:nvPicPr>
        <p:blipFill>
          <a:blip r:embed="rId1"/>
          <a:stretch/>
        </p:blipFill>
        <p:spPr>
          <a:xfrm>
            <a:off x="1800000" y="1440000"/>
            <a:ext cx="6997680" cy="1400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Dodatkowe zasoby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30" name="Google Shape;490;p 31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31" name="Google Shape;491;p 31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32" name="Google Shape;492;p 31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33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1620000" y="1608840"/>
            <a:ext cx="6982200" cy="2171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"haczyki” dla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przeglądarek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38" name="Google Shape;490;p 3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39" name="Google Shape;491;p 3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40" name="Google Shape;492;p 3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41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historia.html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1452960" y="1260000"/>
            <a:ext cx="7386840" cy="27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"haczyki” dla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przeglądarek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46" name="Google Shape;490;p 34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47" name="Google Shape;491;p 34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48" name="Google Shape;492;p 34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49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historia.html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52" name="" descr=""/>
          <p:cNvPicPr/>
          <p:nvPr/>
        </p:nvPicPr>
        <p:blipFill>
          <a:blip r:embed="rId1"/>
          <a:stretch/>
        </p:blipFill>
        <p:spPr>
          <a:xfrm>
            <a:off x="1980000" y="1259280"/>
            <a:ext cx="5940000" cy="3240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Współcz różnice między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przegl.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54" name="Google Shape;490;p 4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55" name="Google Shape;491;p 4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56" name="Google Shape;492;p 4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57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teraz.html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60" name="" descr=""/>
          <p:cNvPicPr/>
          <p:nvPr/>
        </p:nvPicPr>
        <p:blipFill>
          <a:blip r:embed="rId1"/>
          <a:stretch/>
        </p:blipFill>
        <p:spPr>
          <a:xfrm>
            <a:off x="1588680" y="1440000"/>
            <a:ext cx="7357680" cy="2635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Współczesne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wyzwania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62" name="Google Shape;490;p 5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63" name="Google Shape;491;p 5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64" name="Google Shape;492;p 5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teraz.html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68" name="" descr=""/>
          <p:cNvPicPr/>
          <p:nvPr/>
        </p:nvPicPr>
        <p:blipFill>
          <a:blip r:embed="rId1"/>
          <a:stretch/>
        </p:blipFill>
        <p:spPr>
          <a:xfrm>
            <a:off x="1642320" y="1349280"/>
            <a:ext cx="6637680" cy="291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Współczesne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podejście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70" name="Google Shape;490;p 6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71" name="Google Shape;491;p 6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72" name="Google Shape;492;p 6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73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teraz.html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1"/>
          <a:stretch/>
        </p:blipFill>
        <p:spPr>
          <a:xfrm>
            <a:off x="1620000" y="1166760"/>
            <a:ext cx="7019280" cy="3333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Współczesne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podejście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78" name="Google Shape;490;p 7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79" name="Google Shape;491;p 7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80" name="Google Shape;492;p 7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81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teraz.html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4095000" y="2005200"/>
            <a:ext cx="1305000" cy="159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pl-PL" sz="9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?</a:t>
            </a:r>
            <a:r>
              <a:rPr b="0" lang="pl-PL" sz="1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Współczesne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podejście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86" name="Google Shape;490;p 8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87" name="Google Shape;491;p 8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88" name="Google Shape;492;p 8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89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teraz.html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tretch/>
        </p:blipFill>
        <p:spPr>
          <a:xfrm>
            <a:off x="1440000" y="1381320"/>
            <a:ext cx="7380000" cy="2800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Współczesne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podejście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94" name="Google Shape;490;p 9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95" name="Google Shape;491;p 9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96" name="Google Shape;492;p 9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97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teraz.html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00" name="" descr=""/>
          <p:cNvPicPr/>
          <p:nvPr/>
        </p:nvPicPr>
        <p:blipFill>
          <a:blip r:embed="rId1"/>
          <a:stretch/>
        </p:blipFill>
        <p:spPr>
          <a:xfrm>
            <a:off x="1980000" y="1260000"/>
            <a:ext cx="6000480" cy="3255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Pytanie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490;p 1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57" name="Google Shape;491;p 1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58" name="Google Shape;492;p 1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59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pytanie.html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1620000" y="1980000"/>
            <a:ext cx="7200000" cy="21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r>
              <a:rPr b="0" lang="pl-PL" sz="3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Dlaczego testowanie w różnych przeglądarkach jest ważne? </a:t>
            </a:r>
            <a:endParaRPr b="0" lang="pl-PL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Podsumowanie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zmian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02" name="Google Shape;490;p 32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603" name="Google Shape;491;p 32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04" name="Google Shape;492;p 32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podsumowanie.html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1"/>
          <a:stretch/>
        </p:blipFill>
        <p:spPr>
          <a:xfrm>
            <a:off x="1620000" y="1620000"/>
            <a:ext cx="7065360" cy="2220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Podsumowanie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zmian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10" name="Google Shape;490;p 11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611" name="Google Shape;491;p 11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12" name="Google Shape;492;p 11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13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podsumowanie.html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1620000" y="1260000"/>
            <a:ext cx="7200000" cy="2920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Podsumowanie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18" name="Google Shape;490;p 10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619" name="Google Shape;491;p 10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20" name="Google Shape;492;p 10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21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podsumowanie.html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24" name="" descr=""/>
          <p:cNvPicPr/>
          <p:nvPr/>
        </p:nvPicPr>
        <p:blipFill>
          <a:blip r:embed="rId1"/>
          <a:stretch/>
        </p:blipFill>
        <p:spPr>
          <a:xfrm>
            <a:off x="1462320" y="1956600"/>
            <a:ext cx="7537680" cy="1584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334332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Koniec </a:t>
            </a: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title"/>
          </p:nvPr>
        </p:nvSpPr>
        <p:spPr>
          <a:xfrm>
            <a:off x="2700000" y="2340000"/>
            <a:ext cx="537516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;)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7" name="Google Shape;503;p 1"/>
          <p:cNvSpPr/>
          <p:nvPr/>
        </p:nvSpPr>
        <p:spPr>
          <a:xfrm>
            <a:off x="2127240" y="3586680"/>
            <a:ext cx="5040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}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28" name="Google Shape;504;p 1"/>
          <p:cNvCxnSpPr>
            <a:endCxn id="627" idx="0"/>
          </p:cNvCxnSpPr>
          <p:nvPr/>
        </p:nvCxnSpPr>
        <p:spPr>
          <a:xfrm flipH="1">
            <a:off x="2379240" y="1478160"/>
            <a:ext cx="3240" cy="2108880"/>
          </a:xfrm>
          <a:prstGeom prst="straightConnector1">
            <a:avLst/>
          </a:prstGeom>
          <a:ln w="9525">
            <a:solidFill>
              <a:srgbClr val="707070"/>
            </a:solidFill>
            <a:round/>
          </a:ln>
        </p:spPr>
      </p:cxnSp>
      <p:sp>
        <p:nvSpPr>
          <p:cNvPr id="629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koniec.html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dziekuje.css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Wprowadzenie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64" name="Google Shape;490;p 2"/>
          <p:cNvGrpSpPr/>
          <p:nvPr/>
        </p:nvGrpSpPr>
        <p:grpSpPr>
          <a:xfrm>
            <a:off x="1084680" y="1168920"/>
            <a:ext cx="504000" cy="3396960"/>
            <a:chOff x="1084680" y="1168920"/>
            <a:chExt cx="504000" cy="3396960"/>
          </a:xfrm>
        </p:grpSpPr>
        <p:sp>
          <p:nvSpPr>
            <p:cNvPr id="465" name="Google Shape;491;p 2"/>
            <p:cNvSpPr/>
            <p:nvPr/>
          </p:nvSpPr>
          <p:spPr>
            <a:xfrm>
              <a:off x="1084680" y="3954600"/>
              <a:ext cx="504000" cy="61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66" name="Google Shape;492;p 2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67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1485720" y="1980000"/>
            <a:ext cx="7658280" cy="144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Dlaczego testowanie jest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ważne?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72" name="Google Shape;490;p 25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73" name="Google Shape;491;p 25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74" name="Google Shape;492;p 25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2160000" y="1260000"/>
            <a:ext cx="6111360" cy="3136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Dlaczego testowanie jest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ważne?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80" name="Google Shape;490;p 26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81" name="Google Shape;491;p 26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82" name="Google Shape;492;p 26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83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1800000" y="1276200"/>
            <a:ext cx="7309800" cy="3043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Dlaczego testowanie jest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ważne?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88" name="Google Shape;490;p 27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89" name="Google Shape;491;p 27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90" name="Google Shape;492;p 27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1980000" y="1185120"/>
            <a:ext cx="6120000" cy="3152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Co różni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przeglądarki?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96" name="Google Shape;490;p 28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97" name="Google Shape;491;p 28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98" name="Google Shape;492;p 28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99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2407680" y="1620000"/>
            <a:ext cx="4972320" cy="2066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Najczęstsze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problemy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04" name="Google Shape;490;p 29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05" name="Google Shape;491;p 29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6" name="Google Shape;492;p 29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1980000" y="1400040"/>
            <a:ext cx="6840000" cy="255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Różnice Chrome, Firefox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12" name="Google Shape;490;p 30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13" name="Google Shape;491;p 30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14" name="Google Shape;492;p 30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15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testowanie.html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1642320" y="1620000"/>
            <a:ext cx="7177680" cy="73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9" name=""/>
          <p:cNvSpPr/>
          <p:nvPr/>
        </p:nvSpPr>
        <p:spPr>
          <a:xfrm>
            <a:off x="1440000" y="3024720"/>
            <a:ext cx="74811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pl-PL" sz="2000" strike="noStrike" u="none">
                <a:solidFill>
                  <a:srgbClr val="ffffff"/>
                </a:solidFill>
                <a:effectLst/>
                <a:uFillTx/>
                <a:latin typeface="Courier New"/>
              </a:rPr>
              <a:t>https://zstio-pt.github.io/</a:t>
            </a:r>
            <a:r>
              <a:rPr b="1" lang="pl-PL" sz="2000" strike="noStrike" u="none">
                <a:solidFill>
                  <a:srgbClr val="a5cf27"/>
                </a:solidFill>
                <a:effectLst/>
                <a:uFillTx/>
                <a:latin typeface="Courier New"/>
              </a:rPr>
              <a:t>testowanie-strony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>Grzegorz Adamczyk</cp:lastModifiedBy>
  <dcterms:modified xsi:type="dcterms:W3CDTF">2025-04-30T10:53:08Z</dcterms:modified>
  <cp:revision>237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