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jpeg" ContentType="image/jpe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49;p4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Google Shape;50;p4"/>
          <p:cNvSpPr/>
          <p:nvPr/>
        </p:nvSpPr>
        <p:spPr>
          <a:xfrm>
            <a:off x="457200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464120" y="1063080"/>
            <a:ext cx="696852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Google Shape;53;p4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54;p4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55;p4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Google Shape;56;p4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57;p4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58;p4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59;p4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60;p4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61;p4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62;p4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63;p4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64;p4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Google Shape;65;p4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Google Shape;66;p4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10280" y="542520"/>
            <a:ext cx="3861000" cy="142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11;p18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312;p18"/>
          <p:cNvSpPr/>
          <p:nvPr/>
        </p:nvSpPr>
        <p:spPr>
          <a:xfrm>
            <a:off x="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34360" y="686160"/>
            <a:ext cx="5340240" cy="63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5000" strike="noStrike" u="none">
                <a:solidFill>
                  <a:schemeClr val="dk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315;p18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Google Shape;316;p18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Google Shape;317;p18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318;p18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Google Shape;319;p18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Google Shape;320;p18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321;p18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Google Shape;322;p18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323;p18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324;p18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Google Shape;325;p18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Google Shape;326;p18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Google Shape;327;p18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Google Shape;328;p18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2100960" y="2016000"/>
            <a:ext cx="5104800" cy="48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title"/>
          </p:nvPr>
        </p:nvSpPr>
        <p:spPr>
          <a:xfrm>
            <a:off x="2100960" y="3013920"/>
            <a:ext cx="5104800" cy="48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65;p11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166;p11"/>
          <p:cNvSpPr/>
          <p:nvPr/>
        </p:nvSpPr>
        <p:spPr>
          <a:xfrm>
            <a:off x="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84320" y="1311480"/>
            <a:ext cx="6378120" cy="101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2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554120" y="2486880"/>
            <a:ext cx="6688080" cy="5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169;p11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70;p11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Google Shape;171;p11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172;p11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73;p11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Google Shape;174;p11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175;p11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Google Shape;176;p11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6" name="Google Shape;177;p11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Google Shape;178;p11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8" name="Google Shape;179;p11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9" name="Google Shape;180;p11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181;p11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Google Shape;182;p11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85;p13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186;p13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60520" y="1436760"/>
            <a:ext cx="871200" cy="33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2850480" y="2419920"/>
            <a:ext cx="871200" cy="33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title"/>
          </p:nvPr>
        </p:nvSpPr>
        <p:spPr>
          <a:xfrm>
            <a:off x="4242960" y="3400200"/>
            <a:ext cx="871200" cy="33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196;p13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Google Shape;197;p13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1" name="Google Shape;198;p13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2" name="Google Shape;199;p13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200;p13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201;p13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Google Shape;202;p13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Google Shape;203;p13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7" name="Google Shape;204;p13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Google Shape;205;p13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9" name="Google Shape;206;p13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Google Shape;207;p13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1" name="Google Shape;208;p13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Google Shape;209;p13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12;p14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Google Shape;213;p14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52840" y="3005280"/>
            <a:ext cx="6108120" cy="37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216;p14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217;p14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Google Shape;218;p14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Google Shape;219;p14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Google Shape;220;p14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Google Shape;221;p14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Google Shape;222;p14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Google Shape;223;p14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6" name="Google Shape;224;p14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Google Shape;225;p14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Google Shape;226;p14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Google Shape;227;p14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0" name="Google Shape;228;p14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Google Shape;229;p14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31;p15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4" name="Google Shape;232;p15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239;p15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6" name="Google Shape;240;p15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7" name="Google Shape;241;p15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8" name="Google Shape;242;p15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9" name="Google Shape;243;p15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Google Shape;244;p15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Google Shape;245;p15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2" name="Google Shape;246;p15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3" name="Google Shape;247;p15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248;p15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Google Shape;249;p15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6" name="Google Shape;250;p15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7" name="Google Shape;251;p15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8" name="Google Shape;252;p15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55;p16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2" name="Google Shape;256;p16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3" name="Google Shape;265;p16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266;p16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5" name="Google Shape;267;p16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Google Shape;268;p16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7" name="Google Shape;269;p16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8" name="Google Shape;270;p16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Google Shape;271;p16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272;p16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273;p16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2" name="Google Shape;274;p16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3" name="Google Shape;275;p16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4" name="Google Shape;276;p16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5" name="Google Shape;277;p16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6" name="Google Shape;278;p16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81;p17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Google Shape;282;p17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Google Shape;295;p17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2" name="Google Shape;296;p17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3" name="Google Shape;297;p17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4" name="Google Shape;298;p17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Google Shape;299;p17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300;p17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301;p17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8" name="Google Shape;302;p17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303;p17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304;p17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305;p17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306;p17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307;p17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4" name="Google Shape;308;p17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334;p19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8" name="Google Shape;335;p19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3306240" y="2227680"/>
            <a:ext cx="4693320" cy="7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Google Shape;337;p19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Google Shape;338;p19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Google Shape;339;p19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Google Shape;340;p19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Google Shape;341;p19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Google Shape;342;p19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Google Shape;343;p19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Google Shape;344;p19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8" name="Google Shape;345;p19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9" name="Google Shape;346;p19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Google Shape;347;p19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1" name="Google Shape;348;p19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2" name="Google Shape;349;p19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3" name="Google Shape;350;p19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title"/>
          </p:nvPr>
        </p:nvSpPr>
        <p:spPr>
          <a:xfrm>
            <a:off x="2091600" y="2372400"/>
            <a:ext cx="1213920" cy="4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3739680" y="3164400"/>
            <a:ext cx="4693320" cy="7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title"/>
          </p:nvPr>
        </p:nvSpPr>
        <p:spPr>
          <a:xfrm>
            <a:off x="2525040" y="3309120"/>
            <a:ext cx="1213920" cy="4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8;p5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Google Shape;69;p5"/>
          <p:cNvSpPr/>
          <p:nvPr/>
        </p:nvSpPr>
        <p:spPr>
          <a:xfrm>
            <a:off x="457200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Google Shape;73;p5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Google Shape;74;p5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75;p5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76;p5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77;p5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78;p5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79;p5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80;p5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81;p5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82;p5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83;p5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84;p5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85;p5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86;p5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360" y="621360"/>
            <a:ext cx="405612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57;p20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9" name="Google Shape;358;p20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121760" y="1184040"/>
            <a:ext cx="2890080" cy="11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361;p20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2" name="Google Shape;362;p20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363;p20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364;p20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5" name="Google Shape;365;p20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6" name="Google Shape;366;p20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7" name="Google Shape;367;p20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8" name="Google Shape;368;p20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9" name="Google Shape;369;p20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0" name="Google Shape;370;p20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1" name="Google Shape;371;p20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2" name="Google Shape;372;p20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3" name="Google Shape;373;p20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Google Shape;374;p20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29;p3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7" name="Google Shape;30;p3"/>
          <p:cNvSpPr/>
          <p:nvPr/>
        </p:nvSpPr>
        <p:spPr>
          <a:xfrm>
            <a:off x="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41400" cy="11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0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624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Google Shape;34;p3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1" name="Google Shape;35;p3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2" name="Google Shape;36;p3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3" name="Google Shape;37;p3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4" name="Google Shape;38;p3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5" name="Google Shape;39;p3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6" name="Google Shape;40;p3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7" name="Google Shape;41;p3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8" name="Google Shape;42;p3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9" name="Google Shape;43;p3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0" name="Google Shape;44;p3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1" name="Google Shape;45;p3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2" name="Google Shape;46;p3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3" name="Google Shape;47;p3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76;p21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6" name="Google Shape;377;p21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7" name="Google Shape;378;p21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8" name="Google Shape;379;p21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9" name="Google Shape;380;p21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0" name="Google Shape;381;p21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1" name="Google Shape;382;p21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2" name="Google Shape;383;p21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3" name="Google Shape;384;p21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4" name="Google Shape;385;p21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5" name="Google Shape;386;p21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6" name="Google Shape;387;p21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7" name="Google Shape;388;p21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8" name="Google Shape;389;p21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9" name="Google Shape;390;p21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0" name="Google Shape;391;p21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2090520" y="1956600"/>
            <a:ext cx="5110200" cy="21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96;p22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4" name="Google Shape;397;p22"/>
          <p:cNvSpPr/>
          <p:nvPr/>
        </p:nvSpPr>
        <p:spPr>
          <a:xfrm>
            <a:off x="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139040" y="582120"/>
            <a:ext cx="3063600" cy="53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6" name="Google Shape;401;p22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7" name="Google Shape;402;p22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8" name="Google Shape;403;p22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9" name="Google Shape;404;p22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0" name="Google Shape;405;p22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1" name="Google Shape;406;p22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2" name="Google Shape;407;p22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3" name="Google Shape;408;p22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4" name="Google Shape;409;p22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5" name="Google Shape;410;p22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6" name="Google Shape;411;p22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7" name="Google Shape;412;p22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413;p22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9" name="Google Shape;414;p22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0" name="Google Shape;415;p22"/>
          <p:cNvSpPr/>
          <p:nvPr/>
        </p:nvSpPr>
        <p:spPr>
          <a:xfrm>
            <a:off x="2912400" y="3087360"/>
            <a:ext cx="44172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including icons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and infographics &amp; images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pl-PL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417;p23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3" name="Google Shape;418;p23"/>
          <p:cNvSpPr/>
          <p:nvPr/>
        </p:nvSpPr>
        <p:spPr>
          <a:xfrm>
            <a:off x="457200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4" name="Google Shape;419;p23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5" name="Google Shape;420;p23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6" name="Google Shape;421;p23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7" name="Google Shape;422;p23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8" name="Google Shape;423;p23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9" name="Google Shape;424;p23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Google Shape;425;p23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1" name="Google Shape;426;p23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2" name="Google Shape;427;p23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3" name="Google Shape;428;p23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Google Shape;429;p23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Google Shape;430;p23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6" name="Google Shape;431;p23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7" name="Google Shape;432;p23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34;p24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1" name="Google Shape;435;p24"/>
          <p:cNvSpPr/>
          <p:nvPr/>
        </p:nvSpPr>
        <p:spPr>
          <a:xfrm>
            <a:off x="0" y="0"/>
            <a:ext cx="4570920" cy="625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2" name="Google Shape;436;p24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3" name="Google Shape;437;p24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4" name="Google Shape;438;p24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5" name="Google Shape;439;p24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Google Shape;440;p24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7" name="Google Shape;441;p24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8" name="Google Shape;442;p24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9" name="Google Shape;443;p24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0" name="Google Shape;444;p24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1" name="Google Shape;445;p24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2" name="Google Shape;446;p24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3" name="Google Shape;447;p24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4" name="Google Shape;448;p24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Google Shape;449;p24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9;p2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Google Shape;10;p2"/>
          <p:cNvSpPr/>
          <p:nvPr/>
        </p:nvSpPr>
        <p:spPr>
          <a:xfrm>
            <a:off x="0" y="0"/>
            <a:ext cx="4570920" cy="59184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7720" cy="51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Google Shape;14;p2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15;p2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16;p2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17;p2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18;p2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19;p2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20;p2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21;p2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22;p2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23;p2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24;p2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25;p2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26;p2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27;p2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89;p6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90;p6"/>
          <p:cNvSpPr/>
          <p:nvPr/>
        </p:nvSpPr>
        <p:spPr>
          <a:xfrm>
            <a:off x="457200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91;p6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92;p6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93;p6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94;p6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95;p6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6;p6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7;p6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8;p6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99;p6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100;p6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101;p6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102;p6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103;p6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104;p6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89;p6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90;p6"/>
          <p:cNvSpPr/>
          <p:nvPr/>
        </p:nvSpPr>
        <p:spPr>
          <a:xfrm>
            <a:off x="457200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91;p6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92;p6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93;p6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94;p6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95;p6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96;p6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97;p6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98;p6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99;p6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100;p6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101;p6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Google Shape;102;p6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103;p6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Google Shape;104;p6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89;p6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Google Shape;90;p6"/>
          <p:cNvSpPr/>
          <p:nvPr/>
        </p:nvSpPr>
        <p:spPr>
          <a:xfrm>
            <a:off x="457200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91;p6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Google Shape;92;p6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93;p6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94;p6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95;p6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Google Shape;96;p6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97;p6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Google Shape;98;p6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99;p6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100;p6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Google Shape;101;p6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102;p6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103;p6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104;p6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7;p7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Google Shape;108;p7"/>
          <p:cNvSpPr/>
          <p:nvPr/>
        </p:nvSpPr>
        <p:spPr>
          <a:xfrm>
            <a:off x="457200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54160" y="1137600"/>
            <a:ext cx="3969000" cy="14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114;p7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673360" y="1194120"/>
            <a:ext cx="4280400" cy="162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134;p8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135;p8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136;p8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137;p8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20"/>
            <a:ext cx="9142920" cy="40572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0920" cy="5918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424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148;p9"/>
          <p:cNvSpPr/>
          <p:nvPr/>
        </p:nvSpPr>
        <p:spPr>
          <a:xfrm>
            <a:off x="710280" y="745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149;p9"/>
          <p:cNvSpPr/>
          <p:nvPr/>
        </p:nvSpPr>
        <p:spPr>
          <a:xfrm>
            <a:off x="710280" y="1009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150;p9"/>
          <p:cNvSpPr/>
          <p:nvPr/>
        </p:nvSpPr>
        <p:spPr>
          <a:xfrm>
            <a:off x="710280" y="1273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151;p9"/>
          <p:cNvSpPr/>
          <p:nvPr/>
        </p:nvSpPr>
        <p:spPr>
          <a:xfrm>
            <a:off x="710280" y="1537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152;p9"/>
          <p:cNvSpPr/>
          <p:nvPr/>
        </p:nvSpPr>
        <p:spPr>
          <a:xfrm>
            <a:off x="710280" y="18007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153;p9"/>
          <p:cNvSpPr/>
          <p:nvPr/>
        </p:nvSpPr>
        <p:spPr>
          <a:xfrm>
            <a:off x="710280" y="20646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154;p9"/>
          <p:cNvSpPr/>
          <p:nvPr/>
        </p:nvSpPr>
        <p:spPr>
          <a:xfrm>
            <a:off x="710280" y="23281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155;p9"/>
          <p:cNvSpPr/>
          <p:nvPr/>
        </p:nvSpPr>
        <p:spPr>
          <a:xfrm>
            <a:off x="710280" y="25920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156;p9"/>
          <p:cNvSpPr/>
          <p:nvPr/>
        </p:nvSpPr>
        <p:spPr>
          <a:xfrm>
            <a:off x="710280" y="28555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Google Shape;157;p9"/>
          <p:cNvSpPr/>
          <p:nvPr/>
        </p:nvSpPr>
        <p:spPr>
          <a:xfrm>
            <a:off x="710280" y="31194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158;p9"/>
          <p:cNvSpPr/>
          <p:nvPr/>
        </p:nvSpPr>
        <p:spPr>
          <a:xfrm>
            <a:off x="710280" y="33829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159;p9"/>
          <p:cNvSpPr/>
          <p:nvPr/>
        </p:nvSpPr>
        <p:spPr>
          <a:xfrm>
            <a:off x="710280" y="36468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160;p9"/>
          <p:cNvSpPr/>
          <p:nvPr/>
        </p:nvSpPr>
        <p:spPr>
          <a:xfrm>
            <a:off x="710280" y="391032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161;p9"/>
          <p:cNvSpPr/>
          <p:nvPr/>
        </p:nvSpPr>
        <p:spPr>
          <a:xfrm>
            <a:off x="710280" y="4174200"/>
            <a:ext cx="428040" cy="2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odepen.io/massiebn/pen/RwRavV" TargetMode="External"/><Relationship Id="rId2" Type="http://schemas.openxmlformats.org/officeDocument/2006/relationships/hyperlink" Target="https://codepen.io/sethabbott/pen/nemXKB" TargetMode="External"/><Relationship Id="rId3" Type="http://schemas.openxmlformats.org/officeDocument/2006/relationships/hyperlink" Target="https://codepen.io/dmendozaec/pen/vwjRvw" TargetMode="External"/><Relationship Id="rId4" Type="http://schemas.openxmlformats.org/officeDocument/2006/relationships/hyperlink" Target="https://codepen.io/jh3y/pen/KKwrzOq" TargetMode="External"/><Relationship Id="rId5" Type="http://schemas.openxmlformats.org/officeDocument/2006/relationships/hyperlink" Target="https://codepen.io/jurbank/pen/DqByKy" TargetMode="External"/><Relationship Id="rId6" Type="http://schemas.openxmlformats.org/officeDocument/2006/relationships/hyperlink" Target="https://codepen.io/ahart814/pen/wvBEQpy" TargetMode="External"/><Relationship Id="rId7" Type="http://schemas.openxmlformats.org/officeDocument/2006/relationships/hyperlink" Target="https://codepen.io/hexagoncircle/pen/OJLMgYY" TargetMode="External"/><Relationship Id="rId8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7720" cy="51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Menu w języku </a:t>
            </a: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 </a:t>
            </a:r>
            <a:r>
              <a:rPr b="0" lang="en" sz="30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ubTitle"/>
          </p:nvPr>
        </p:nvSpPr>
        <p:spPr>
          <a:xfrm>
            <a:off x="1980000" y="2340000"/>
            <a:ext cx="7019280" cy="161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Poznamy strukturę HTML dla menu nawigacyjnego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Nauczymy się stylizować menu za pomocą CSS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Stworzymy interaktywne i responsywne menu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Zastosujemy pseudoklasy i pseudoelementy w praktyce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Uwzględnimy zasady UI/UX oraz dostępności w projektowaniu menu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subTitle"/>
          </p:nvPr>
        </p:nvSpPr>
        <p:spPr>
          <a:xfrm>
            <a:off x="1788840" y="1761840"/>
            <a:ext cx="5787720" cy="4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 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Cel </a:t>
            </a: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3000" strike="noStrike" u="none">
                <a:solidFill>
                  <a:schemeClr val="lt2"/>
                </a:solidFill>
                <a:effectLst/>
                <a:uFillTx/>
                <a:latin typeface="Fira Code"/>
                <a:ea typeface="Fira Code"/>
              </a:rPr>
              <a:t>zajęć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32" name="Google Shape;462;p27"/>
          <p:cNvGrpSpPr/>
          <p:nvPr/>
        </p:nvGrpSpPr>
        <p:grpSpPr>
          <a:xfrm>
            <a:off x="1413360" y="1759680"/>
            <a:ext cx="505080" cy="2445840"/>
            <a:chOff x="1413360" y="1759680"/>
            <a:chExt cx="505080" cy="2445840"/>
          </a:xfrm>
        </p:grpSpPr>
        <p:cxnSp>
          <p:nvCxnSpPr>
            <p:cNvPr id="433" name="Google Shape;463;p27"/>
            <p:cNvCxnSpPr/>
            <p:nvPr/>
          </p:nvCxnSpPr>
          <p:spPr>
            <a:xfrm>
              <a:off x="1551960" y="1759680"/>
              <a:ext cx="1080" cy="17643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  <p:sp>
          <p:nvSpPr>
            <p:cNvPr id="434" name="Google Shape;464;p27"/>
            <p:cNvSpPr/>
            <p:nvPr/>
          </p:nvSpPr>
          <p:spPr>
            <a:xfrm>
              <a:off x="1413360" y="3557880"/>
              <a:ext cx="505080" cy="64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3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35" name="PlaceHolder 5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index.html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6" name="PlaceHolder 6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Tworzenie Interaktywnego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Menu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07" name="Google Shape;563;p 4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08" name="Google Shape;564;p 4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9" name="Google Shape;565;p 4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interaktywne.html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1685160" y="1410480"/>
            <a:ext cx="6774120" cy="2728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Praktyczne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2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15" name="Google Shape;563;p 5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16" name="Google Shape;564;p 5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7" name="Google Shape;565;p 5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cwiczenie-2.html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1655640" y="1440000"/>
            <a:ext cx="6656400" cy="236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Tworzenie Menu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Rozwijanego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23" name="Google Shape;490;p 4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524" name="Google Shape;491;p 4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25" name="Google Shape;492;p 4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menu-rozwijane.html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schemat.css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1800000" y="1156320"/>
            <a:ext cx="5579280" cy="3210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Stylizacja Menu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Rozwijanego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31" name="Google Shape;490;p 5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532" name="Google Shape;491;p 5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33" name="Google Shape;492;p 5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3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menu-rozwijane.html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1620000" y="1388880"/>
            <a:ext cx="6659280" cy="275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Dostępność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Menu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39" name="Google Shape;563;p 6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40" name="Google Shape;564;p 6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41" name="Google Shape;565;p 6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4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dostepnosc.html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45" name="" descr=""/>
          <p:cNvPicPr/>
          <p:nvPr/>
        </p:nvPicPr>
        <p:blipFill>
          <a:blip r:embed="rId1"/>
          <a:stretch/>
        </p:blipFill>
        <p:spPr>
          <a:xfrm>
            <a:off x="1440000" y="1376280"/>
            <a:ext cx="7559280" cy="2673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Praktyczne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3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47" name="Google Shape;563;p 7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48" name="Google Shape;564;p 7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49" name="Google Shape;565;p 7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cwiczenie-3.html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1620000" y="2009520"/>
            <a:ext cx="7100280" cy="122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Wprowadzenie do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Responsywności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55" name="Google Shape;490;p 6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556" name="Google Shape;491;p 6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57" name="Google Shape;492;p 6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5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responsywnosc.html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1648440" y="1620000"/>
            <a:ext cx="6630840" cy="203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Media Queries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63" name="Google Shape;563;p 8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64" name="Google Shape;564;p 8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65" name="Google Shape;565;p 8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6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media-queries.html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teoria.css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1731960" y="1440000"/>
            <a:ext cx="7142760" cy="251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Tworzenie Menu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Responsywnego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71" name="Google Shape;563;p 9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72" name="Google Shape;564;p 9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73" name="Google Shape;565;p 9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media-queries.html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praktyka.css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77" name="" descr=""/>
          <p:cNvPicPr/>
          <p:nvPr/>
        </p:nvPicPr>
        <p:blipFill>
          <a:blip r:embed="rId1"/>
          <a:stretch/>
        </p:blipFill>
        <p:spPr>
          <a:xfrm>
            <a:off x="1835640" y="1259640"/>
            <a:ext cx="5723640" cy="30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Praktyczne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4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79" name="Google Shape;563;p 10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580" name="Google Shape;564;p 10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81" name="Google Shape;565;p 10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8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media-queries.html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cwiczenie.css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85" name="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6750360" cy="2341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Inspirujące przykłady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 Menu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464120" y="1063080"/>
            <a:ext cx="696852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1"/>
              </a:rPr>
              <a:t>https://codepen.io/massiebn/pen/RwRavV</a:t>
            </a:r>
            <a:r>
              <a:rPr b="0" lang="pl-PL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- poziome/responsywne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2"/>
              </a:rPr>
              <a:t>https://codepen.io/sethabbott/pen/nemXKB</a:t>
            </a:r>
            <a:r>
              <a:rPr b="0" lang="pl-PL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- poziome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3"/>
              </a:rPr>
              <a:t>https://codepen.io/dmendozaec/pen/vwjRvw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 - animowane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4"/>
              </a:rPr>
              <a:t>https://codepen.io/jh3y/pen/KKwrzOq</a:t>
            </a:r>
            <a:r>
              <a:rPr b="0" lang="pl-PL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- animowane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5"/>
              </a:rPr>
              <a:t>https://codepen.io/jurbank/pen/DqByKy</a:t>
            </a:r>
            <a:r>
              <a:rPr b="0" lang="pl-PL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- responsywne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6"/>
              </a:rPr>
              <a:t>https://codepen.io/ahart814/pen/wvBEQpy</a:t>
            </a:r>
            <a:r>
              <a:rPr b="0" lang="pl-PL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- wysuwane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ff5858"/>
                </a:solidFill>
                <a:effectLst/>
                <a:uFillTx/>
                <a:latin typeface="Arial"/>
                <a:ea typeface="Arial"/>
                <a:hlinkClick r:id="rId7"/>
              </a:rPr>
              <a:t>https://codepen.io/hexagoncircle/pen/OJLMgYY</a:t>
            </a:r>
            <a:r>
              <a:rPr b="0" lang="pl-PL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pl-PL" sz="140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- pełny ekran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przyklady.html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1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Animacje i Przejścia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87" name="Google Shape;490;p 7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588" name="Google Shape;491;p 7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89" name="Google Shape;492;p 7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animacje.html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transition.css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93" name="" descr=""/>
          <p:cNvPicPr/>
          <p:nvPr/>
        </p:nvPicPr>
        <p:blipFill>
          <a:blip r:embed="rId1"/>
          <a:stretch/>
        </p:blipFill>
        <p:spPr>
          <a:xfrm>
            <a:off x="1800000" y="1242360"/>
            <a:ext cx="5939280" cy="317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Animacje z użyciem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@keyframes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490;p 8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596" name="Google Shape;491;p 8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97" name="Google Shape;492;p 8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9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animacje.html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keyframes.css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01" name="" descr=""/>
          <p:cNvPicPr/>
          <p:nvPr/>
        </p:nvPicPr>
        <p:blipFill>
          <a:blip r:embed="rId1"/>
          <a:stretch/>
        </p:blipFill>
        <p:spPr>
          <a:xfrm>
            <a:off x="1620000" y="1407240"/>
            <a:ext cx="7379280" cy="2552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Animacje z użyciem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@keyframes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03" name="Google Shape;490;p 9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604" name="Google Shape;491;p 9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05" name="Google Shape;492;p 9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0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animacje.html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keyframes.css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09" name="" descr=""/>
          <p:cNvPicPr/>
          <p:nvPr/>
        </p:nvPicPr>
        <p:blipFill>
          <a:blip r:embed="rId1"/>
          <a:stretch/>
        </p:blipFill>
        <p:spPr>
          <a:xfrm>
            <a:off x="1620000" y="1432800"/>
            <a:ext cx="6807960" cy="2346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Praktyczne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5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11" name="Google Shape;563;p 11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612" name="Google Shape;564;p 11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13" name="Google Shape;565;p 11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1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transition-animation.html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cwiczenie.css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1810440" y="1274400"/>
            <a:ext cx="6648840" cy="278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815;p39"/>
          <p:cNvSpPr/>
          <p:nvPr/>
        </p:nvSpPr>
        <p:spPr>
          <a:xfrm>
            <a:off x="710280" y="2395800"/>
            <a:ext cx="5050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19" name="Google Shape;816;p39"/>
          <p:cNvCxnSpPr>
            <a:endCxn id="618" idx="0"/>
          </p:cNvCxnSpPr>
          <p:nvPr/>
        </p:nvCxnSpPr>
        <p:spPr>
          <a:xfrm flipH="1">
            <a:off x="962640" y="1954080"/>
            <a:ext cx="720" cy="44208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Wprowadzenie do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Flexbox i Grid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21" name="Google Shape;490;p 1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622" name="Google Shape;491;p 1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23" name="Google Shape;492;p 1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2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flexbox-grid.html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wprowadzenie.css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27" name="" descr=""/>
          <p:cNvPicPr/>
          <p:nvPr/>
        </p:nvPicPr>
        <p:blipFill>
          <a:blip r:embed="rId1"/>
          <a:stretch/>
        </p:blipFill>
        <p:spPr>
          <a:xfrm>
            <a:off x="1731960" y="1408680"/>
            <a:ext cx="6727320" cy="2550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Tworzenie Menu za pomocą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Flexbox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29" name="Google Shape;490;p 10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630" name="Google Shape;491;p 10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31" name="Google Shape;492;p 10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3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flexbox-menu.html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tworzenie.css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35" name="" descr=""/>
          <p:cNvPicPr/>
          <p:nvPr/>
        </p:nvPicPr>
        <p:blipFill>
          <a:blip r:embed="rId1"/>
          <a:stretch/>
        </p:blipFill>
        <p:spPr>
          <a:xfrm>
            <a:off x="1997280" y="1260000"/>
            <a:ext cx="5742000" cy="288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Tworzenie Menu za pomocą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 Grid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37" name="Google Shape;490;p 11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638" name="Google Shape;491;p 11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39" name="Google Shape;492;p 11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css-grid-menu.html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tworzenie.css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43" name="" descr=""/>
          <p:cNvPicPr/>
          <p:nvPr/>
        </p:nvPicPr>
        <p:blipFill>
          <a:blip r:embed="rId1"/>
          <a:stretch/>
        </p:blipFill>
        <p:spPr>
          <a:xfrm>
            <a:off x="1694160" y="1260000"/>
            <a:ext cx="6585120" cy="305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Praktyczne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6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645" name="Google Shape;563;p 12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646" name="Google Shape;564;p 12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47" name="Google Shape;565;p 12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64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flexbox-grid.html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cwiczenie.css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51" name="" descr=""/>
          <p:cNvPicPr/>
          <p:nvPr/>
        </p:nvPicPr>
        <p:blipFill>
          <a:blip r:embed="rId1"/>
          <a:stretch/>
        </p:blipFill>
        <p:spPr>
          <a:xfrm>
            <a:off x="1755000" y="1260000"/>
            <a:ext cx="6303600" cy="287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3344400" cy="110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Koniec </a:t>
            </a: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title"/>
          </p:nvPr>
        </p:nvSpPr>
        <p:spPr>
          <a:xfrm>
            <a:off x="2700000" y="2340000"/>
            <a:ext cx="537624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;)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4" name="Google Shape;503;p30"/>
          <p:cNvSpPr/>
          <p:nvPr/>
        </p:nvSpPr>
        <p:spPr>
          <a:xfrm>
            <a:off x="2127240" y="3586680"/>
            <a:ext cx="505080" cy="7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}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55" name="Google Shape;504;p30"/>
          <p:cNvCxnSpPr>
            <a:endCxn id="654" idx="0"/>
          </p:cNvCxnSpPr>
          <p:nvPr/>
        </p:nvCxnSpPr>
        <p:spPr>
          <a:xfrm flipH="1">
            <a:off x="2379600" y="1478160"/>
            <a:ext cx="1800" cy="210888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  <p:sp>
        <p:nvSpPr>
          <p:cNvPr id="656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koniec.html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dziekuje.css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Struktura HTML Menu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43" name="Google Shape;563;p32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444" name="Google Shape;564;p32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45" name="Google Shape;565;p32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4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struktura.html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1620000" y="1260000"/>
            <a:ext cx="6517440" cy="2960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460520" y="1436760"/>
            <a:ext cx="871200" cy="33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01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Dlaczego Semantyka jest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Ważna?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2" name="Google Shape;490;p29"/>
          <p:cNvGrpSpPr/>
          <p:nvPr/>
        </p:nvGrpSpPr>
        <p:grpSpPr>
          <a:xfrm>
            <a:off x="1084680" y="1168920"/>
            <a:ext cx="505080" cy="3402360"/>
            <a:chOff x="1084680" y="1168920"/>
            <a:chExt cx="505080" cy="3402360"/>
          </a:xfrm>
        </p:grpSpPr>
        <p:sp>
          <p:nvSpPr>
            <p:cNvPr id="453" name="Google Shape;491;p29"/>
            <p:cNvSpPr/>
            <p:nvPr/>
          </p:nvSpPr>
          <p:spPr>
            <a:xfrm>
              <a:off x="1084680" y="3954600"/>
              <a:ext cx="505080" cy="61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4" name="Google Shape;492;p29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55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dlaczego.html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wazne.css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8" name="Google Shape;481;p 2"/>
          <p:cNvSpPr/>
          <p:nvPr/>
        </p:nvSpPr>
        <p:spPr>
          <a:xfrm>
            <a:off x="2332440" y="1775520"/>
            <a:ext cx="414684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dla użytkowników korzystających z czytników ekranowych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9" name="Google Shape;482;p 2"/>
          <p:cNvSpPr/>
          <p:nvPr/>
        </p:nvSpPr>
        <p:spPr>
          <a:xfrm>
            <a:off x="2332440" y="1437120"/>
            <a:ext cx="312804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Dostępność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0" name="Google Shape;483;p 2"/>
          <p:cNvSpPr/>
          <p:nvPr/>
        </p:nvSpPr>
        <p:spPr>
          <a:xfrm>
            <a:off x="2850480" y="2420280"/>
            <a:ext cx="8712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02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1" name="Google Shape;484;p 2"/>
          <p:cNvSpPr/>
          <p:nvPr/>
        </p:nvSpPr>
        <p:spPr>
          <a:xfrm>
            <a:off x="3722400" y="2755800"/>
            <a:ext cx="38368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lepsze pozycjonowanie w wyszukiwarkach internetowych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2" name="Google Shape;485;p 2"/>
          <p:cNvSpPr/>
          <p:nvPr/>
        </p:nvSpPr>
        <p:spPr>
          <a:xfrm>
            <a:off x="3722400" y="2420280"/>
            <a:ext cx="312804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2"/>
                </a:solidFill>
                <a:effectLst/>
                <a:uFillTx/>
                <a:latin typeface="Fira Code"/>
                <a:ea typeface="Fira Code"/>
              </a:rPr>
              <a:t>SEO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3" name="Google Shape;486;p 2"/>
          <p:cNvSpPr/>
          <p:nvPr/>
        </p:nvSpPr>
        <p:spPr>
          <a:xfrm>
            <a:off x="4242960" y="3400560"/>
            <a:ext cx="8712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03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4" name="Google Shape;487;p 2"/>
          <p:cNvSpPr/>
          <p:nvPr/>
        </p:nvSpPr>
        <p:spPr>
          <a:xfrm>
            <a:off x="5114880" y="3738960"/>
            <a:ext cx="312804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Czytelność i łatwość utrzymania kodu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5" name="Google Shape;488;p 2"/>
          <p:cNvSpPr/>
          <p:nvPr/>
        </p:nvSpPr>
        <p:spPr>
          <a:xfrm>
            <a:off x="5114880" y="3400560"/>
            <a:ext cx="312804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effectLst/>
                <a:uFillTx/>
                <a:latin typeface="Fira Code"/>
                <a:ea typeface="Fira Code"/>
              </a:rPr>
              <a:t>Przejrzysty kod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Stylizacja Menu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 - podstawy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67" name="Google Shape;563;p 1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468" name="Google Shape;564;p 1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69" name="Google Shape;565;p 1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stylizacja.html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1800000" y="1440000"/>
            <a:ext cx="4570560" cy="233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Stylizacja Menu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 - podstawy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75" name="Google Shape;563;p 3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476" name="Google Shape;564;p 3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77" name="Google Shape;565;p 3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stylizacja.html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1" name="" descr=""/>
          <p:cNvPicPr/>
          <p:nvPr/>
        </p:nvPicPr>
        <p:blipFill>
          <a:blip r:embed="rId1"/>
          <a:stretch/>
        </p:blipFill>
        <p:spPr>
          <a:xfrm>
            <a:off x="1800000" y="1440000"/>
            <a:ext cx="6084000" cy="2376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678780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Ćwiczenie Praktyczne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1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3" name="Google Shape;563;p 2"/>
          <p:cNvGrpSpPr/>
          <p:nvPr/>
        </p:nvGrpSpPr>
        <p:grpSpPr>
          <a:xfrm>
            <a:off x="1084680" y="1168920"/>
            <a:ext cx="505080" cy="3426840"/>
            <a:chOff x="1084680" y="1168920"/>
            <a:chExt cx="505080" cy="3426840"/>
          </a:xfrm>
        </p:grpSpPr>
        <p:sp>
          <p:nvSpPr>
            <p:cNvPr id="484" name="Google Shape;564;p 2"/>
            <p:cNvSpPr/>
            <p:nvPr/>
          </p:nvSpPr>
          <p:spPr>
            <a:xfrm>
              <a:off x="1084680" y="3954600"/>
              <a:ext cx="505080" cy="64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85" name="Google Shape;565;p 2"/>
            <p:cNvCxnSpPr/>
            <p:nvPr/>
          </p:nvCxnSpPr>
          <p:spPr>
            <a:xfrm>
              <a:off x="1337760" y="1168920"/>
              <a:ext cx="1080" cy="27680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8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cwiczenie-1.html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1712160" y="2008800"/>
            <a:ext cx="6567120" cy="1050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Pseudoelementy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1" name="Google Shape;490;p 2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492" name="Google Shape;491;p 2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3" name="Google Shape;492;p 2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pseudoelementy.html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1889280" y="1620000"/>
            <a:ext cx="4950000" cy="1814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964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Pseudoelementy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9" name="Google Shape;490;p 3"/>
          <p:cNvGrpSpPr/>
          <p:nvPr/>
        </p:nvGrpSpPr>
        <p:grpSpPr>
          <a:xfrm>
            <a:off x="1084680" y="1168920"/>
            <a:ext cx="505080" cy="3396600"/>
            <a:chOff x="1084680" y="1168920"/>
            <a:chExt cx="505080" cy="3396600"/>
          </a:xfrm>
        </p:grpSpPr>
        <p:sp>
          <p:nvSpPr>
            <p:cNvPr id="500" name="Google Shape;491;p 3"/>
            <p:cNvSpPr/>
            <p:nvPr/>
          </p:nvSpPr>
          <p:spPr>
            <a:xfrm>
              <a:off x="1084680" y="3954600"/>
              <a:ext cx="50508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1" name="Google Shape;492;p 3"/>
            <p:cNvCxnSpPr/>
            <p:nvPr/>
          </p:nvCxnSpPr>
          <p:spPr>
            <a:xfrm>
              <a:off x="1337760" y="1168920"/>
              <a:ext cx="1080" cy="276552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39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pseudoelementy.html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7092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przyklad.css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800000" y="1800000"/>
            <a:ext cx="6961320" cy="179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>Grzegorz Adamczyk</cp:lastModifiedBy>
  <dcterms:modified xsi:type="dcterms:W3CDTF">2025-04-23T11:04:58Z</dcterms:modified>
  <cp:revision>90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