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7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7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l-PL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przesunąć slajd</a:t>
            </a:r>
            <a:endParaRPr b="0" lang="pl-PL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notatek</a:t>
            </a:r>
            <a:endParaRPr b="0" lang="pl-PL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l-PL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l-PL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l-PL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C96149B2-026B-43F6-A7F3-72B9434116CC}" type="slidenum"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pl-P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l-P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pl-P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360" cy="360"/>
          </a:xfrm>
          <a:prstGeom prst="rect">
            <a:avLst/>
          </a:prstGeom>
          <a:ln w="0">
            <a:noFill/>
          </a:ln>
        </p:spPr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l-P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pl-P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360" cy="360"/>
          </a:xfrm>
          <a:prstGeom prst="rect">
            <a:avLst/>
          </a:prstGeom>
          <a:ln w="0">
            <a:noFill/>
          </a:ln>
        </p:spPr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l-P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pl-P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360" cy="360"/>
          </a:xfrm>
          <a:prstGeom prst="rect">
            <a:avLst/>
          </a:prstGeom>
          <a:ln w="0">
            <a:noFill/>
          </a:ln>
        </p:spPr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l-P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pl-P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360" cy="360"/>
          </a:xfrm>
          <a:prstGeom prst="rect">
            <a:avLst/>
          </a:prstGeom>
          <a:ln w="0">
            <a:noFill/>
          </a:ln>
        </p:spPr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l-P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pl-P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360" cy="360"/>
          </a:xfrm>
          <a:prstGeom prst="rect">
            <a:avLst/>
          </a:prstGeom>
          <a:ln w="0">
            <a:noFill/>
          </a:ln>
        </p:spPr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l-P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pl-P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360" cy="360"/>
          </a:xfrm>
          <a:prstGeom prst="rect">
            <a:avLst/>
          </a:prstGeom>
          <a:ln w="0">
            <a:noFill/>
          </a:ln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l-P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pl-P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360" cy="360"/>
          </a:xfrm>
          <a:prstGeom prst="rect">
            <a:avLst/>
          </a:prstGeom>
          <a:ln w="0">
            <a:noFill/>
          </a:ln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l-P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pl-P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l-P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pl-P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360" cy="360"/>
          </a:xfrm>
          <a:prstGeom prst="rect">
            <a:avLst/>
          </a:prstGeom>
          <a:ln w="0">
            <a:noFill/>
          </a:ln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l-P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pl-P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360" cy="360"/>
          </a:xfrm>
          <a:prstGeom prst="rect">
            <a:avLst/>
          </a:prstGeom>
          <a:ln w="0">
            <a:noFill/>
          </a:ln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l-P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pl-P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360" cy="360"/>
          </a:xfrm>
          <a:prstGeom prst="rect">
            <a:avLst/>
          </a:prstGeom>
          <a:ln w="0">
            <a:noFill/>
          </a:ln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l-P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pl-P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360" cy="36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l-P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pl-P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l-P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pl-P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360" cy="36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l-P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pl-P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360" cy="360"/>
          </a:xfrm>
          <a:prstGeom prst="rect">
            <a:avLst/>
          </a:prstGeom>
          <a:ln w="0">
            <a:noFill/>
          </a:ln>
        </p:spPr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l-P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pl-P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360" cy="360"/>
          </a:xfrm>
          <a:prstGeom prst="rect">
            <a:avLst/>
          </a:prstGeom>
          <a:ln w="0">
            <a:noFill/>
          </a:ln>
        </p:spPr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l-PL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pl-PL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omyślny 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89;p6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" name="Google Shape;90;p6"/>
          <p:cNvSpPr/>
          <p:nvPr/>
        </p:nvSpPr>
        <p:spPr>
          <a:xfrm>
            <a:off x="4572000" y="0"/>
            <a:ext cx="4568760" cy="5896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" name="Google Shape;91;p6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Google Shape;92;p6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Google Shape;93;p6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Google Shape;94;p6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Google Shape;95;p6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" name="Google Shape;96;p6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" name="Google Shape;97;p6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" name="Google Shape;98;p6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" name="Google Shape;99;p6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" name="Google Shape;100;p6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" name="Google Shape;101;p6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" name="Google Shape;102;p6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" name="Google Shape;103;p6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" name="Google Shape;104;p6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74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89;p6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64" name="Google Shape;90;p6"/>
          <p:cNvSpPr/>
          <p:nvPr/>
        </p:nvSpPr>
        <p:spPr>
          <a:xfrm>
            <a:off x="4572000" y="0"/>
            <a:ext cx="4568760" cy="5896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65" name="Google Shape;91;p6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6" name="Google Shape;92;p6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7" name="Google Shape;93;p6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8" name="Google Shape;94;p6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9" name="Google Shape;95;p6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0" name="Google Shape;96;p6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1" name="Google Shape;97;p6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2" name="Google Shape;98;p6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3" name="Google Shape;99;p6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4" name="Google Shape;100;p6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5" name="Google Shape;101;p6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6" name="Google Shape;102;p6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7" name="Google Shape;103;p6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8" name="Google Shape;104;p6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74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omyślny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89;p6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82" name="Google Shape;90;p6"/>
          <p:cNvSpPr/>
          <p:nvPr/>
        </p:nvSpPr>
        <p:spPr>
          <a:xfrm>
            <a:off x="4572000" y="0"/>
            <a:ext cx="4568760" cy="5896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83" name="Google Shape;91;p6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4" name="Google Shape;92;p6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5" name="Google Shape;93;p6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6" name="Google Shape;94;p6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7" name="Google Shape;95;p6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8" name="Google Shape;96;p6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9" name="Google Shape;97;p6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0" name="Google Shape;98;p6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1" name="Google Shape;99;p6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2" name="Google Shape;100;p6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3" name="Google Shape;101;p6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4" name="Google Shape;102;p6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5" name="Google Shape;103;p6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6" name="Google Shape;104;p6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74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85;p13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00" name="Google Shape;186;p13"/>
          <p:cNvSpPr/>
          <p:nvPr/>
        </p:nvSpPr>
        <p:spPr>
          <a:xfrm>
            <a:off x="4572000" y="0"/>
            <a:ext cx="4568760" cy="6231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460520" y="1436760"/>
            <a:ext cx="869040" cy="33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title"/>
          </p:nvPr>
        </p:nvSpPr>
        <p:spPr>
          <a:xfrm>
            <a:off x="2850480" y="2419920"/>
            <a:ext cx="869040" cy="33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title"/>
          </p:nvPr>
        </p:nvSpPr>
        <p:spPr>
          <a:xfrm>
            <a:off x="4242960" y="3400200"/>
            <a:ext cx="869040" cy="33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4" name="Google Shape;196;p13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5" name="Google Shape;197;p13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6" name="Google Shape;198;p13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7" name="Google Shape;199;p13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8" name="Google Shape;200;p13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9" name="Google Shape;201;p13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0" name="Google Shape;202;p13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1" name="Google Shape;203;p13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2" name="Google Shape;204;p13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3" name="Google Shape;205;p13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4" name="Google Shape;206;p13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5" name="Google Shape;207;p13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6" name="Google Shape;208;p13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7" name="Google Shape;209;p13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74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31;p15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21" name="Google Shape;232;p15"/>
          <p:cNvSpPr/>
          <p:nvPr/>
        </p:nvSpPr>
        <p:spPr>
          <a:xfrm>
            <a:off x="4572000" y="0"/>
            <a:ext cx="4568760" cy="6231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22" name="Google Shape;239;p15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3" name="Google Shape;240;p15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4" name="Google Shape;241;p15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5" name="Google Shape;242;p15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6" name="Google Shape;243;p15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7" name="Google Shape;244;p15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8" name="Google Shape;245;p15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9" name="Google Shape;246;p15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0" name="Google Shape;247;p15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1" name="Google Shape;248;p15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2" name="Google Shape;249;p15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3" name="Google Shape;250;p15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4" name="Google Shape;251;p15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5" name="Google Shape;252;p15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74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107;p7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39" name="Google Shape;108;p7"/>
          <p:cNvSpPr/>
          <p:nvPr/>
        </p:nvSpPr>
        <p:spPr>
          <a:xfrm>
            <a:off x="4572000" y="0"/>
            <a:ext cx="4568760" cy="5896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154160" y="1137600"/>
            <a:ext cx="3966840" cy="142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1" name="Google Shape;111;p7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2" name="Google Shape;112;p7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3" name="Google Shape;113;p7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4" name="Google Shape;114;p7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5" name="Google Shape;115;p7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6" name="Google Shape;116;p7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7" name="Google Shape;117;p7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8" name="Google Shape;118;p7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9" name="Google Shape;119;p7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0" name="Google Shape;120;p7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1" name="Google Shape;121;p7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2" name="Google Shape;122;p7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3" name="Google Shape;123;p7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4" name="Google Shape;124;p7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144;p9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57" name="Google Shape;145;p9"/>
          <p:cNvSpPr/>
          <p:nvPr/>
        </p:nvSpPr>
        <p:spPr>
          <a:xfrm>
            <a:off x="0" y="0"/>
            <a:ext cx="4568760" cy="5896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2080" cy="5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9" name="Google Shape;148;p9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0" name="Google Shape;149;p9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1" name="Google Shape;150;p9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2" name="Google Shape;151;p9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3" name="Google Shape;152;p9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4" name="Google Shape;153;p9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5" name="Google Shape;154;p9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6" name="Google Shape;155;p9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7" name="Google Shape;156;p9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8" name="Google Shape;157;p9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9" name="Google Shape;158;p9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0" name="Google Shape;159;p9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1" name="Google Shape;160;p9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2" name="Google Shape;161;p9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710280" y="542520"/>
            <a:ext cx="3858840" cy="142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311;p18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77" name="Google Shape;312;p18"/>
          <p:cNvSpPr/>
          <p:nvPr/>
        </p:nvSpPr>
        <p:spPr>
          <a:xfrm>
            <a:off x="0" y="0"/>
            <a:ext cx="4568760" cy="6231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134360" y="686160"/>
            <a:ext cx="5338080" cy="63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5000" strike="noStrike" u="none">
                <a:solidFill>
                  <a:schemeClr val="dk2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9" name="Google Shape;315;p18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0" name="Google Shape;316;p18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1" name="Google Shape;317;p18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2" name="Google Shape;318;p18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3" name="Google Shape;319;p18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4" name="Google Shape;320;p18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5" name="Google Shape;321;p18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6" name="Google Shape;322;p18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7" name="Google Shape;323;p18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8" name="Google Shape;324;p18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9" name="Google Shape;325;p18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0" name="Google Shape;326;p18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1" name="Google Shape;327;p18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2" name="Google Shape;328;p18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title"/>
          </p:nvPr>
        </p:nvSpPr>
        <p:spPr>
          <a:xfrm>
            <a:off x="2100960" y="2016000"/>
            <a:ext cx="5102640" cy="48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30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title"/>
          </p:nvPr>
        </p:nvSpPr>
        <p:spPr>
          <a:xfrm>
            <a:off x="2100960" y="3013920"/>
            <a:ext cx="5102640" cy="48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3000" strike="noStrike" u="none">
                <a:solidFill>
                  <a:schemeClr val="accen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165;p11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97" name="Google Shape;166;p11"/>
          <p:cNvSpPr/>
          <p:nvPr/>
        </p:nvSpPr>
        <p:spPr>
          <a:xfrm>
            <a:off x="0" y="0"/>
            <a:ext cx="4568760" cy="5896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084320" y="1311480"/>
            <a:ext cx="6375960" cy="101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2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1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1554120" y="2486880"/>
            <a:ext cx="6685920" cy="52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0" name="Google Shape;169;p11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1" name="Google Shape;170;p11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2" name="Google Shape;171;p11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3" name="Google Shape;172;p11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4" name="Google Shape;173;p11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5" name="Google Shape;174;p11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6" name="Google Shape;175;p11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7" name="Google Shape;176;p11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8" name="Google Shape;177;p11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9" name="Google Shape;178;p11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0" name="Google Shape;179;p11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1" name="Google Shape;180;p11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2" name="Google Shape;181;p11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3" name="Google Shape;182;p11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636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9;p3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9" name="Google Shape;30;p3"/>
          <p:cNvSpPr/>
          <p:nvPr/>
        </p:nvSpPr>
        <p:spPr>
          <a:xfrm>
            <a:off x="0" y="0"/>
            <a:ext cx="4568760" cy="5896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054880" y="586800"/>
            <a:ext cx="1839240" cy="110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0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10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title"/>
          </p:nvPr>
        </p:nvSpPr>
        <p:spPr>
          <a:xfrm>
            <a:off x="2605680" y="1846800"/>
            <a:ext cx="5374080" cy="53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" name="Google Shape;34;p3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" name="Google Shape;35;p3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" name="Google Shape;36;p3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" name="Google Shape;37;p3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" name="Google Shape;38;p3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Google Shape;39;p3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" name="Google Shape;40;p3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Google Shape;41;p3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" name="Google Shape;42;p3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" name="Google Shape;43;p3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" name="Google Shape;44;p3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" name="Google Shape;45;p3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" name="Google Shape;46;p3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" name="Google Shape;47;p3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96;p22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17" name="Google Shape;397;p22"/>
          <p:cNvSpPr/>
          <p:nvPr/>
        </p:nvSpPr>
        <p:spPr>
          <a:xfrm>
            <a:off x="0" y="0"/>
            <a:ext cx="4568760" cy="6231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139040" y="582120"/>
            <a:ext cx="3061440" cy="53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9" name="Google Shape;401;p22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0" name="Google Shape;402;p22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1" name="Google Shape;403;p22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2" name="Google Shape;404;p22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3" name="Google Shape;405;p22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4" name="Google Shape;406;p22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5" name="Google Shape;407;p22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6" name="Google Shape;408;p22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7" name="Google Shape;409;p22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8" name="Google Shape;410;p22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9" name="Google Shape;411;p22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0" name="Google Shape;412;p22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1" name="Google Shape;413;p22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2" name="Google Shape;414;p22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3" name="Google Shape;415;p22"/>
          <p:cNvSpPr/>
          <p:nvPr/>
        </p:nvSpPr>
        <p:spPr>
          <a:xfrm>
            <a:off x="2912400" y="3087360"/>
            <a:ext cx="441504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CREDITS: This presentation template was created by </a:t>
            </a:r>
            <a:r>
              <a:rPr b="1" lang="en" sz="1200" strike="noStrike" u="sng">
                <a:solidFill>
                  <a:schemeClr val="accent3"/>
                </a:solidFill>
                <a:effectLst/>
                <a:uFillTx/>
                <a:latin typeface="Fira Code"/>
                <a:ea typeface="Fira Code"/>
                <a:hlinkClick r:id="rId2"/>
              </a:rPr>
              <a:t>Slidesgo</a:t>
            </a:r>
            <a:r>
              <a:rPr b="0" lang="en" sz="12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, including icons by </a:t>
            </a:r>
            <a:r>
              <a:rPr b="1" lang="en" sz="1200" strike="noStrike" u="sng">
                <a:solidFill>
                  <a:schemeClr val="accent3"/>
                </a:solidFill>
                <a:effectLst/>
                <a:uFillTx/>
                <a:latin typeface="Fira Code"/>
                <a:ea typeface="Fira Code"/>
                <a:hlinkClick r:id="rId3"/>
              </a:rPr>
              <a:t>Flaticon</a:t>
            </a:r>
            <a:r>
              <a:rPr b="0" lang="en" sz="12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, and infographics &amp; images by </a:t>
            </a:r>
            <a:r>
              <a:rPr b="1" lang="en" sz="1200" strike="noStrike" u="sng">
                <a:solidFill>
                  <a:schemeClr val="accent3"/>
                </a:solidFill>
                <a:effectLst/>
                <a:uFillTx/>
                <a:latin typeface="Fira Code"/>
                <a:ea typeface="Fira Code"/>
                <a:hlinkClick r:id="rId4"/>
              </a:rPr>
              <a:t>Freepik</a:t>
            </a:r>
            <a:endParaRPr b="0" lang="pl-PL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212;p14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36" name="Google Shape;213;p14"/>
          <p:cNvSpPr/>
          <p:nvPr/>
        </p:nvSpPr>
        <p:spPr>
          <a:xfrm>
            <a:off x="4572000" y="0"/>
            <a:ext cx="4568760" cy="6231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752840" y="3005280"/>
            <a:ext cx="6105960" cy="37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8" name="Google Shape;216;p14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9" name="Google Shape;217;p14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0" name="Google Shape;218;p14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1" name="Google Shape;219;p14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2" name="Google Shape;220;p14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3" name="Google Shape;221;p14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4" name="Google Shape;222;p14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5" name="Google Shape;223;p14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6" name="Google Shape;224;p14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7" name="Google Shape;225;p14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8" name="Google Shape;226;p14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9" name="Google Shape;227;p14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0" name="Google Shape;228;p14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1" name="Google Shape;229;p14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255;p16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54" name="Google Shape;256;p16"/>
          <p:cNvSpPr/>
          <p:nvPr/>
        </p:nvSpPr>
        <p:spPr>
          <a:xfrm>
            <a:off x="4572000" y="0"/>
            <a:ext cx="4568760" cy="6231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55" name="Google Shape;265;p16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6" name="Google Shape;266;p16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7" name="Google Shape;267;p16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8" name="Google Shape;268;p16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9" name="Google Shape;269;p16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0" name="Google Shape;270;p16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1" name="Google Shape;271;p16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2" name="Google Shape;272;p16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3" name="Google Shape;273;p16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4" name="Google Shape;274;p16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5" name="Google Shape;275;p16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6" name="Google Shape;276;p16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7" name="Google Shape;277;p16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8" name="Google Shape;278;p16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74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49;p4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72" name="Google Shape;50;p4"/>
          <p:cNvSpPr/>
          <p:nvPr/>
        </p:nvSpPr>
        <p:spPr>
          <a:xfrm>
            <a:off x="4572000" y="0"/>
            <a:ext cx="4568760" cy="5896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74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1464120" y="1063080"/>
            <a:ext cx="6966360" cy="341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5" name="Google Shape;53;p4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6" name="Google Shape;54;p4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7" name="Google Shape;55;p4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8" name="Google Shape;56;p4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9" name="Google Shape;57;p4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0" name="Google Shape;58;p4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1" name="Google Shape;59;p4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2" name="Google Shape;60;p4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3" name="Google Shape;61;p4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4" name="Google Shape;62;p4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5" name="Google Shape;63;p4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6" name="Google Shape;64;p4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7" name="Google Shape;65;p4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8" name="Google Shape;66;p4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281;p17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90" name="Google Shape;282;p17"/>
          <p:cNvSpPr/>
          <p:nvPr/>
        </p:nvSpPr>
        <p:spPr>
          <a:xfrm>
            <a:off x="4572000" y="0"/>
            <a:ext cx="4568760" cy="6231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91" name="Google Shape;295;p17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2" name="Google Shape;296;p17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3" name="Google Shape;297;p17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4" name="Google Shape;298;p17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5" name="Google Shape;299;p17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6" name="Google Shape;300;p17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7" name="Google Shape;301;p17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8" name="Google Shape;302;p17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9" name="Google Shape;303;p17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0" name="Google Shape;304;p17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1" name="Google Shape;305;p17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2" name="Google Shape;306;p17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3" name="Google Shape;307;p17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4" name="Google Shape;308;p17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74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334;p19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08" name="Google Shape;335;p19"/>
          <p:cNvSpPr/>
          <p:nvPr/>
        </p:nvSpPr>
        <p:spPr>
          <a:xfrm>
            <a:off x="4572000" y="0"/>
            <a:ext cx="4568760" cy="6231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09" name="PlaceHolder 1"/>
          <p:cNvSpPr>
            <a:spLocks noGrp="1"/>
          </p:cNvSpPr>
          <p:nvPr>
            <p:ph type="body"/>
          </p:nvPr>
        </p:nvSpPr>
        <p:spPr>
          <a:xfrm>
            <a:off x="3306240" y="2227680"/>
            <a:ext cx="4691160" cy="7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0" name="Google Shape;337;p19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1" name="Google Shape;338;p19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2" name="Google Shape;339;p19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3" name="Google Shape;340;p19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4" name="Google Shape;341;p19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5" name="Google Shape;342;p19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6" name="Google Shape;343;p19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7" name="Google Shape;344;p19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8" name="Google Shape;345;p19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9" name="Google Shape;346;p19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0" name="Google Shape;347;p19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1" name="Google Shape;348;p19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2" name="Google Shape;349;p19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3" name="Google Shape;350;p19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74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title"/>
          </p:nvPr>
        </p:nvSpPr>
        <p:spPr>
          <a:xfrm>
            <a:off x="2091600" y="2372400"/>
            <a:ext cx="1211760" cy="45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0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3739680" y="3164400"/>
            <a:ext cx="4691160" cy="7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title"/>
          </p:nvPr>
        </p:nvSpPr>
        <p:spPr>
          <a:xfrm>
            <a:off x="2525040" y="3309120"/>
            <a:ext cx="1211760" cy="45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0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357;p20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29" name="Google Shape;358;p20"/>
          <p:cNvSpPr/>
          <p:nvPr/>
        </p:nvSpPr>
        <p:spPr>
          <a:xfrm>
            <a:off x="4572000" y="0"/>
            <a:ext cx="4568760" cy="6231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121760" y="1184040"/>
            <a:ext cx="2887920" cy="111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1" name="Google Shape;361;p20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2" name="Google Shape;362;p20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3" name="Google Shape;363;p20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4" name="Google Shape;364;p20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5" name="Google Shape;365;p20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6" name="Google Shape;366;p20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7" name="Google Shape;367;p20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8" name="Google Shape;368;p20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9" name="Google Shape;369;p20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0" name="Google Shape;370;p20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1" name="Google Shape;371;p20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2" name="Google Shape;372;p20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3" name="Google Shape;373;p20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4" name="Google Shape;374;p20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_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6;p21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8" name="Google Shape;377;p21"/>
          <p:cNvSpPr/>
          <p:nvPr/>
        </p:nvSpPr>
        <p:spPr>
          <a:xfrm>
            <a:off x="4572000" y="0"/>
            <a:ext cx="4568760" cy="6231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9" name="Google Shape;378;p21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" name="Google Shape;379;p21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" name="Google Shape;380;p21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" name="Google Shape;381;p21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" name="Google Shape;382;p21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" name="Google Shape;383;p21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" name="Google Shape;384;p21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" name="Google Shape;385;p21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" name="Google Shape;386;p21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" name="Google Shape;387;p21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" name="Google Shape;388;p21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" name="Google Shape;389;p21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" name="Google Shape;390;p21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" name="Google Shape;391;p21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body"/>
          </p:nvPr>
        </p:nvSpPr>
        <p:spPr>
          <a:xfrm>
            <a:off x="2090520" y="1956600"/>
            <a:ext cx="5108040" cy="210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74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omyślny 2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89;p6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6" name="Google Shape;90;p6"/>
          <p:cNvSpPr/>
          <p:nvPr/>
        </p:nvSpPr>
        <p:spPr>
          <a:xfrm>
            <a:off x="4572000" y="0"/>
            <a:ext cx="4568760" cy="5896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7" name="Google Shape;91;p6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" name="Google Shape;92;p6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" name="Google Shape;93;p6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" name="Google Shape;94;p6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95;p6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2" name="Google Shape;96;p6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97;p6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" name="Google Shape;98;p6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5" name="Google Shape;99;p6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6" name="Google Shape;100;p6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7" name="Google Shape;101;p6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8" name="Google Shape;102;p6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9" name="Google Shape;103;p6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0" name="Google Shape;104;p6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74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417;p23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74" name="Google Shape;418;p23"/>
          <p:cNvSpPr/>
          <p:nvPr/>
        </p:nvSpPr>
        <p:spPr>
          <a:xfrm>
            <a:off x="4572000" y="0"/>
            <a:ext cx="4568760" cy="6231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75" name="Google Shape;419;p23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6" name="Google Shape;420;p23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7" name="Google Shape;421;p23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Google Shape;422;p23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" name="Google Shape;423;p23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0" name="Google Shape;424;p23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1" name="Google Shape;425;p23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" name="Google Shape;426;p23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" name="Google Shape;427;p23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Google Shape;428;p23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5" name="Google Shape;429;p23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6" name="Google Shape;430;p23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7" name="Google Shape;431;p23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8" name="Google Shape;432;p23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636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126;p8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92" name="Google Shape;127;p8"/>
          <p:cNvSpPr/>
          <p:nvPr/>
        </p:nvSpPr>
        <p:spPr>
          <a:xfrm>
            <a:off x="0" y="0"/>
            <a:ext cx="4568760" cy="5896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673360" y="1194120"/>
            <a:ext cx="4278240" cy="162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4" name="Google Shape;129;p8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5" name="Google Shape;130;p8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6" name="Google Shape;131;p8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7" name="Google Shape;132;p8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8" name="Google Shape;133;p8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9" name="Google Shape;134;p8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0" name="Google Shape;135;p8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Google Shape;136;p8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2" name="Google Shape;137;p8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3" name="Google Shape;138;p8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4" name="Google Shape;139;p8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5" name="Google Shape;140;p8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6" name="Google Shape;141;p8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" name="Google Shape;142;p8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2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434;p24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10" name="Google Shape;435;p24"/>
          <p:cNvSpPr/>
          <p:nvPr/>
        </p:nvSpPr>
        <p:spPr>
          <a:xfrm>
            <a:off x="0" y="0"/>
            <a:ext cx="4568760" cy="6231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11" name="Google Shape;436;p24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2" name="Google Shape;437;p24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3" name="Google Shape;438;p24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4" name="Google Shape;439;p24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5" name="Google Shape;440;p24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6" name="Google Shape;441;p24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7" name="Google Shape;442;p24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8" name="Google Shape;443;p24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9" name="Google Shape;444;p24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0" name="Google Shape;445;p24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" name="Google Shape;446;p24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2" name="Google Shape;447;p24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3" name="Google Shape;448;p24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4" name="Google Shape;449;p24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636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68;p5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28" name="Google Shape;69;p5"/>
          <p:cNvSpPr/>
          <p:nvPr/>
        </p:nvSpPr>
        <p:spPr>
          <a:xfrm>
            <a:off x="4572000" y="0"/>
            <a:ext cx="4568760" cy="5896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29" name="Google Shape;73;p5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0" name="Google Shape;74;p5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1" name="Google Shape;75;p5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2" name="Google Shape;76;p5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3" name="Google Shape;77;p5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4" name="Google Shape;78;p5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" name="Google Shape;79;p5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6" name="Google Shape;80;p5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7" name="Google Shape;81;p5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8" name="Google Shape;82;p5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9" name="Google Shape;83;p5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0" name="Google Shape;84;p5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1" name="Google Shape;85;p5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2" name="Google Shape;86;p5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143360" y="621360"/>
            <a:ext cx="4053960" cy="5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9;p2"/>
          <p:cNvSpPr/>
          <p:nvPr/>
        </p:nvSpPr>
        <p:spPr>
          <a:xfrm>
            <a:off x="0" y="542520"/>
            <a:ext cx="9140760" cy="4055040"/>
          </a:xfrm>
          <a:prstGeom prst="rect">
            <a:avLst/>
          </a:prstGeom>
          <a:solidFill>
            <a:schemeClr val="dk1"/>
          </a:solidFill>
          <a:ln w="9525">
            <a:solidFill>
              <a:srgbClr val="2e32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46" name="Google Shape;10;p2"/>
          <p:cNvSpPr/>
          <p:nvPr/>
        </p:nvSpPr>
        <p:spPr>
          <a:xfrm>
            <a:off x="0" y="0"/>
            <a:ext cx="4568760" cy="589680"/>
          </a:xfrm>
          <a:prstGeom prst="rect">
            <a:avLst/>
          </a:prstGeom>
          <a:solidFill>
            <a:schemeClr val="dk1"/>
          </a:solidFill>
          <a:ln w="9525">
            <a:solidFill>
              <a:srgbClr val="2e32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413360" y="1144080"/>
            <a:ext cx="5785560" cy="5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8" name="Google Shape;14;p2"/>
          <p:cNvSpPr/>
          <p:nvPr/>
        </p:nvSpPr>
        <p:spPr>
          <a:xfrm>
            <a:off x="710280" y="745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9" name="Google Shape;15;p2"/>
          <p:cNvSpPr/>
          <p:nvPr/>
        </p:nvSpPr>
        <p:spPr>
          <a:xfrm>
            <a:off x="710280" y="1009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0" name="Google Shape;16;p2"/>
          <p:cNvSpPr/>
          <p:nvPr/>
        </p:nvSpPr>
        <p:spPr>
          <a:xfrm>
            <a:off x="710280" y="1273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1" name="Google Shape;17;p2"/>
          <p:cNvSpPr/>
          <p:nvPr/>
        </p:nvSpPr>
        <p:spPr>
          <a:xfrm>
            <a:off x="710280" y="1537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2" name="Google Shape;18;p2"/>
          <p:cNvSpPr/>
          <p:nvPr/>
        </p:nvSpPr>
        <p:spPr>
          <a:xfrm>
            <a:off x="710280" y="18007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3" name="Google Shape;19;p2"/>
          <p:cNvSpPr/>
          <p:nvPr/>
        </p:nvSpPr>
        <p:spPr>
          <a:xfrm>
            <a:off x="710280" y="20646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4" name="Google Shape;20;p2"/>
          <p:cNvSpPr/>
          <p:nvPr/>
        </p:nvSpPr>
        <p:spPr>
          <a:xfrm>
            <a:off x="710280" y="23281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5" name="Google Shape;21;p2"/>
          <p:cNvSpPr/>
          <p:nvPr/>
        </p:nvSpPr>
        <p:spPr>
          <a:xfrm>
            <a:off x="710280" y="25920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6" name="Google Shape;22;p2"/>
          <p:cNvSpPr/>
          <p:nvPr/>
        </p:nvSpPr>
        <p:spPr>
          <a:xfrm>
            <a:off x="710280" y="28555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7" name="Google Shape;23;p2"/>
          <p:cNvSpPr/>
          <p:nvPr/>
        </p:nvSpPr>
        <p:spPr>
          <a:xfrm>
            <a:off x="710280" y="31194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8" name="Google Shape;24;p2"/>
          <p:cNvSpPr/>
          <p:nvPr/>
        </p:nvSpPr>
        <p:spPr>
          <a:xfrm>
            <a:off x="710280" y="33829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9" name="Google Shape;25;p2"/>
          <p:cNvSpPr/>
          <p:nvPr/>
        </p:nvSpPr>
        <p:spPr>
          <a:xfrm>
            <a:off x="710280" y="36468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0" name="Google Shape;26;p2"/>
          <p:cNvSpPr/>
          <p:nvPr/>
        </p:nvSpPr>
        <p:spPr>
          <a:xfrm>
            <a:off x="710280" y="391032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1" name="Google Shape;27;p2"/>
          <p:cNvSpPr/>
          <p:nvPr/>
        </p:nvSpPr>
        <p:spPr>
          <a:xfrm>
            <a:off x="710280" y="4174200"/>
            <a:ext cx="425880" cy="2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360" cy="298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413360" y="1144080"/>
            <a:ext cx="5785560" cy="5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Projekt graficzny </a:t>
            </a:r>
            <a:r>
              <a:rPr b="0" lang="en" sz="30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Strony </a:t>
            </a:r>
            <a:r>
              <a:rPr b="0" lang="en" sz="30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subTitle"/>
          </p:nvPr>
        </p:nvSpPr>
        <p:spPr>
          <a:xfrm>
            <a:off x="1980000" y="2340000"/>
            <a:ext cx="7017120" cy="161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Zapoznanie z podstawowymi zasadami projektowania graficznego stron internetowych &gt;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Tworzenia makiet (wireframe) strony internetowej &gt;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Praktyczne zastosowanie teorii kompozycji, kolorystyki i typografii w projektowaniu stron &gt;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18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 type="subTitle"/>
          </p:nvPr>
        </p:nvSpPr>
        <p:spPr>
          <a:xfrm>
            <a:off x="1788840" y="1761840"/>
            <a:ext cx="57855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[ </a:t>
            </a:r>
            <a:r>
              <a:rPr b="0" lang="en" sz="3000" strike="noStrike" u="none">
                <a:solidFill>
                  <a:schemeClr val="accent1"/>
                </a:solidFill>
                <a:effectLst/>
                <a:uFillTx/>
                <a:latin typeface="Fira Code"/>
                <a:ea typeface="Fira Code"/>
              </a:rPr>
              <a:t>Cele </a:t>
            </a:r>
            <a:r>
              <a:rPr b="0" lang="en" sz="3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3000" strike="noStrike" u="none">
                <a:solidFill>
                  <a:schemeClr val="lt2"/>
                </a:solidFill>
                <a:effectLst/>
                <a:uFillTx/>
                <a:latin typeface="Fira Code"/>
                <a:ea typeface="Fira Code"/>
              </a:rPr>
              <a:t>zajęć </a:t>
            </a:r>
            <a:r>
              <a:rPr b="0" lang="en" sz="3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] 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56" name="Google Shape;462;p27"/>
          <p:cNvGrpSpPr/>
          <p:nvPr/>
        </p:nvGrpSpPr>
        <p:grpSpPr>
          <a:xfrm>
            <a:off x="1413360" y="1759680"/>
            <a:ext cx="502920" cy="2448000"/>
            <a:chOff x="1413360" y="1759680"/>
            <a:chExt cx="502920" cy="2448000"/>
          </a:xfrm>
        </p:grpSpPr>
        <p:cxnSp>
          <p:nvCxnSpPr>
            <p:cNvPr id="457" name="Google Shape;463;p27"/>
            <p:cNvCxnSpPr/>
            <p:nvPr/>
          </p:nvCxnSpPr>
          <p:spPr>
            <a:xfrm>
              <a:off x="1551960" y="1759680"/>
              <a:ext cx="3240" cy="176652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  <p:sp>
          <p:nvSpPr>
            <p:cNvPr id="458" name="Google Shape;464;p27"/>
            <p:cNvSpPr/>
            <p:nvPr/>
          </p:nvSpPr>
          <p:spPr>
            <a:xfrm>
              <a:off x="1413360" y="3557880"/>
              <a:ext cx="502920" cy="649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3000" strike="noStrike" u="none">
                  <a:solidFill>
                    <a:schemeClr val="accent3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3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59" name="PlaceHolder 5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index.html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0" name="PlaceHolder 6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6762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Typografia w projektowaniu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stron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27" name="Google Shape;490;p 19"/>
          <p:cNvGrpSpPr/>
          <p:nvPr/>
        </p:nvGrpSpPr>
        <p:grpSpPr>
          <a:xfrm>
            <a:off x="1084680" y="1168920"/>
            <a:ext cx="502920" cy="3396240"/>
            <a:chOff x="1084680" y="1168920"/>
            <a:chExt cx="502920" cy="3396240"/>
          </a:xfrm>
        </p:grpSpPr>
        <p:sp>
          <p:nvSpPr>
            <p:cNvPr id="528" name="Google Shape;491;p 19"/>
            <p:cNvSpPr/>
            <p:nvPr/>
          </p:nvSpPr>
          <p:spPr>
            <a:xfrm>
              <a:off x="1084680" y="3954600"/>
              <a:ext cx="502920" cy="61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29" name="Google Shape;492;p 19"/>
            <p:cNvCxnSpPr/>
            <p:nvPr/>
          </p:nvCxnSpPr>
          <p:spPr>
            <a:xfrm>
              <a:off x="1337400" y="1168920"/>
              <a:ext cx="3240" cy="276768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30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18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dlaczego.html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33" name="" descr=""/>
          <p:cNvPicPr/>
          <p:nvPr/>
        </p:nvPicPr>
        <p:blipFill>
          <a:blip r:embed="rId1"/>
          <a:stretch/>
        </p:blipFill>
        <p:spPr>
          <a:xfrm>
            <a:off x="2074320" y="1245600"/>
            <a:ext cx="5718240" cy="3225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6762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Nowoczesny workflow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projektowy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35" name="Google Shape;490;p 6"/>
          <p:cNvGrpSpPr/>
          <p:nvPr/>
        </p:nvGrpSpPr>
        <p:grpSpPr>
          <a:xfrm>
            <a:off x="1084680" y="1168920"/>
            <a:ext cx="502920" cy="3396240"/>
            <a:chOff x="1084680" y="1168920"/>
            <a:chExt cx="502920" cy="3396240"/>
          </a:xfrm>
        </p:grpSpPr>
        <p:sp>
          <p:nvSpPr>
            <p:cNvPr id="536" name="Google Shape;491;p 6"/>
            <p:cNvSpPr/>
            <p:nvPr/>
          </p:nvSpPr>
          <p:spPr>
            <a:xfrm>
              <a:off x="1084680" y="3954600"/>
              <a:ext cx="502920" cy="61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37" name="Google Shape;492;p 6"/>
            <p:cNvCxnSpPr/>
            <p:nvPr/>
          </p:nvCxnSpPr>
          <p:spPr>
            <a:xfrm>
              <a:off x="1337400" y="1168920"/>
              <a:ext cx="3240" cy="276768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38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18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kiedys-a-dzis.html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0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41" name="" descr=""/>
          <p:cNvPicPr/>
          <p:nvPr/>
        </p:nvPicPr>
        <p:blipFill>
          <a:blip r:embed="rId1"/>
          <a:stretch/>
        </p:blipFill>
        <p:spPr>
          <a:xfrm>
            <a:off x="1654560" y="1620000"/>
            <a:ext cx="7345080" cy="2028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6762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Czym jest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wireframe?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43" name="Google Shape;490;p 21"/>
          <p:cNvGrpSpPr/>
          <p:nvPr/>
        </p:nvGrpSpPr>
        <p:grpSpPr>
          <a:xfrm>
            <a:off x="1084680" y="1168920"/>
            <a:ext cx="502920" cy="3396240"/>
            <a:chOff x="1084680" y="1168920"/>
            <a:chExt cx="502920" cy="3396240"/>
          </a:xfrm>
        </p:grpSpPr>
        <p:sp>
          <p:nvSpPr>
            <p:cNvPr id="544" name="Google Shape;491;p 21"/>
            <p:cNvSpPr/>
            <p:nvPr/>
          </p:nvSpPr>
          <p:spPr>
            <a:xfrm>
              <a:off x="1084680" y="3954600"/>
              <a:ext cx="502920" cy="61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45" name="Google Shape;492;p 21"/>
            <p:cNvCxnSpPr/>
            <p:nvPr/>
          </p:nvCxnSpPr>
          <p:spPr>
            <a:xfrm>
              <a:off x="1337400" y="1168920"/>
              <a:ext cx="3240" cy="276768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46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18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kiedys-a-dzis.html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49" name="" descr=""/>
          <p:cNvPicPr/>
          <p:nvPr/>
        </p:nvPicPr>
        <p:blipFill>
          <a:blip r:embed="rId1"/>
          <a:stretch/>
        </p:blipFill>
        <p:spPr>
          <a:xfrm>
            <a:off x="1958040" y="1909800"/>
            <a:ext cx="6325560" cy="1647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80362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bd64b5"/>
                </a:solidFill>
                <a:effectLst/>
                <a:uFillTx/>
                <a:latin typeface="Fira Code"/>
                <a:ea typeface="Fira Code"/>
              </a:rPr>
              <a:t>Design System</a:t>
            </a:r>
            <a:r>
              <a:rPr b="0" lang="en" sz="24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- nowoczesne projektowanie </a:t>
            </a:r>
            <a:r>
              <a:rPr b="0" lang="en" sz="24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51" name="Google Shape;490;p 11"/>
          <p:cNvGrpSpPr/>
          <p:nvPr/>
        </p:nvGrpSpPr>
        <p:grpSpPr>
          <a:xfrm>
            <a:off x="1084680" y="1168920"/>
            <a:ext cx="502920" cy="3396240"/>
            <a:chOff x="1084680" y="1168920"/>
            <a:chExt cx="502920" cy="3396240"/>
          </a:xfrm>
        </p:grpSpPr>
        <p:sp>
          <p:nvSpPr>
            <p:cNvPr id="552" name="Google Shape;491;p 11"/>
            <p:cNvSpPr/>
            <p:nvPr/>
          </p:nvSpPr>
          <p:spPr>
            <a:xfrm>
              <a:off x="1084680" y="3954600"/>
              <a:ext cx="502920" cy="61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53" name="Google Shape;492;p 11"/>
            <p:cNvCxnSpPr/>
            <p:nvPr/>
          </p:nvCxnSpPr>
          <p:spPr>
            <a:xfrm>
              <a:off x="1337400" y="1168920"/>
              <a:ext cx="3240" cy="276768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54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18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kiedys-a-dzis.html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6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57" name="" descr=""/>
          <p:cNvPicPr/>
          <p:nvPr/>
        </p:nvPicPr>
        <p:blipFill>
          <a:blip r:embed="rId1"/>
          <a:stretch/>
        </p:blipFill>
        <p:spPr>
          <a:xfrm>
            <a:off x="1438560" y="2160000"/>
            <a:ext cx="7705080" cy="1839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58" name="" descr=""/>
          <p:cNvPicPr/>
          <p:nvPr/>
        </p:nvPicPr>
        <p:blipFill>
          <a:blip r:embed="rId2"/>
          <a:stretch/>
        </p:blipFill>
        <p:spPr>
          <a:xfrm>
            <a:off x="1673640" y="1399320"/>
            <a:ext cx="7326000" cy="724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80362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bd64b5"/>
                </a:solidFill>
                <a:effectLst/>
                <a:uFillTx/>
                <a:latin typeface="Fira Code"/>
                <a:ea typeface="Fira Code"/>
              </a:rPr>
              <a:t>Design System</a:t>
            </a:r>
            <a:r>
              <a:rPr b="0" lang="en" sz="24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- nowoczesne projektowanie </a:t>
            </a:r>
            <a:r>
              <a:rPr b="0" lang="en" sz="24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60" name="Google Shape;490;p 16"/>
          <p:cNvGrpSpPr/>
          <p:nvPr/>
        </p:nvGrpSpPr>
        <p:grpSpPr>
          <a:xfrm>
            <a:off x="1084680" y="1168920"/>
            <a:ext cx="502920" cy="3396240"/>
            <a:chOff x="1084680" y="1168920"/>
            <a:chExt cx="502920" cy="3396240"/>
          </a:xfrm>
        </p:grpSpPr>
        <p:sp>
          <p:nvSpPr>
            <p:cNvPr id="561" name="Google Shape;491;p 16"/>
            <p:cNvSpPr/>
            <p:nvPr/>
          </p:nvSpPr>
          <p:spPr>
            <a:xfrm>
              <a:off x="1084680" y="3954600"/>
              <a:ext cx="502920" cy="61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62" name="Google Shape;492;p 16"/>
            <p:cNvCxnSpPr/>
            <p:nvPr/>
          </p:nvCxnSpPr>
          <p:spPr>
            <a:xfrm>
              <a:off x="1337400" y="1168920"/>
              <a:ext cx="3240" cy="276768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63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18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kiedys-a-dzis.html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66" name=""/>
          <p:cNvSpPr/>
          <p:nvPr/>
        </p:nvSpPr>
        <p:spPr>
          <a:xfrm>
            <a:off x="1440000" y="2164680"/>
            <a:ext cx="755964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2200" strike="noStrike" u="none">
                <a:solidFill>
                  <a:srgbClr val="ffffff"/>
                </a:solidFill>
                <a:effectLst/>
                <a:uFillTx/>
                <a:latin typeface="Courier New"/>
              </a:rPr>
              <a:t>netseven.dev/zstio/projekt/</a:t>
            </a:r>
            <a:r>
              <a:rPr b="0" lang="pl-PL" sz="2200" strike="noStrike" u="none">
                <a:solidFill>
                  <a:srgbClr val="a5cf27"/>
                </a:solidFill>
                <a:effectLst/>
                <a:uFillTx/>
                <a:latin typeface="Courier New"/>
              </a:rPr>
              <a:t>style-design.css</a:t>
            </a:r>
            <a:endParaRPr b="0" lang="pl-PL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6762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Ćwiczenie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1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68" name="Google Shape;490;p 7"/>
          <p:cNvGrpSpPr/>
          <p:nvPr/>
        </p:nvGrpSpPr>
        <p:grpSpPr>
          <a:xfrm>
            <a:off x="1084680" y="1168920"/>
            <a:ext cx="502920" cy="3396240"/>
            <a:chOff x="1084680" y="1168920"/>
            <a:chExt cx="502920" cy="3396240"/>
          </a:xfrm>
        </p:grpSpPr>
        <p:sp>
          <p:nvSpPr>
            <p:cNvPr id="569" name="Google Shape;491;p 7"/>
            <p:cNvSpPr/>
            <p:nvPr/>
          </p:nvSpPr>
          <p:spPr>
            <a:xfrm>
              <a:off x="1084680" y="3954600"/>
              <a:ext cx="502920" cy="61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70" name="Google Shape;492;p 7"/>
            <p:cNvCxnSpPr/>
            <p:nvPr/>
          </p:nvCxnSpPr>
          <p:spPr>
            <a:xfrm>
              <a:off x="1337400" y="1168920"/>
              <a:ext cx="3240" cy="276768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71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18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kiedys-a-dzis.html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3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74" name="" descr=""/>
          <p:cNvPicPr/>
          <p:nvPr/>
        </p:nvPicPr>
        <p:blipFill>
          <a:blip r:embed="rId1"/>
          <a:stretch/>
        </p:blipFill>
        <p:spPr>
          <a:xfrm>
            <a:off x="1542600" y="2351160"/>
            <a:ext cx="7452720" cy="164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5" name=""/>
          <p:cNvSpPr/>
          <p:nvPr/>
        </p:nvSpPr>
        <p:spPr>
          <a:xfrm>
            <a:off x="1445040" y="1638000"/>
            <a:ext cx="755964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l-PL" sz="2200" strike="noStrike" u="none">
                <a:solidFill>
                  <a:srgbClr val="ffffff"/>
                </a:solidFill>
                <a:effectLst/>
                <a:uFillTx/>
                <a:latin typeface="Courier New"/>
              </a:rPr>
              <a:t>netseven.dev/zstio/projekt/</a:t>
            </a:r>
            <a:r>
              <a:rPr b="0" lang="pl-PL" sz="2200" strike="noStrike" u="none">
                <a:solidFill>
                  <a:srgbClr val="a5cf27"/>
                </a:solidFill>
                <a:effectLst/>
                <a:uFillTx/>
                <a:latin typeface="Courier New"/>
              </a:rPr>
              <a:t>index.zip</a:t>
            </a:r>
            <a:endParaRPr b="0" lang="pl-PL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6762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Ćwiczenie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1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77" name="Google Shape;490;p 20"/>
          <p:cNvGrpSpPr/>
          <p:nvPr/>
        </p:nvGrpSpPr>
        <p:grpSpPr>
          <a:xfrm>
            <a:off x="1084680" y="1168920"/>
            <a:ext cx="502920" cy="3396240"/>
            <a:chOff x="1084680" y="1168920"/>
            <a:chExt cx="502920" cy="3396240"/>
          </a:xfrm>
        </p:grpSpPr>
        <p:sp>
          <p:nvSpPr>
            <p:cNvPr id="578" name="Google Shape;491;p 20"/>
            <p:cNvSpPr/>
            <p:nvPr/>
          </p:nvSpPr>
          <p:spPr>
            <a:xfrm>
              <a:off x="1084680" y="3954600"/>
              <a:ext cx="502920" cy="61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79" name="Google Shape;492;p 20"/>
            <p:cNvCxnSpPr/>
            <p:nvPr/>
          </p:nvCxnSpPr>
          <p:spPr>
            <a:xfrm>
              <a:off x="1337400" y="1168920"/>
              <a:ext cx="3240" cy="276768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80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18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kiedys-a-dzis.html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2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83" name="" descr=""/>
          <p:cNvPicPr/>
          <p:nvPr/>
        </p:nvPicPr>
        <p:blipFill>
          <a:blip r:embed="rId1"/>
          <a:stretch/>
        </p:blipFill>
        <p:spPr>
          <a:xfrm>
            <a:off x="1720440" y="1527840"/>
            <a:ext cx="6953040" cy="2151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2054880" y="586800"/>
            <a:ext cx="3342240" cy="110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Koniec </a:t>
            </a:r>
            <a:r>
              <a:rPr b="0" lang="en" sz="5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title"/>
          </p:nvPr>
        </p:nvSpPr>
        <p:spPr>
          <a:xfrm>
            <a:off x="2700000" y="2340000"/>
            <a:ext cx="5374080" cy="53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[</a:t>
            </a:r>
            <a:r>
              <a:rPr b="0" lang="en" sz="3000" strike="noStrike" u="none">
                <a:solidFill>
                  <a:schemeClr val="accent1"/>
                </a:solidFill>
                <a:effectLst/>
                <a:uFillTx/>
                <a:latin typeface="Fira Code"/>
                <a:ea typeface="Fira Code"/>
              </a:rPr>
              <a:t> ;) </a:t>
            </a:r>
            <a:r>
              <a:rPr b="0" lang="en" sz="3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]</a:t>
            </a:r>
            <a:r>
              <a:rPr b="0" lang="en" sz="3000" strike="noStrike" u="none">
                <a:solidFill>
                  <a:schemeClr val="accent1"/>
                </a:solidFill>
                <a:effectLst/>
                <a:uFillTx/>
                <a:latin typeface="Fira Code"/>
                <a:ea typeface="Fira Code"/>
              </a:rPr>
              <a:t> 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6" name="Google Shape;503;p 1"/>
          <p:cNvSpPr/>
          <p:nvPr/>
        </p:nvSpPr>
        <p:spPr>
          <a:xfrm>
            <a:off x="2127240" y="3586680"/>
            <a:ext cx="502920" cy="77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}</a:t>
            </a:r>
            <a:endParaRPr b="0" lang="pl-PL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587" name="Google Shape;504;p 1"/>
          <p:cNvCxnSpPr>
            <a:endCxn id="586" idx="0"/>
          </p:cNvCxnSpPr>
          <p:nvPr/>
        </p:nvCxnSpPr>
        <p:spPr>
          <a:xfrm flipH="1">
            <a:off x="2378520" y="1478160"/>
            <a:ext cx="5040" cy="2108880"/>
          </a:xfrm>
          <a:prstGeom prst="straightConnector1">
            <a:avLst/>
          </a:prstGeom>
          <a:ln w="9525">
            <a:solidFill>
              <a:srgbClr val="707070"/>
            </a:solidFill>
            <a:round/>
          </a:ln>
        </p:spPr>
      </p:cxnSp>
      <p:sp>
        <p:nvSpPr>
          <p:cNvPr id="588" name="PlaceHolder 3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18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koniec.html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0" name="PlaceHolder 5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dziekuje.css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6762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Historia projektowania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stron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62" name="Google Shape;490;p 3"/>
          <p:cNvGrpSpPr/>
          <p:nvPr/>
        </p:nvGrpSpPr>
        <p:grpSpPr>
          <a:xfrm>
            <a:off x="1084680" y="1168920"/>
            <a:ext cx="502920" cy="3396240"/>
            <a:chOff x="1084680" y="1168920"/>
            <a:chExt cx="502920" cy="3396240"/>
          </a:xfrm>
        </p:grpSpPr>
        <p:sp>
          <p:nvSpPr>
            <p:cNvPr id="463" name="Google Shape;491;p 3"/>
            <p:cNvSpPr/>
            <p:nvPr/>
          </p:nvSpPr>
          <p:spPr>
            <a:xfrm>
              <a:off x="1084680" y="3954600"/>
              <a:ext cx="502920" cy="61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64" name="Google Shape;492;p 3"/>
            <p:cNvCxnSpPr/>
            <p:nvPr/>
          </p:nvCxnSpPr>
          <p:spPr>
            <a:xfrm>
              <a:off x="1337400" y="1168920"/>
              <a:ext cx="3240" cy="276768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65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18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kiedys-a-dzis.html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68" name="" descr=""/>
          <p:cNvPicPr/>
          <p:nvPr/>
        </p:nvPicPr>
        <p:blipFill>
          <a:blip r:embed="rId1"/>
          <a:stretch/>
        </p:blipFill>
        <p:spPr>
          <a:xfrm>
            <a:off x="1654560" y="1800000"/>
            <a:ext cx="6985080" cy="1318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6762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Historia projektowania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stron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70" name="Google Shape;490;p 5"/>
          <p:cNvGrpSpPr/>
          <p:nvPr/>
        </p:nvGrpSpPr>
        <p:grpSpPr>
          <a:xfrm>
            <a:off x="1084680" y="1168920"/>
            <a:ext cx="502920" cy="3396240"/>
            <a:chOff x="1084680" y="1168920"/>
            <a:chExt cx="502920" cy="3396240"/>
          </a:xfrm>
        </p:grpSpPr>
        <p:sp>
          <p:nvSpPr>
            <p:cNvPr id="471" name="Google Shape;491;p 5"/>
            <p:cNvSpPr/>
            <p:nvPr/>
          </p:nvSpPr>
          <p:spPr>
            <a:xfrm>
              <a:off x="1084680" y="3954600"/>
              <a:ext cx="502920" cy="61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72" name="Google Shape;492;p 5"/>
            <p:cNvCxnSpPr/>
            <p:nvPr/>
          </p:nvCxnSpPr>
          <p:spPr>
            <a:xfrm>
              <a:off x="1337400" y="1168920"/>
              <a:ext cx="3240" cy="276768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73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18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kiedys-a-dzis.html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76" name="" descr=""/>
          <p:cNvPicPr/>
          <p:nvPr/>
        </p:nvPicPr>
        <p:blipFill>
          <a:blip r:embed="rId1"/>
          <a:stretch/>
        </p:blipFill>
        <p:spPr>
          <a:xfrm>
            <a:off x="1654560" y="1800000"/>
            <a:ext cx="6985080" cy="1318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7" name=""/>
          <p:cNvSpPr/>
          <p:nvPr/>
        </p:nvSpPr>
        <p:spPr>
          <a:xfrm>
            <a:off x="1980000" y="3420000"/>
            <a:ext cx="629964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pl-PL" sz="3200" strike="noStrike" u="none">
                <a:solidFill>
                  <a:srgbClr val="ffffff"/>
                </a:solidFill>
                <a:effectLst/>
                <a:uFillTx/>
                <a:latin typeface="Courier New"/>
              </a:rPr>
              <a:t>https://gaz-pol-stal.pl</a:t>
            </a:r>
            <a:endParaRPr b="0" lang="pl-PL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6762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Problemy tradycyjnego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podejścia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79" name="Google Shape;490;p 10"/>
          <p:cNvGrpSpPr/>
          <p:nvPr/>
        </p:nvGrpSpPr>
        <p:grpSpPr>
          <a:xfrm>
            <a:off x="1084680" y="1168920"/>
            <a:ext cx="502920" cy="3396240"/>
            <a:chOff x="1084680" y="1168920"/>
            <a:chExt cx="502920" cy="3396240"/>
          </a:xfrm>
        </p:grpSpPr>
        <p:sp>
          <p:nvSpPr>
            <p:cNvPr id="480" name="Google Shape;491;p 10"/>
            <p:cNvSpPr/>
            <p:nvPr/>
          </p:nvSpPr>
          <p:spPr>
            <a:xfrm>
              <a:off x="1084680" y="3954600"/>
              <a:ext cx="502920" cy="61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81" name="Google Shape;492;p 10"/>
            <p:cNvCxnSpPr/>
            <p:nvPr/>
          </p:nvCxnSpPr>
          <p:spPr>
            <a:xfrm>
              <a:off x="1337400" y="1168920"/>
              <a:ext cx="3240" cy="276768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82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18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kiedys-a-dzis.html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85" name="" descr=""/>
          <p:cNvPicPr/>
          <p:nvPr/>
        </p:nvPicPr>
        <p:blipFill>
          <a:blip r:embed="rId1"/>
          <a:stretch/>
        </p:blipFill>
        <p:spPr>
          <a:xfrm>
            <a:off x="1980000" y="1440000"/>
            <a:ext cx="6222600" cy="2589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6762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Historia projektowania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stron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87" name="Google Shape;490;p 4"/>
          <p:cNvGrpSpPr/>
          <p:nvPr/>
        </p:nvGrpSpPr>
        <p:grpSpPr>
          <a:xfrm>
            <a:off x="1084680" y="1168920"/>
            <a:ext cx="502920" cy="3396240"/>
            <a:chOff x="1084680" y="1168920"/>
            <a:chExt cx="502920" cy="3396240"/>
          </a:xfrm>
        </p:grpSpPr>
        <p:sp>
          <p:nvSpPr>
            <p:cNvPr id="488" name="Google Shape;491;p 4"/>
            <p:cNvSpPr/>
            <p:nvPr/>
          </p:nvSpPr>
          <p:spPr>
            <a:xfrm>
              <a:off x="1084680" y="3954600"/>
              <a:ext cx="502920" cy="61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89" name="Google Shape;492;p 4"/>
            <p:cNvCxnSpPr/>
            <p:nvPr/>
          </p:nvCxnSpPr>
          <p:spPr>
            <a:xfrm>
              <a:off x="1337400" y="1168920"/>
              <a:ext cx="3240" cy="276768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90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18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kiedys-a-dzis.html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93" name="" descr=""/>
          <p:cNvPicPr/>
          <p:nvPr/>
        </p:nvPicPr>
        <p:blipFill>
          <a:blip r:embed="rId1"/>
          <a:stretch/>
        </p:blipFill>
        <p:spPr>
          <a:xfrm>
            <a:off x="1620000" y="1980000"/>
            <a:ext cx="7142760" cy="1374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6762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Dlaczego projekt graficzny jest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ważny?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95" name="Google Shape;490;p 2"/>
          <p:cNvGrpSpPr/>
          <p:nvPr/>
        </p:nvGrpSpPr>
        <p:grpSpPr>
          <a:xfrm>
            <a:off x="1084680" y="1168920"/>
            <a:ext cx="502920" cy="3398040"/>
            <a:chOff x="1084680" y="1168920"/>
            <a:chExt cx="502920" cy="3398040"/>
          </a:xfrm>
        </p:grpSpPr>
        <p:sp>
          <p:nvSpPr>
            <p:cNvPr id="496" name="Google Shape;491;p 2"/>
            <p:cNvSpPr/>
            <p:nvPr/>
          </p:nvSpPr>
          <p:spPr>
            <a:xfrm>
              <a:off x="1084680" y="3954600"/>
              <a:ext cx="502920" cy="612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97" name="Google Shape;492;p 2"/>
            <p:cNvCxnSpPr/>
            <p:nvPr/>
          </p:nvCxnSpPr>
          <p:spPr>
            <a:xfrm>
              <a:off x="1337400" y="1168920"/>
              <a:ext cx="3240" cy="276768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98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18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dlaczego.html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01" name="" descr=""/>
          <p:cNvPicPr/>
          <p:nvPr/>
        </p:nvPicPr>
        <p:blipFill>
          <a:blip r:embed="rId1"/>
          <a:stretch/>
        </p:blipFill>
        <p:spPr>
          <a:xfrm>
            <a:off x="1785960" y="1800000"/>
            <a:ext cx="6621480" cy="1833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6762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Podstawowe zasady projektowania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UI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03" name="Google Shape;490;p 1"/>
          <p:cNvGrpSpPr/>
          <p:nvPr/>
        </p:nvGrpSpPr>
        <p:grpSpPr>
          <a:xfrm>
            <a:off x="1084680" y="1168920"/>
            <a:ext cx="502920" cy="3396240"/>
            <a:chOff x="1084680" y="1168920"/>
            <a:chExt cx="502920" cy="3396240"/>
          </a:xfrm>
        </p:grpSpPr>
        <p:sp>
          <p:nvSpPr>
            <p:cNvPr id="504" name="Google Shape;491;p 1"/>
            <p:cNvSpPr/>
            <p:nvPr/>
          </p:nvSpPr>
          <p:spPr>
            <a:xfrm>
              <a:off x="1084680" y="3954600"/>
              <a:ext cx="502920" cy="61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05" name="Google Shape;492;p 1"/>
            <p:cNvCxnSpPr/>
            <p:nvPr/>
          </p:nvCxnSpPr>
          <p:spPr>
            <a:xfrm>
              <a:off x="1337400" y="1168920"/>
              <a:ext cx="3240" cy="276768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06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18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dlaczego.html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09" name="" descr=""/>
          <p:cNvPicPr/>
          <p:nvPr/>
        </p:nvPicPr>
        <p:blipFill>
          <a:blip r:embed="rId1"/>
          <a:stretch/>
        </p:blipFill>
        <p:spPr>
          <a:xfrm>
            <a:off x="2160000" y="1589400"/>
            <a:ext cx="5104440" cy="2077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6762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Psychologia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kolorów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11" name="Google Shape;490;p 17"/>
          <p:cNvGrpSpPr/>
          <p:nvPr/>
        </p:nvGrpSpPr>
        <p:grpSpPr>
          <a:xfrm>
            <a:off x="1084680" y="1168920"/>
            <a:ext cx="502920" cy="3396240"/>
            <a:chOff x="1084680" y="1168920"/>
            <a:chExt cx="502920" cy="3396240"/>
          </a:xfrm>
        </p:grpSpPr>
        <p:sp>
          <p:nvSpPr>
            <p:cNvPr id="512" name="Google Shape;491;p 17"/>
            <p:cNvSpPr/>
            <p:nvPr/>
          </p:nvSpPr>
          <p:spPr>
            <a:xfrm>
              <a:off x="1084680" y="3954600"/>
              <a:ext cx="502920" cy="61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13" name="Google Shape;492;p 17"/>
            <p:cNvCxnSpPr/>
            <p:nvPr/>
          </p:nvCxnSpPr>
          <p:spPr>
            <a:xfrm>
              <a:off x="1337400" y="1168920"/>
              <a:ext cx="3240" cy="276768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14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18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dlaczego.html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17" name="" descr=""/>
          <p:cNvPicPr/>
          <p:nvPr/>
        </p:nvPicPr>
        <p:blipFill>
          <a:blip r:embed="rId1"/>
          <a:stretch/>
        </p:blipFill>
        <p:spPr>
          <a:xfrm>
            <a:off x="2160000" y="1620000"/>
            <a:ext cx="5494320" cy="2251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67628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Typografia w projektowaniu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stron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19" name="Google Shape;490;p 18"/>
          <p:cNvGrpSpPr/>
          <p:nvPr/>
        </p:nvGrpSpPr>
        <p:grpSpPr>
          <a:xfrm>
            <a:off x="1084680" y="1168920"/>
            <a:ext cx="502920" cy="3396240"/>
            <a:chOff x="1084680" y="1168920"/>
            <a:chExt cx="502920" cy="3396240"/>
          </a:xfrm>
        </p:grpSpPr>
        <p:sp>
          <p:nvSpPr>
            <p:cNvPr id="520" name="Google Shape;491;p 18"/>
            <p:cNvSpPr/>
            <p:nvPr/>
          </p:nvSpPr>
          <p:spPr>
            <a:xfrm>
              <a:off x="1084680" y="3954600"/>
              <a:ext cx="502920" cy="61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21" name="Google Shape;492;p 18"/>
            <p:cNvCxnSpPr/>
            <p:nvPr/>
          </p:nvCxnSpPr>
          <p:spPr>
            <a:xfrm>
              <a:off x="1337400" y="1168920"/>
              <a:ext cx="3240" cy="276768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22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18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dlaczego.html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876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25" name="" descr=""/>
          <p:cNvPicPr/>
          <p:nvPr/>
        </p:nvPicPr>
        <p:blipFill>
          <a:blip r:embed="rId1"/>
          <a:stretch/>
        </p:blipFill>
        <p:spPr>
          <a:xfrm>
            <a:off x="2318400" y="1813320"/>
            <a:ext cx="5450400" cy="1853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LibreOffice/25.2.2.2$Windows_X86_64 LibreOffice_project/7370d4be9e3cf6031a51beef54ff3bda878e3fac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pl-PL</dc:language>
  <cp:lastModifiedBy>Grzegorz Adamczyk</cp:lastModifiedBy>
  <dcterms:modified xsi:type="dcterms:W3CDTF">2025-04-23T11:06:51Z</dcterms:modified>
  <cp:revision>296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99</vt:i4>
  </property>
  <property fmtid="{D5CDD505-2E9C-101B-9397-08002B2CF9AE}" pid="4" name="PresentationFormat">
    <vt:lpwstr>On-screen Show (4:3)</vt:lpwstr>
  </property>
  <property fmtid="{D5CDD505-2E9C-101B-9397-08002B2CF9AE}" pid="5" name="Slides">
    <vt:i4>99</vt:i4>
  </property>
</Properties>
</file>