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8" /><Relationship Type="http://schemas.openxmlformats.org/officeDocument/2006/relationships/slide" Target="slides/slide2.xml" Id="rId3" /><Relationship Type="http://schemas.openxmlformats.org/officeDocument/2006/relationships/presProps" Target="presProps.xml" Id="rId7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4.xml" Id="rId5" /><Relationship Type="http://schemas.openxmlformats.org/officeDocument/2006/relationships/tableStyles" Target="tableStyles.xml" Id="rId10" /><Relationship Type="http://schemas.openxmlformats.org/officeDocument/2006/relationships/theme" Target="theme/theme1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752-BA5E-422D-A1F9-076123BD73E4}" type="datetimeFigureOut">
              <a:rPr lang="fr-FR" smtClean="0"/>
              <a:t>08/10/2012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B17-95D3-4531-8526-6D44F5941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04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752-BA5E-422D-A1F9-076123BD73E4}" type="datetimeFigureOut">
              <a:rPr lang="fr-FR" smtClean="0"/>
              <a:t>08/10/2012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B17-95D3-4531-8526-6D44F5941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33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752-BA5E-422D-A1F9-076123BD73E4}" type="datetimeFigureOut">
              <a:rPr lang="fr-FR" smtClean="0"/>
              <a:t>08/10/2012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B17-95D3-4531-8526-6D44F5941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00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752-BA5E-422D-A1F9-076123BD73E4}" type="datetimeFigureOut">
              <a:rPr lang="fr-FR" smtClean="0"/>
              <a:t>08/10/2012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B17-95D3-4531-8526-6D44F5941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01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752-BA5E-422D-A1F9-076123BD73E4}" type="datetimeFigureOut">
              <a:rPr lang="fr-FR" smtClean="0"/>
              <a:t>08/10/2012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B17-95D3-4531-8526-6D44F5941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30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752-BA5E-422D-A1F9-076123BD73E4}" type="datetimeFigureOut">
              <a:rPr lang="fr-FR" smtClean="0"/>
              <a:t>08/10/2012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B17-95D3-4531-8526-6D44F5941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38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752-BA5E-422D-A1F9-076123BD73E4}" type="datetimeFigureOut">
              <a:rPr lang="fr-FR" smtClean="0"/>
              <a:t>08/10/2012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B17-95D3-4531-8526-6D44F5941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7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752-BA5E-422D-A1F9-076123BD73E4}" type="datetimeFigureOut">
              <a:rPr lang="fr-FR" smtClean="0"/>
              <a:t>08/10/2012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B17-95D3-4531-8526-6D44F5941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69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752-BA5E-422D-A1F9-076123BD73E4}" type="datetimeFigureOut">
              <a:rPr lang="fr-FR" smtClean="0"/>
              <a:t>08/10/2012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B17-95D3-4531-8526-6D44F5941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91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752-BA5E-422D-A1F9-076123BD73E4}" type="datetimeFigureOut">
              <a:rPr lang="fr-FR" smtClean="0"/>
              <a:t>08/10/2012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B17-95D3-4531-8526-6D44F5941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94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752-BA5E-422D-A1F9-076123BD73E4}" type="datetimeFigureOut">
              <a:rPr lang="fr-FR" smtClean="0"/>
              <a:t>08/10/2012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BB17-95D3-4531-8526-6D44F5941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30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BF752-BA5E-422D-A1F9-076123BD73E4}" type="datetimeFigureOut">
              <a:rPr lang="fr-FR" smtClean="0"/>
              <a:t>08/10/2012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2BB17-95D3-4531-8526-6D44F5941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41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6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75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0496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Slide 0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tanguy.krotoff</dc:creator>
  <cp:lastModifiedBy>tanguy.krotoff</cp:lastModifiedBy>
  <cp:revision>1</cp:revision>
  <dcterms:created xsi:type="dcterms:W3CDTF">2012-10-08T17:00:27Z</dcterms:created>
  <dcterms:modified xsi:type="dcterms:W3CDTF">2012-10-08T17:01:54Z</dcterms:modified>
</cp:coreProperties>
</file>