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in" ContentType="image/png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664027611c7a4be1"/>
    <p:sldId id="356" r:id="Rd77575de963e4b27"/>
    <p:sldId id="355" r:id="R9a4e224fb0044c9f"/>
    <p:sldId id="354" r:id="Re69170234a26436e"/>
    <p:sldId id="353" r:id="Ra4e2c068183c4aa6"/>
    <p:sldId id="352" r:id="Re3fd166d31854787"/>
    <p:sldId id="351" r:id="Rce8e6d9ea5184edb"/>
    <p:sldId id="350" r:id="R6329e0a470154d99"/>
    <p:sldId id="349" r:id="Ra81c1f206a154218"/>
    <p:sldId id="348" r:id="R35407a782b6c4fe6"/>
    <p:sldId id="347" r:id="R896e2976baa944f6"/>
    <p:sldId id="346" r:id="R037b497ff55c4c5b"/>
    <p:sldId id="345" r:id="Re351fb05bdab4e9a"/>
    <p:sldId id="344" r:id="R862d6498f0914fa5"/>
    <p:sldId id="343" r:id="Rcf9047a596ed4d8d"/>
    <p:sldId id="342" r:id="R252bb4b40e7f40c4"/>
    <p:sldId id="341" r:id="R902a549e739f44d2"/>
    <p:sldId id="340" r:id="R858d74dba35e4511"/>
    <p:sldId id="339" r:id="R3bf75139cba74fa4"/>
    <p:sldId id="338" r:id="R68d5846760184787"/>
    <p:sldId id="337" r:id="Rb3d90a6f4bd64387"/>
    <p:sldId id="336" r:id="Re0eca82f9bd44747"/>
    <p:sldId id="335" r:id="R520ab3eed19c4f74"/>
    <p:sldId id="334" r:id="Ra6576496d5874842"/>
    <p:sldId id="333" r:id="Rfd633a8fe0dc4116"/>
    <p:sldId id="332" r:id="R85e4524c6dd44571"/>
    <p:sldId id="331" r:id="Re18b36f4c6484daf"/>
    <p:sldId id="330" r:id="R0b03acea6cdf4d39"/>
    <p:sldId id="329" r:id="R090bf55a2c624428"/>
    <p:sldId id="328" r:id="Refceef953d62422f"/>
    <p:sldId id="327" r:id="R644eb4de96fa4aef"/>
    <p:sldId id="326" r:id="R126134df7b734002"/>
    <p:sldId id="325" r:id="R8ce8431f382b42cf"/>
    <p:sldId id="324" r:id="Rab620ba4e4624195"/>
    <p:sldId id="323" r:id="R5f48f74cdb414120"/>
    <p:sldId id="322" r:id="R0e334f211692408d"/>
    <p:sldId id="321" r:id="R274543d8d1d84f19"/>
    <p:sldId id="320" r:id="Rf94746f7ef3b43fe"/>
    <p:sldId id="319" r:id="R925e68f2b9124a4a"/>
    <p:sldId id="318" r:id="Rbf6ae3eff70149a0"/>
    <p:sldId id="317" r:id="Rbe11f350717c4131"/>
    <p:sldId id="316" r:id="Rc2b0e0276c4940e2"/>
    <p:sldId id="315" r:id="R52bdfa8499194b29"/>
    <p:sldId id="314" r:id="Rd502aa9182a74c18"/>
    <p:sldId id="313" r:id="Rcc04164987bb4bd8"/>
    <p:sldId id="312" r:id="Rbe27519bbe47457a"/>
    <p:sldId id="311" r:id="R08251303d4814e08"/>
    <p:sldId id="310" r:id="R88d195e74ca94f8f"/>
    <p:sldId id="309" r:id="Rd51cf43189484001"/>
    <p:sldId id="308" r:id="R40117655afe445df"/>
    <p:sldId id="307" r:id="R8158466ece2a4e5b"/>
    <p:sldId id="306" r:id="R96877c27ff1d425d"/>
    <p:sldId id="305" r:id="Rc8a34ae295314dd9"/>
    <p:sldId id="304" r:id="R998c56c4f1f04514"/>
    <p:sldId id="303" r:id="R83984637c3814d0a"/>
    <p:sldId id="302" r:id="R61601198b6da487a"/>
    <p:sldId id="301" r:id="R27a7498baa4c4873"/>
    <p:sldId id="300" r:id="Re8ce075b351e4f08"/>
    <p:sldId id="299" r:id="R401ac5c7bd8442d5"/>
    <p:sldId id="298" r:id="R32882d98137d4b11"/>
    <p:sldId id="297" r:id="R3bbc3f76d34f4a88"/>
    <p:sldId id="296" r:id="R30e01fd86d5e451c"/>
    <p:sldId id="295" r:id="R07045d56c1be45b7"/>
    <p:sldId id="294" r:id="R9a6c6e74cfc3461e"/>
    <p:sldId id="293" r:id="R83a1a5b2608e4682"/>
    <p:sldId id="292" r:id="Raa1ac9eb157f4874"/>
    <p:sldId id="291" r:id="R282b1952c6474c38"/>
    <p:sldId id="290" r:id="R0c57fbf7b8cf41fb"/>
    <p:sldId id="289" r:id="R7acc0b56abf7463a"/>
    <p:sldId id="288" r:id="R2db7e5f2406f49a4"/>
    <p:sldId id="287" r:id="R73f2b32714884640"/>
    <p:sldId id="286" r:id="R9995776ce9644729"/>
    <p:sldId id="285" r:id="Rfccc40cf50b04849"/>
    <p:sldId id="284" r:id="Rbf35e0229a0549d0"/>
    <p:sldId id="283" r:id="R78808205d4624f29"/>
    <p:sldId id="282" r:id="R5b65d424358b41c1"/>
    <p:sldId id="281" r:id="Rc9222737a9504550"/>
    <p:sldId id="280" r:id="Rd53e4b8e78b44158"/>
    <p:sldId id="279" r:id="R6d0a5b4901244d10"/>
    <p:sldId id="278" r:id="R95dac92cdbec4445"/>
    <p:sldId id="277" r:id="Rb4d111c77c164d73"/>
    <p:sldId id="276" r:id="R29495de0ed224bf4"/>
    <p:sldId id="275" r:id="Ra57fca707fee4185"/>
    <p:sldId id="274" r:id="R1cd0cbb0ccd24b3c"/>
    <p:sldId id="273" r:id="R40a0c67a28734698"/>
    <p:sldId id="272" r:id="Rf5bc15a3b4ab45ff"/>
    <p:sldId id="271" r:id="Rff8823b6ac844a90"/>
    <p:sldId id="270" r:id="R2da623fa312f43cc"/>
    <p:sldId id="269" r:id="R0ce911eb6dc74865"/>
    <p:sldId id="268" r:id="Re3717c8156cb4d49"/>
    <p:sldId id="267" r:id="Rc92ffb2ce6c741d8"/>
    <p:sldId id="266" r:id="Rf7b3a8b9bfe64fb0"/>
    <p:sldId id="265" r:id="Re5e4593cac224ec2"/>
    <p:sldId id="264" r:id="R7aff0b80dd2742ae"/>
    <p:sldId id="263" r:id="Rfb2d086ba5534785"/>
    <p:sldId id="262" r:id="R342c42f2ca044e0c"/>
    <p:sldId id="261" r:id="Rf90047ea11ae4164"/>
    <p:sldId id="260" r:id="R4b2638147947497c"/>
    <p:sldId id="259" r:id="Rc167d26862b6474e"/>
    <p:sldId id="258" r:id="Rd43e8a60181345f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d43e8a60181345f5" /><Relationship Type="http://schemas.openxmlformats.org/officeDocument/2006/relationships/slide" Target="/ppt/slides/slide3.xml" Id="Rc167d26862b6474e" /><Relationship Type="http://schemas.openxmlformats.org/officeDocument/2006/relationships/slide" Target="/ppt/slides/slide4.xml" Id="R4b2638147947497c" /><Relationship Type="http://schemas.openxmlformats.org/officeDocument/2006/relationships/slide" Target="/ppt/slides/slide5.xml" Id="Rf90047ea11ae4164" /><Relationship Type="http://schemas.openxmlformats.org/officeDocument/2006/relationships/slide" Target="/ppt/slides/slide6.xml" Id="R342c42f2ca044e0c" /><Relationship Type="http://schemas.openxmlformats.org/officeDocument/2006/relationships/slide" Target="/ppt/slides/slide7.xml" Id="Rfb2d086ba5534785" /><Relationship Type="http://schemas.openxmlformats.org/officeDocument/2006/relationships/slide" Target="/ppt/slides/slide8.xml" Id="R7aff0b80dd2742ae" /><Relationship Type="http://schemas.openxmlformats.org/officeDocument/2006/relationships/slide" Target="/ppt/slides/slide9.xml" Id="Re5e4593cac224ec2" /><Relationship Type="http://schemas.openxmlformats.org/officeDocument/2006/relationships/slide" Target="/ppt/slides/slide10.xml" Id="Rf7b3a8b9bfe64fb0" /><Relationship Type="http://schemas.openxmlformats.org/officeDocument/2006/relationships/slide" Target="/ppt/slides/slide11.xml" Id="Rc92ffb2ce6c741d8" /><Relationship Type="http://schemas.openxmlformats.org/officeDocument/2006/relationships/slide" Target="/ppt/slides/slide12.xml" Id="Re3717c8156cb4d49" /><Relationship Type="http://schemas.openxmlformats.org/officeDocument/2006/relationships/slide" Target="/ppt/slides/slide13.xml" Id="R0ce911eb6dc74865" /><Relationship Type="http://schemas.openxmlformats.org/officeDocument/2006/relationships/slide" Target="/ppt/slides/slide14.xml" Id="R2da623fa312f43cc" /><Relationship Type="http://schemas.openxmlformats.org/officeDocument/2006/relationships/slide" Target="/ppt/slides/slide15.xml" Id="Rff8823b6ac844a90" /><Relationship Type="http://schemas.openxmlformats.org/officeDocument/2006/relationships/slide" Target="/ppt/slides/slide16.xml" Id="Rf5bc15a3b4ab45ff" /><Relationship Type="http://schemas.openxmlformats.org/officeDocument/2006/relationships/slide" Target="/ppt/slides/slide17.xml" Id="R40a0c67a28734698" /><Relationship Type="http://schemas.openxmlformats.org/officeDocument/2006/relationships/slide" Target="/ppt/slides/slide18.xml" Id="R1cd0cbb0ccd24b3c" /><Relationship Type="http://schemas.openxmlformats.org/officeDocument/2006/relationships/slide" Target="/ppt/slides/slide19.xml" Id="Ra57fca707fee4185" /><Relationship Type="http://schemas.openxmlformats.org/officeDocument/2006/relationships/slide" Target="/ppt/slides/slide20.xml" Id="R29495de0ed224bf4" /><Relationship Type="http://schemas.openxmlformats.org/officeDocument/2006/relationships/slide" Target="/ppt/slides/slide21.xml" Id="Rb4d111c77c164d73" /><Relationship Type="http://schemas.openxmlformats.org/officeDocument/2006/relationships/slide" Target="/ppt/slides/slide22.xml" Id="R95dac92cdbec4445" /><Relationship Type="http://schemas.openxmlformats.org/officeDocument/2006/relationships/slide" Target="/ppt/slides/slide23.xml" Id="R6d0a5b4901244d10" /><Relationship Type="http://schemas.openxmlformats.org/officeDocument/2006/relationships/slide" Target="/ppt/slides/slide24.xml" Id="Rd53e4b8e78b44158" /><Relationship Type="http://schemas.openxmlformats.org/officeDocument/2006/relationships/slide" Target="/ppt/slides/slide25.xml" Id="Rc9222737a9504550" /><Relationship Type="http://schemas.openxmlformats.org/officeDocument/2006/relationships/slide" Target="/ppt/slides/slide26.xml" Id="R5b65d424358b41c1" /><Relationship Type="http://schemas.openxmlformats.org/officeDocument/2006/relationships/slide" Target="/ppt/slides/slide27.xml" Id="R78808205d4624f29" /><Relationship Type="http://schemas.openxmlformats.org/officeDocument/2006/relationships/slide" Target="/ppt/slides/slide28.xml" Id="Rbf35e0229a0549d0" /><Relationship Type="http://schemas.openxmlformats.org/officeDocument/2006/relationships/slide" Target="/ppt/slides/slide29.xml" Id="Rfccc40cf50b04849" /><Relationship Type="http://schemas.openxmlformats.org/officeDocument/2006/relationships/slide" Target="/ppt/slides/slide30.xml" Id="R9995776ce9644729" /><Relationship Type="http://schemas.openxmlformats.org/officeDocument/2006/relationships/slide" Target="/ppt/slides/slide31.xml" Id="R73f2b32714884640" /><Relationship Type="http://schemas.openxmlformats.org/officeDocument/2006/relationships/slide" Target="/ppt/slides/slide32.xml" Id="R2db7e5f2406f49a4" /><Relationship Type="http://schemas.openxmlformats.org/officeDocument/2006/relationships/slide" Target="/ppt/slides/slide33.xml" Id="R7acc0b56abf7463a" /><Relationship Type="http://schemas.openxmlformats.org/officeDocument/2006/relationships/slide" Target="/ppt/slides/slide34.xml" Id="R0c57fbf7b8cf41fb" /><Relationship Type="http://schemas.openxmlformats.org/officeDocument/2006/relationships/slide" Target="/ppt/slides/slide35.xml" Id="R282b1952c6474c38" /><Relationship Type="http://schemas.openxmlformats.org/officeDocument/2006/relationships/slide" Target="/ppt/slides/slide36.xml" Id="Raa1ac9eb157f4874" /><Relationship Type="http://schemas.openxmlformats.org/officeDocument/2006/relationships/slide" Target="/ppt/slides/slide37.xml" Id="R83a1a5b2608e4682" /><Relationship Type="http://schemas.openxmlformats.org/officeDocument/2006/relationships/slide" Target="/ppt/slides/slide38.xml" Id="R9a6c6e74cfc3461e" /><Relationship Type="http://schemas.openxmlformats.org/officeDocument/2006/relationships/slide" Target="/ppt/slides/slide39.xml" Id="R07045d56c1be45b7" /><Relationship Type="http://schemas.openxmlformats.org/officeDocument/2006/relationships/slide" Target="/ppt/slides/slide40.xml" Id="R30e01fd86d5e451c" /><Relationship Type="http://schemas.openxmlformats.org/officeDocument/2006/relationships/slide" Target="/ppt/slides/slide41.xml" Id="R3bbc3f76d34f4a88" /><Relationship Type="http://schemas.openxmlformats.org/officeDocument/2006/relationships/slide" Target="/ppt/slides/slide42.xml" Id="R32882d98137d4b11" /><Relationship Type="http://schemas.openxmlformats.org/officeDocument/2006/relationships/slide" Target="/ppt/slides/slide43.xml" Id="R401ac5c7bd8442d5" /><Relationship Type="http://schemas.openxmlformats.org/officeDocument/2006/relationships/slide" Target="/ppt/slides/slide44.xml" Id="Re8ce075b351e4f08" /><Relationship Type="http://schemas.openxmlformats.org/officeDocument/2006/relationships/slide" Target="/ppt/slides/slide45.xml" Id="R27a7498baa4c4873" /><Relationship Type="http://schemas.openxmlformats.org/officeDocument/2006/relationships/slide" Target="/ppt/slides/slide46.xml" Id="R61601198b6da487a" /><Relationship Type="http://schemas.openxmlformats.org/officeDocument/2006/relationships/slide" Target="/ppt/slides/slide47.xml" Id="R83984637c3814d0a" /><Relationship Type="http://schemas.openxmlformats.org/officeDocument/2006/relationships/slide" Target="/ppt/slides/slide48.xml" Id="R998c56c4f1f04514" /><Relationship Type="http://schemas.openxmlformats.org/officeDocument/2006/relationships/slide" Target="/ppt/slides/slide49.xml" Id="Rc8a34ae295314dd9" /><Relationship Type="http://schemas.openxmlformats.org/officeDocument/2006/relationships/slide" Target="/ppt/slides/slide50.xml" Id="R96877c27ff1d425d" /><Relationship Type="http://schemas.openxmlformats.org/officeDocument/2006/relationships/slide" Target="/ppt/slides/slide51.xml" Id="R8158466ece2a4e5b" /><Relationship Type="http://schemas.openxmlformats.org/officeDocument/2006/relationships/slide" Target="/ppt/slides/slide52.xml" Id="R40117655afe445df" /><Relationship Type="http://schemas.openxmlformats.org/officeDocument/2006/relationships/slide" Target="/ppt/slides/slide53.xml" Id="Rd51cf43189484001" /><Relationship Type="http://schemas.openxmlformats.org/officeDocument/2006/relationships/slide" Target="/ppt/slides/slide54.xml" Id="R88d195e74ca94f8f" /><Relationship Type="http://schemas.openxmlformats.org/officeDocument/2006/relationships/slide" Target="/ppt/slides/slide55.xml" Id="R08251303d4814e08" /><Relationship Type="http://schemas.openxmlformats.org/officeDocument/2006/relationships/slide" Target="/ppt/slides/slide56.xml" Id="Rbe27519bbe47457a" /><Relationship Type="http://schemas.openxmlformats.org/officeDocument/2006/relationships/slide" Target="/ppt/slides/slide57.xml" Id="Rcc04164987bb4bd8" /><Relationship Type="http://schemas.openxmlformats.org/officeDocument/2006/relationships/slide" Target="/ppt/slides/slide58.xml" Id="Rd502aa9182a74c18" /><Relationship Type="http://schemas.openxmlformats.org/officeDocument/2006/relationships/slide" Target="/ppt/slides/slide59.xml" Id="R52bdfa8499194b29" /><Relationship Type="http://schemas.openxmlformats.org/officeDocument/2006/relationships/slide" Target="/ppt/slides/slide60.xml" Id="Rc2b0e0276c4940e2" /><Relationship Type="http://schemas.openxmlformats.org/officeDocument/2006/relationships/slide" Target="/ppt/slides/slide61.xml" Id="Rbe11f350717c4131" /><Relationship Type="http://schemas.openxmlformats.org/officeDocument/2006/relationships/slide" Target="/ppt/slides/slide62.xml" Id="Rbf6ae3eff70149a0" /><Relationship Type="http://schemas.openxmlformats.org/officeDocument/2006/relationships/slide" Target="/ppt/slides/slide63.xml" Id="R925e68f2b9124a4a" /><Relationship Type="http://schemas.openxmlformats.org/officeDocument/2006/relationships/slide" Target="/ppt/slides/slide64.xml" Id="Rf94746f7ef3b43fe" /><Relationship Type="http://schemas.openxmlformats.org/officeDocument/2006/relationships/slide" Target="/ppt/slides/slide65.xml" Id="R274543d8d1d84f19" /><Relationship Type="http://schemas.openxmlformats.org/officeDocument/2006/relationships/slide" Target="/ppt/slides/slide66.xml" Id="R0e334f211692408d" /><Relationship Type="http://schemas.openxmlformats.org/officeDocument/2006/relationships/slide" Target="/ppt/slides/slide67.xml" Id="R5f48f74cdb414120" /><Relationship Type="http://schemas.openxmlformats.org/officeDocument/2006/relationships/slide" Target="/ppt/slides/slide68.xml" Id="Rab620ba4e4624195" /><Relationship Type="http://schemas.openxmlformats.org/officeDocument/2006/relationships/slide" Target="/ppt/slides/slide69.xml" Id="R8ce8431f382b42cf" /><Relationship Type="http://schemas.openxmlformats.org/officeDocument/2006/relationships/slide" Target="/ppt/slides/slide70.xml" Id="R126134df7b734002" /><Relationship Type="http://schemas.openxmlformats.org/officeDocument/2006/relationships/slide" Target="/ppt/slides/slide71.xml" Id="R644eb4de96fa4aef" /><Relationship Type="http://schemas.openxmlformats.org/officeDocument/2006/relationships/slide" Target="/ppt/slides/slide72.xml" Id="Refceef953d62422f" /><Relationship Type="http://schemas.openxmlformats.org/officeDocument/2006/relationships/slide" Target="/ppt/slides/slide73.xml" Id="R090bf55a2c624428" /><Relationship Type="http://schemas.openxmlformats.org/officeDocument/2006/relationships/slide" Target="/ppt/slides/slide74.xml" Id="R0b03acea6cdf4d39" /><Relationship Type="http://schemas.openxmlformats.org/officeDocument/2006/relationships/slide" Target="/ppt/slides/slide75.xml" Id="Re18b36f4c6484daf" /><Relationship Type="http://schemas.openxmlformats.org/officeDocument/2006/relationships/slide" Target="/ppt/slides/slide76.xml" Id="R85e4524c6dd44571" /><Relationship Type="http://schemas.openxmlformats.org/officeDocument/2006/relationships/slide" Target="/ppt/slides/slide77.xml" Id="Rfd633a8fe0dc4116" /><Relationship Type="http://schemas.openxmlformats.org/officeDocument/2006/relationships/slide" Target="/ppt/slides/slide78.xml" Id="Ra6576496d5874842" /><Relationship Type="http://schemas.openxmlformats.org/officeDocument/2006/relationships/slide" Target="/ppt/slides/slide79.xml" Id="R520ab3eed19c4f74" /><Relationship Type="http://schemas.openxmlformats.org/officeDocument/2006/relationships/slide" Target="/ppt/slides/slide80.xml" Id="Re0eca82f9bd44747" /><Relationship Type="http://schemas.openxmlformats.org/officeDocument/2006/relationships/slide" Target="/ppt/slides/slide81.xml" Id="Rb3d90a6f4bd64387" /><Relationship Type="http://schemas.openxmlformats.org/officeDocument/2006/relationships/slide" Target="/ppt/slides/slide82.xml" Id="R68d5846760184787" /><Relationship Type="http://schemas.openxmlformats.org/officeDocument/2006/relationships/slide" Target="/ppt/slides/slide83.xml" Id="R3bf75139cba74fa4" /><Relationship Type="http://schemas.openxmlformats.org/officeDocument/2006/relationships/slide" Target="/ppt/slides/slide84.xml" Id="R858d74dba35e4511" /><Relationship Type="http://schemas.openxmlformats.org/officeDocument/2006/relationships/slide" Target="/ppt/slides/slide85.xml" Id="R902a549e739f44d2" /><Relationship Type="http://schemas.openxmlformats.org/officeDocument/2006/relationships/slide" Target="/ppt/slides/slide86.xml" Id="R252bb4b40e7f40c4" /><Relationship Type="http://schemas.openxmlformats.org/officeDocument/2006/relationships/slide" Target="/ppt/slides/slide87.xml" Id="Rcf9047a596ed4d8d" /><Relationship Type="http://schemas.openxmlformats.org/officeDocument/2006/relationships/slide" Target="/ppt/slides/slide88.xml" Id="R862d6498f0914fa5" /><Relationship Type="http://schemas.openxmlformats.org/officeDocument/2006/relationships/slide" Target="/ppt/slides/slide89.xml" Id="Re351fb05bdab4e9a" /><Relationship Type="http://schemas.openxmlformats.org/officeDocument/2006/relationships/slide" Target="/ppt/slides/slide90.xml" Id="R037b497ff55c4c5b" /><Relationship Type="http://schemas.openxmlformats.org/officeDocument/2006/relationships/slide" Target="/ppt/slides/slide91.xml" Id="R896e2976baa944f6" /><Relationship Type="http://schemas.openxmlformats.org/officeDocument/2006/relationships/slide" Target="/ppt/slides/slide92.xml" Id="R35407a782b6c4fe6" /><Relationship Type="http://schemas.openxmlformats.org/officeDocument/2006/relationships/slide" Target="/ppt/slides/slide93.xml" Id="Ra81c1f206a154218" /><Relationship Type="http://schemas.openxmlformats.org/officeDocument/2006/relationships/slide" Target="/ppt/slides/slide94.xml" Id="R6329e0a470154d99" /><Relationship Type="http://schemas.openxmlformats.org/officeDocument/2006/relationships/slide" Target="/ppt/slides/slide95.xml" Id="Rce8e6d9ea5184edb" /><Relationship Type="http://schemas.openxmlformats.org/officeDocument/2006/relationships/slide" Target="/ppt/slides/slide96.xml" Id="Re3fd166d31854787" /><Relationship Type="http://schemas.openxmlformats.org/officeDocument/2006/relationships/slide" Target="/ppt/slides/slide97.xml" Id="Ra4e2c068183c4aa6" /><Relationship Type="http://schemas.openxmlformats.org/officeDocument/2006/relationships/slide" Target="/ppt/slides/slide98.xml" Id="Re69170234a26436e" /><Relationship Type="http://schemas.openxmlformats.org/officeDocument/2006/relationships/slide" Target="/ppt/slides/slide99.xml" Id="R9a4e224fb0044c9f" /><Relationship Type="http://schemas.openxmlformats.org/officeDocument/2006/relationships/slide" Target="/ppt/slides/slide100.xml" Id="Rd77575de963e4b27" /><Relationship Type="http://schemas.openxmlformats.org/officeDocument/2006/relationships/slide" Target="/ppt/slides/slide101.xml" Id="R664027611c7a4be1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c45af9ed7564fda" /><Relationship Type="http://schemas.openxmlformats.org/officeDocument/2006/relationships/image" Target="/ppt/media/image26.png" Id="rId3" /><Relationship Type="http://schemas.openxmlformats.org/officeDocument/2006/relationships/image" Target="/ppt/media/image27.png" Id="Ra944b42bcf4c4378" /><Relationship Type="http://schemas.openxmlformats.org/officeDocument/2006/relationships/image" Target="/ppt/media/image25.bmp" Id="R68c3c50b05b14a50" /><Relationship Type="http://schemas.openxmlformats.org/officeDocument/2006/relationships/image" Target="/ppt/media/image10.jpg" Id="Rdd9b3cd056da4b6d" /><Relationship Type="http://schemas.openxmlformats.org/officeDocument/2006/relationships/image" Target="/ppt/media/image28.png" Id="Rcbcc2c214f794357" /><Relationship Type="http://schemas.openxmlformats.org/officeDocument/2006/relationships/image" Target="/ppt/media/image26.bmp" Id="R383efee72b6f4e13" /><Relationship Type="http://schemas.openxmlformats.org/officeDocument/2006/relationships/image" Target="/ppt/media/image27.bmp" Id="R803e0200c58b406e" /></Relationships>
</file>

<file path=ppt/slides/_rels/slide10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75d660723a24751" /><Relationship Type="http://schemas.openxmlformats.org/officeDocument/2006/relationships/image" Target="/ppt/media/image296.png" Id="rId3" /><Relationship Type="http://schemas.openxmlformats.org/officeDocument/2006/relationships/image" Target="/ppt/media/image297.png" Id="R410231f9b21f48bc" /><Relationship Type="http://schemas.openxmlformats.org/officeDocument/2006/relationships/image" Target="/ppt/media/image295.bmp" Id="Raa24dc19628f4950" /><Relationship Type="http://schemas.openxmlformats.org/officeDocument/2006/relationships/image" Target="/ppt/media/image100.jpg" Id="Rdf933e3e77024c1a" /><Relationship Type="http://schemas.openxmlformats.org/officeDocument/2006/relationships/image" Target="/ppt/media/image298.png" Id="R2e21aa82e2e541d9" /><Relationship Type="http://schemas.openxmlformats.org/officeDocument/2006/relationships/image" Target="/ppt/media/image296.bmp" Id="R2a1124e0fc814757" /><Relationship Type="http://schemas.openxmlformats.org/officeDocument/2006/relationships/image" Target="/ppt/media/image297.bmp" Id="Ref98e2c734ab4bc3" /></Relationships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bdd6f53024d4103" /><Relationship Type="http://schemas.openxmlformats.org/officeDocument/2006/relationships/image" Target="/ppt/media/image299.png" Id="rId3" /><Relationship Type="http://schemas.openxmlformats.org/officeDocument/2006/relationships/image" Target="/ppt/media/image300.png" Id="R5fc89760f90c425b" /><Relationship Type="http://schemas.openxmlformats.org/officeDocument/2006/relationships/image" Target="/ppt/media/image298.bmp" Id="R5c6045855d514b99" /><Relationship Type="http://schemas.openxmlformats.org/officeDocument/2006/relationships/image" Target="/ppt/media/image101.jpg" Id="R0521e881ada74966" /><Relationship Type="http://schemas.openxmlformats.org/officeDocument/2006/relationships/image" Target="/ppt/media/image301.png" Id="Rd09debb3774f45a6" /><Relationship Type="http://schemas.openxmlformats.org/officeDocument/2006/relationships/image" Target="/ppt/media/image299.bmp" Id="Rb37bb96f53c74ac3" /><Relationship Type="http://schemas.openxmlformats.org/officeDocument/2006/relationships/image" Target="/ppt/media/image300.bmp" Id="R56e317dabf19449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30b19b55faa4d3b" /><Relationship Type="http://schemas.openxmlformats.org/officeDocument/2006/relationships/image" Target="/ppt/media/image29.png" Id="rId3" /><Relationship Type="http://schemas.openxmlformats.org/officeDocument/2006/relationships/image" Target="/ppt/media/image30.png" Id="R22616dd0932c4032" /><Relationship Type="http://schemas.openxmlformats.org/officeDocument/2006/relationships/image" Target="/ppt/media/image28.bmp" Id="R6699ce725eaa426f" /><Relationship Type="http://schemas.openxmlformats.org/officeDocument/2006/relationships/image" Target="/ppt/media/image11.jpg" Id="R78d1c4d5856d4d45" /><Relationship Type="http://schemas.openxmlformats.org/officeDocument/2006/relationships/image" Target="/ppt/media/image31.png" Id="R19f80f847be9453e" /><Relationship Type="http://schemas.openxmlformats.org/officeDocument/2006/relationships/image" Target="/ppt/media/image29.bmp" Id="Rf4abaad3a932430e" /><Relationship Type="http://schemas.openxmlformats.org/officeDocument/2006/relationships/image" Target="/ppt/media/image30.bmp" Id="R680916099f304db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72546758cb04f08" /><Relationship Type="http://schemas.openxmlformats.org/officeDocument/2006/relationships/image" Target="/ppt/media/image32.png" Id="rId3" /><Relationship Type="http://schemas.openxmlformats.org/officeDocument/2006/relationships/image" Target="/ppt/media/image33.png" Id="R7ce7bcd291274c25" /><Relationship Type="http://schemas.openxmlformats.org/officeDocument/2006/relationships/image" Target="/ppt/media/image31.bmp" Id="Re27dbb0e0a3d45b6" /><Relationship Type="http://schemas.openxmlformats.org/officeDocument/2006/relationships/image" Target="/ppt/media/image12.jpg" Id="R0bf7b20ad99a4cb1" /><Relationship Type="http://schemas.openxmlformats.org/officeDocument/2006/relationships/image" Target="/ppt/media/image34.png" Id="Rd2abc1a8f838455b" /><Relationship Type="http://schemas.openxmlformats.org/officeDocument/2006/relationships/image" Target="/ppt/media/image32.bmp" Id="Rc67da2a1bd90494b" /><Relationship Type="http://schemas.openxmlformats.org/officeDocument/2006/relationships/image" Target="/ppt/media/image33.bmp" Id="Ra0aecaed7a454126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c6543e250ca422d" /><Relationship Type="http://schemas.openxmlformats.org/officeDocument/2006/relationships/image" Target="/ppt/media/image35.png" Id="rId3" /><Relationship Type="http://schemas.openxmlformats.org/officeDocument/2006/relationships/image" Target="/ppt/media/image36.png" Id="Ra314fbc3af264e32" /><Relationship Type="http://schemas.openxmlformats.org/officeDocument/2006/relationships/image" Target="/ppt/media/image34.bmp" Id="Rb423e872cab044a1" /><Relationship Type="http://schemas.openxmlformats.org/officeDocument/2006/relationships/image" Target="/ppt/media/image13.jpg" Id="R3a9f0d50ea3c484e" /><Relationship Type="http://schemas.openxmlformats.org/officeDocument/2006/relationships/image" Target="/ppt/media/image37.png" Id="R7db881455732472c" /><Relationship Type="http://schemas.openxmlformats.org/officeDocument/2006/relationships/image" Target="/ppt/media/image35.bmp" Id="Rfe36a9a4ed1d47a4" /><Relationship Type="http://schemas.openxmlformats.org/officeDocument/2006/relationships/image" Target="/ppt/media/image36.bmp" Id="R964d7f98789547ce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62d5af912a4407c" /><Relationship Type="http://schemas.openxmlformats.org/officeDocument/2006/relationships/image" Target="/ppt/media/image38.png" Id="rId3" /><Relationship Type="http://schemas.openxmlformats.org/officeDocument/2006/relationships/image" Target="/ppt/media/image39.png" Id="R741c204927e54d46" /><Relationship Type="http://schemas.openxmlformats.org/officeDocument/2006/relationships/image" Target="/ppt/media/image37.bmp" Id="R3d9e0d4d3cef4476" /><Relationship Type="http://schemas.openxmlformats.org/officeDocument/2006/relationships/image" Target="/ppt/media/image14.jpg" Id="R81f1d4afaaa9469e" /><Relationship Type="http://schemas.openxmlformats.org/officeDocument/2006/relationships/image" Target="/ppt/media/image40.png" Id="R633a246f7de34745" /><Relationship Type="http://schemas.openxmlformats.org/officeDocument/2006/relationships/image" Target="/ppt/media/image38.bmp" Id="Rcffa8b530cfb472c" /><Relationship Type="http://schemas.openxmlformats.org/officeDocument/2006/relationships/image" Target="/ppt/media/image39.bmp" Id="R4982071a8bde47a8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7243cd2025476c" /><Relationship Type="http://schemas.openxmlformats.org/officeDocument/2006/relationships/image" Target="/ppt/media/image41.png" Id="rId3" /><Relationship Type="http://schemas.openxmlformats.org/officeDocument/2006/relationships/image" Target="/ppt/media/image42.png" Id="R186db98c9bf945b6" /><Relationship Type="http://schemas.openxmlformats.org/officeDocument/2006/relationships/image" Target="/ppt/media/image40.bmp" Id="R1a1c4f7edbb84414" /><Relationship Type="http://schemas.openxmlformats.org/officeDocument/2006/relationships/image" Target="/ppt/media/image15.jpg" Id="R58015d6266414ebc" /><Relationship Type="http://schemas.openxmlformats.org/officeDocument/2006/relationships/image" Target="/ppt/media/image43.png" Id="Rd138e20d631e4aa4" /><Relationship Type="http://schemas.openxmlformats.org/officeDocument/2006/relationships/image" Target="/ppt/media/image41.bmp" Id="R3d16b91318164783" /><Relationship Type="http://schemas.openxmlformats.org/officeDocument/2006/relationships/image" Target="/ppt/media/image42.bmp" Id="Rfa46bd4f7b9e46a7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32a4cea9a7a4b1f" /><Relationship Type="http://schemas.openxmlformats.org/officeDocument/2006/relationships/image" Target="/ppt/media/image44.png" Id="rId3" /><Relationship Type="http://schemas.openxmlformats.org/officeDocument/2006/relationships/image" Target="/ppt/media/image45.png" Id="Rfc65dc844a5e4e60" /><Relationship Type="http://schemas.openxmlformats.org/officeDocument/2006/relationships/image" Target="/ppt/media/image43.bmp" Id="R738338644ede4096" /><Relationship Type="http://schemas.openxmlformats.org/officeDocument/2006/relationships/image" Target="/ppt/media/image16.jpg" Id="Rb3ddd55389974f00" /><Relationship Type="http://schemas.openxmlformats.org/officeDocument/2006/relationships/image" Target="/ppt/media/image46.png" Id="R1a6b9e16be814a81" /><Relationship Type="http://schemas.openxmlformats.org/officeDocument/2006/relationships/image" Target="/ppt/media/image44.bmp" Id="Rb3fad8194e1348f7" /><Relationship Type="http://schemas.openxmlformats.org/officeDocument/2006/relationships/image" Target="/ppt/media/image45.bmp" Id="R3ba6b4161a1d4f0e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b67c080365b4ccd" /><Relationship Type="http://schemas.openxmlformats.org/officeDocument/2006/relationships/image" Target="/ppt/media/image47.png" Id="rId3" /><Relationship Type="http://schemas.openxmlformats.org/officeDocument/2006/relationships/image" Target="/ppt/media/image48.png" Id="R5d397535a0bf4985" /><Relationship Type="http://schemas.openxmlformats.org/officeDocument/2006/relationships/image" Target="/ppt/media/image46.bmp" Id="Rbf85505451194d22" /><Relationship Type="http://schemas.openxmlformats.org/officeDocument/2006/relationships/image" Target="/ppt/media/image17.jpg" Id="R4efa754648404255" /><Relationship Type="http://schemas.openxmlformats.org/officeDocument/2006/relationships/image" Target="/ppt/media/image49.png" Id="Rd2be7f0115ab4601" /><Relationship Type="http://schemas.openxmlformats.org/officeDocument/2006/relationships/image" Target="/ppt/media/image47.bmp" Id="R30cdfc04a8834c30" /><Relationship Type="http://schemas.openxmlformats.org/officeDocument/2006/relationships/image" Target="/ppt/media/image48.bmp" Id="Rdafb91ffd8c3419a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5ea132d92f54be6" /><Relationship Type="http://schemas.openxmlformats.org/officeDocument/2006/relationships/image" Target="/ppt/media/image50.png" Id="rId3" /><Relationship Type="http://schemas.openxmlformats.org/officeDocument/2006/relationships/image" Target="/ppt/media/image51.png" Id="R5d4fdb5447fb48e5" /><Relationship Type="http://schemas.openxmlformats.org/officeDocument/2006/relationships/image" Target="/ppt/media/image49.bmp" Id="R17ef4ef4775a46d5" /><Relationship Type="http://schemas.openxmlformats.org/officeDocument/2006/relationships/image" Target="/ppt/media/image18.jpg" Id="Rd0d548af39ac44a4" /><Relationship Type="http://schemas.openxmlformats.org/officeDocument/2006/relationships/image" Target="/ppt/media/image52.png" Id="Recdfc78bf0094e5d" /><Relationship Type="http://schemas.openxmlformats.org/officeDocument/2006/relationships/image" Target="/ppt/media/image50.bmp" Id="R79daf89a6cdb45e1" /><Relationship Type="http://schemas.openxmlformats.org/officeDocument/2006/relationships/image" Target="/ppt/media/image51.bmp" Id="R52640c9e8a814ade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8ff414f9e2f4890" /><Relationship Type="http://schemas.openxmlformats.org/officeDocument/2006/relationships/image" Target="/ppt/media/image53.png" Id="rId3" /><Relationship Type="http://schemas.openxmlformats.org/officeDocument/2006/relationships/image" Target="/ppt/media/image54.png" Id="Rbe25ddd576894def" /><Relationship Type="http://schemas.openxmlformats.org/officeDocument/2006/relationships/image" Target="/ppt/media/image52.bmp" Id="Rdb4daf3e46194058" /><Relationship Type="http://schemas.openxmlformats.org/officeDocument/2006/relationships/image" Target="/ppt/media/image19.jpg" Id="Re610f4c74b414669" /><Relationship Type="http://schemas.openxmlformats.org/officeDocument/2006/relationships/image" Target="/ppt/media/image55.png" Id="R3ef0beba2ed74064" /><Relationship Type="http://schemas.openxmlformats.org/officeDocument/2006/relationships/image" Target="/ppt/media/image53.bmp" Id="Rc86b05da8c474e3c" /><Relationship Type="http://schemas.openxmlformats.org/officeDocument/2006/relationships/image" Target="/ppt/media/image54.bmp" Id="Rfd70ed3667a848b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9852430c934ddc" /><Relationship Type="http://schemas.openxmlformats.org/officeDocument/2006/relationships/image" Target="/ppt/media/image2.bin" Id="rId3" /><Relationship Type="http://schemas.openxmlformats.org/officeDocument/2006/relationships/image" Target="/ppt/media/image3.png" Id="Red42db06bc954c65" /><Relationship Type="http://schemas.openxmlformats.org/officeDocument/2006/relationships/image" Target="/ppt/media/image.bmp" Id="R2aa3f662e9ba4fb1" /><Relationship Type="http://schemas.openxmlformats.org/officeDocument/2006/relationships/image" Target="/ppt/media/image2.jpg" Id="R01de32fa8ea6433c" /><Relationship Type="http://schemas.openxmlformats.org/officeDocument/2006/relationships/image" Target="/ppt/media/image4.png" Id="R1005f3eb5c5541c2" /><Relationship Type="http://schemas.openxmlformats.org/officeDocument/2006/relationships/image" Target="/ppt/media/image2.bmp" Id="R883fcb2f253445b6" /><Relationship Type="http://schemas.openxmlformats.org/officeDocument/2006/relationships/image" Target="/ppt/media/image3.bmp" Id="Rf1bffbccc62e4616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ea848b662234336" /><Relationship Type="http://schemas.openxmlformats.org/officeDocument/2006/relationships/image" Target="/ppt/media/image56.png" Id="rId3" /><Relationship Type="http://schemas.openxmlformats.org/officeDocument/2006/relationships/image" Target="/ppt/media/image57.png" Id="Rec03992573954abe" /><Relationship Type="http://schemas.openxmlformats.org/officeDocument/2006/relationships/image" Target="/ppt/media/image55.bmp" Id="R552c23aa3be5461c" /><Relationship Type="http://schemas.openxmlformats.org/officeDocument/2006/relationships/image" Target="/ppt/media/image20.jpg" Id="R9fd418ac5d6b4b43" /><Relationship Type="http://schemas.openxmlformats.org/officeDocument/2006/relationships/image" Target="/ppt/media/image58.png" Id="R340a9228bbb3411d" /><Relationship Type="http://schemas.openxmlformats.org/officeDocument/2006/relationships/image" Target="/ppt/media/image56.bmp" Id="R2718084e276748e9" /><Relationship Type="http://schemas.openxmlformats.org/officeDocument/2006/relationships/image" Target="/ppt/media/image57.bmp" Id="R9d96d236370b4718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adb7a4570364e26" /><Relationship Type="http://schemas.openxmlformats.org/officeDocument/2006/relationships/image" Target="/ppt/media/image59.png" Id="rId3" /><Relationship Type="http://schemas.openxmlformats.org/officeDocument/2006/relationships/image" Target="/ppt/media/image60.png" Id="R2413957531dc4891" /><Relationship Type="http://schemas.openxmlformats.org/officeDocument/2006/relationships/image" Target="/ppt/media/image58.bmp" Id="Rf1bbbc23db184ee8" /><Relationship Type="http://schemas.openxmlformats.org/officeDocument/2006/relationships/image" Target="/ppt/media/image21.jpg" Id="R0e748e46579547df" /><Relationship Type="http://schemas.openxmlformats.org/officeDocument/2006/relationships/image" Target="/ppt/media/image61.png" Id="Rb9ef1c7744b440a6" /><Relationship Type="http://schemas.openxmlformats.org/officeDocument/2006/relationships/image" Target="/ppt/media/image59.bmp" Id="R322edd4828f5486e" /><Relationship Type="http://schemas.openxmlformats.org/officeDocument/2006/relationships/image" Target="/ppt/media/image60.bmp" Id="R75118d8aeceb4aec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cdd23b5f7ed44c1" /><Relationship Type="http://schemas.openxmlformats.org/officeDocument/2006/relationships/image" Target="/ppt/media/image62.png" Id="rId3" /><Relationship Type="http://schemas.openxmlformats.org/officeDocument/2006/relationships/image" Target="/ppt/media/image63.png" Id="R329be9fcc13e45fa" /><Relationship Type="http://schemas.openxmlformats.org/officeDocument/2006/relationships/image" Target="/ppt/media/image61.bmp" Id="R9a14f84d0e304b6f" /><Relationship Type="http://schemas.openxmlformats.org/officeDocument/2006/relationships/image" Target="/ppt/media/image22.jpg" Id="R9acd86a9a22647cb" /><Relationship Type="http://schemas.openxmlformats.org/officeDocument/2006/relationships/image" Target="/ppt/media/image64.png" Id="Rab61c1e5432d4ef9" /><Relationship Type="http://schemas.openxmlformats.org/officeDocument/2006/relationships/image" Target="/ppt/media/image62.bmp" Id="Rffab2420f4c04a30" /><Relationship Type="http://schemas.openxmlformats.org/officeDocument/2006/relationships/image" Target="/ppt/media/image63.bmp" Id="Ra39d4a37aca9494d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110448c60f643bd" /><Relationship Type="http://schemas.openxmlformats.org/officeDocument/2006/relationships/image" Target="/ppt/media/image65.png" Id="rId3" /><Relationship Type="http://schemas.openxmlformats.org/officeDocument/2006/relationships/image" Target="/ppt/media/image66.png" Id="R2debd2a33c3745c0" /><Relationship Type="http://schemas.openxmlformats.org/officeDocument/2006/relationships/image" Target="/ppt/media/image64.bmp" Id="Rfc57d1f4ffb64be1" /><Relationship Type="http://schemas.openxmlformats.org/officeDocument/2006/relationships/image" Target="/ppt/media/image23.jpg" Id="R6bab5997ed724f73" /><Relationship Type="http://schemas.openxmlformats.org/officeDocument/2006/relationships/image" Target="/ppt/media/image67.png" Id="R358897cea12443cc" /><Relationship Type="http://schemas.openxmlformats.org/officeDocument/2006/relationships/image" Target="/ppt/media/image65.bmp" Id="R4b7aa4bbaf2b4133" /><Relationship Type="http://schemas.openxmlformats.org/officeDocument/2006/relationships/image" Target="/ppt/media/image66.bmp" Id="Rdb8f5d63f35b46a6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c5dd4752e994605" /><Relationship Type="http://schemas.openxmlformats.org/officeDocument/2006/relationships/image" Target="/ppt/media/image68.png" Id="rId3" /><Relationship Type="http://schemas.openxmlformats.org/officeDocument/2006/relationships/image" Target="/ppt/media/image69.png" Id="R3e52466d38114f76" /><Relationship Type="http://schemas.openxmlformats.org/officeDocument/2006/relationships/image" Target="/ppt/media/image67.bmp" Id="R8b3dfe503a5b4e28" /><Relationship Type="http://schemas.openxmlformats.org/officeDocument/2006/relationships/image" Target="/ppt/media/image24.jpg" Id="R5a30d19cfbdd44eb" /><Relationship Type="http://schemas.openxmlformats.org/officeDocument/2006/relationships/image" Target="/ppt/media/image70.png" Id="Rd40ed9066db047a3" /><Relationship Type="http://schemas.openxmlformats.org/officeDocument/2006/relationships/image" Target="/ppt/media/image68.bmp" Id="Ra2a39524e4c143bd" /><Relationship Type="http://schemas.openxmlformats.org/officeDocument/2006/relationships/image" Target="/ppt/media/image69.bmp" Id="R2e5db7c4323e461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1f9581c7d4d4a93" /><Relationship Type="http://schemas.openxmlformats.org/officeDocument/2006/relationships/image" Target="/ppt/media/image71.png" Id="rId3" /><Relationship Type="http://schemas.openxmlformats.org/officeDocument/2006/relationships/image" Target="/ppt/media/image72.png" Id="Ra49ae20e3d6148b3" /><Relationship Type="http://schemas.openxmlformats.org/officeDocument/2006/relationships/image" Target="/ppt/media/image70.bmp" Id="R9a9be80ad9a741dc" /><Relationship Type="http://schemas.openxmlformats.org/officeDocument/2006/relationships/image" Target="/ppt/media/image25.jpg" Id="R8aa2b758ce7b4c99" /><Relationship Type="http://schemas.openxmlformats.org/officeDocument/2006/relationships/image" Target="/ppt/media/image73.png" Id="R2764acf4aef14d20" /><Relationship Type="http://schemas.openxmlformats.org/officeDocument/2006/relationships/image" Target="/ppt/media/image71.bmp" Id="R1527814b0f6746cf" /><Relationship Type="http://schemas.openxmlformats.org/officeDocument/2006/relationships/image" Target="/ppt/media/image72.bmp" Id="R209cd37d980249ce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49755de23124810" /><Relationship Type="http://schemas.openxmlformats.org/officeDocument/2006/relationships/image" Target="/ppt/media/image74.png" Id="rId3" /><Relationship Type="http://schemas.openxmlformats.org/officeDocument/2006/relationships/image" Target="/ppt/media/image75.png" Id="R9f35905fef534e13" /><Relationship Type="http://schemas.openxmlformats.org/officeDocument/2006/relationships/image" Target="/ppt/media/image73.bmp" Id="R03be7a289bc54273" /><Relationship Type="http://schemas.openxmlformats.org/officeDocument/2006/relationships/image" Target="/ppt/media/image26.jpg" Id="R478849c3fa0147fc" /><Relationship Type="http://schemas.openxmlformats.org/officeDocument/2006/relationships/image" Target="/ppt/media/image76.png" Id="R902ca82f102047b9" /><Relationship Type="http://schemas.openxmlformats.org/officeDocument/2006/relationships/image" Target="/ppt/media/image74.bmp" Id="R78ad2077fce541e6" /><Relationship Type="http://schemas.openxmlformats.org/officeDocument/2006/relationships/image" Target="/ppt/media/image75.bmp" Id="R4453f53a2fdd4ea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8094a224dee4118" /><Relationship Type="http://schemas.openxmlformats.org/officeDocument/2006/relationships/image" Target="/ppt/media/image77.png" Id="rId3" /><Relationship Type="http://schemas.openxmlformats.org/officeDocument/2006/relationships/image" Target="/ppt/media/image78.png" Id="Rb48c5fd0ae084828" /><Relationship Type="http://schemas.openxmlformats.org/officeDocument/2006/relationships/image" Target="/ppt/media/image76.bmp" Id="R29a2d12cf5d84792" /><Relationship Type="http://schemas.openxmlformats.org/officeDocument/2006/relationships/image" Target="/ppt/media/image27.jpg" Id="R8853e7d4df32481d" /><Relationship Type="http://schemas.openxmlformats.org/officeDocument/2006/relationships/image" Target="/ppt/media/image79.png" Id="R9387c358dfdb4adc" /><Relationship Type="http://schemas.openxmlformats.org/officeDocument/2006/relationships/image" Target="/ppt/media/image77.bmp" Id="R603ece13ddd94392" /><Relationship Type="http://schemas.openxmlformats.org/officeDocument/2006/relationships/image" Target="/ppt/media/image78.bmp" Id="R6e59f1bf87654f04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c9135b456f47da" /><Relationship Type="http://schemas.openxmlformats.org/officeDocument/2006/relationships/image" Target="/ppt/media/image80.png" Id="rId3" /><Relationship Type="http://schemas.openxmlformats.org/officeDocument/2006/relationships/image" Target="/ppt/media/image81.png" Id="Rd07b82815ec24039" /><Relationship Type="http://schemas.openxmlformats.org/officeDocument/2006/relationships/image" Target="/ppt/media/image79.bmp" Id="Rbd22c4c666904fd6" /><Relationship Type="http://schemas.openxmlformats.org/officeDocument/2006/relationships/image" Target="/ppt/media/image28.jpg" Id="R5cb3dbdda2384a83" /><Relationship Type="http://schemas.openxmlformats.org/officeDocument/2006/relationships/image" Target="/ppt/media/image82.png" Id="Rd92c1882ae864f21" /><Relationship Type="http://schemas.openxmlformats.org/officeDocument/2006/relationships/image" Target="/ppt/media/image80.bmp" Id="R6a2eb3321d2a42f8" /><Relationship Type="http://schemas.openxmlformats.org/officeDocument/2006/relationships/image" Target="/ppt/media/image81.bmp" Id="R6afad46f1ec4487c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85c0130cdd34575" /><Relationship Type="http://schemas.openxmlformats.org/officeDocument/2006/relationships/image" Target="/ppt/media/image83.png" Id="rId3" /><Relationship Type="http://schemas.openxmlformats.org/officeDocument/2006/relationships/image" Target="/ppt/media/image84.png" Id="R3dfd3c4998b547c7" /><Relationship Type="http://schemas.openxmlformats.org/officeDocument/2006/relationships/image" Target="/ppt/media/image82.bmp" Id="R5eb28efca4b74a57" /><Relationship Type="http://schemas.openxmlformats.org/officeDocument/2006/relationships/image" Target="/ppt/media/image29.jpg" Id="R91cdab50e91c4e1f" /><Relationship Type="http://schemas.openxmlformats.org/officeDocument/2006/relationships/image" Target="/ppt/media/image85.png" Id="R815aba5aca724b45" /><Relationship Type="http://schemas.openxmlformats.org/officeDocument/2006/relationships/image" Target="/ppt/media/image83.bmp" Id="R2b7e63d3eb604773" /><Relationship Type="http://schemas.openxmlformats.org/officeDocument/2006/relationships/image" Target="/ppt/media/image84.bmp" Id="R76851168b2784f0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dca9a1528d4326" /><Relationship Type="http://schemas.openxmlformats.org/officeDocument/2006/relationships/image" Target="/ppt/media/image5.png" Id="rId3" /><Relationship Type="http://schemas.openxmlformats.org/officeDocument/2006/relationships/image" Target="/ppt/media/image6.png" Id="Ree54eaa4dee84cc3" /><Relationship Type="http://schemas.openxmlformats.org/officeDocument/2006/relationships/image" Target="/ppt/media/image4.bmp" Id="R2d1a9dc1789041b6" /><Relationship Type="http://schemas.openxmlformats.org/officeDocument/2006/relationships/image" Target="/ppt/media/image3.jpg" Id="Rc87ebf3208ec45be" /><Relationship Type="http://schemas.openxmlformats.org/officeDocument/2006/relationships/image" Target="/ppt/media/image7.png" Id="Rc2ce79a0cfec45ed" /><Relationship Type="http://schemas.openxmlformats.org/officeDocument/2006/relationships/image" Target="/ppt/media/image5.bmp" Id="R94d55ff2cd2c416a" /><Relationship Type="http://schemas.openxmlformats.org/officeDocument/2006/relationships/image" Target="/ppt/media/image6.bmp" Id="Rea47d24a834f4853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412786063343c7" /><Relationship Type="http://schemas.openxmlformats.org/officeDocument/2006/relationships/image" Target="/ppt/media/image86.png" Id="rId3" /><Relationship Type="http://schemas.openxmlformats.org/officeDocument/2006/relationships/image" Target="/ppt/media/image87.png" Id="R443d19f471bf406d" /><Relationship Type="http://schemas.openxmlformats.org/officeDocument/2006/relationships/image" Target="/ppt/media/image85.bmp" Id="Rf6e25ad556d049a6" /><Relationship Type="http://schemas.openxmlformats.org/officeDocument/2006/relationships/image" Target="/ppt/media/image30.jpg" Id="Rfe9201a6a0a74ccc" /><Relationship Type="http://schemas.openxmlformats.org/officeDocument/2006/relationships/image" Target="/ppt/media/image88.png" Id="Rb39743ca5ab44cff" /><Relationship Type="http://schemas.openxmlformats.org/officeDocument/2006/relationships/image" Target="/ppt/media/image86.bmp" Id="R8d03f65d6b3642f4" /><Relationship Type="http://schemas.openxmlformats.org/officeDocument/2006/relationships/image" Target="/ppt/media/image87.bmp" Id="Rd5e0a8a9f8484fbd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6f35e58795428b" /><Relationship Type="http://schemas.openxmlformats.org/officeDocument/2006/relationships/image" Target="/ppt/media/image89.png" Id="rId3" /><Relationship Type="http://schemas.openxmlformats.org/officeDocument/2006/relationships/image" Target="/ppt/media/image90.png" Id="R5e44e3f5ce6a472c" /><Relationship Type="http://schemas.openxmlformats.org/officeDocument/2006/relationships/image" Target="/ppt/media/image88.bmp" Id="R657b6088711a4fb9" /><Relationship Type="http://schemas.openxmlformats.org/officeDocument/2006/relationships/image" Target="/ppt/media/image31.jpg" Id="Re0da0c3f61c74535" /><Relationship Type="http://schemas.openxmlformats.org/officeDocument/2006/relationships/image" Target="/ppt/media/image91.png" Id="R12bf8f31883d4031" /><Relationship Type="http://schemas.openxmlformats.org/officeDocument/2006/relationships/image" Target="/ppt/media/image89.bmp" Id="R1d8427033e164cad" /><Relationship Type="http://schemas.openxmlformats.org/officeDocument/2006/relationships/image" Target="/ppt/media/image90.bmp" Id="Ra024853d285e49a7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bf7e573f0449f5" /><Relationship Type="http://schemas.openxmlformats.org/officeDocument/2006/relationships/image" Target="/ppt/media/image92.png" Id="rId3" /><Relationship Type="http://schemas.openxmlformats.org/officeDocument/2006/relationships/image" Target="/ppt/media/image93.png" Id="R1135f08e1dca4f24" /><Relationship Type="http://schemas.openxmlformats.org/officeDocument/2006/relationships/image" Target="/ppt/media/image91.bmp" Id="R148cd3883cd4499a" /><Relationship Type="http://schemas.openxmlformats.org/officeDocument/2006/relationships/image" Target="/ppt/media/image32.jpg" Id="R2a0b9b2550484545" /><Relationship Type="http://schemas.openxmlformats.org/officeDocument/2006/relationships/image" Target="/ppt/media/image94.png" Id="R12ea38f287064abb" /><Relationship Type="http://schemas.openxmlformats.org/officeDocument/2006/relationships/image" Target="/ppt/media/image92.bmp" Id="Rc87c50be423a4c11" /><Relationship Type="http://schemas.openxmlformats.org/officeDocument/2006/relationships/image" Target="/ppt/media/image93.bmp" Id="Rdb7bd77d1d8247f4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53141114664b7d" /><Relationship Type="http://schemas.openxmlformats.org/officeDocument/2006/relationships/image" Target="/ppt/media/image95.png" Id="rId3" /><Relationship Type="http://schemas.openxmlformats.org/officeDocument/2006/relationships/image" Target="/ppt/media/image96.png" Id="R2e25fe82ed514ae9" /><Relationship Type="http://schemas.openxmlformats.org/officeDocument/2006/relationships/image" Target="/ppt/media/image94.bmp" Id="R4c9b6ca2dd064814" /><Relationship Type="http://schemas.openxmlformats.org/officeDocument/2006/relationships/image" Target="/ppt/media/image33.jpg" Id="R906ec8d4cd914c06" /><Relationship Type="http://schemas.openxmlformats.org/officeDocument/2006/relationships/image" Target="/ppt/media/image97.png" Id="Rf64a02d57a744ffe" /><Relationship Type="http://schemas.openxmlformats.org/officeDocument/2006/relationships/image" Target="/ppt/media/image95.bmp" Id="Rbbed0f1d79804775" /><Relationship Type="http://schemas.openxmlformats.org/officeDocument/2006/relationships/image" Target="/ppt/media/image96.bmp" Id="Rcb19f379fb6448d9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55a0a248bba4b0a" /><Relationship Type="http://schemas.openxmlformats.org/officeDocument/2006/relationships/image" Target="/ppt/media/image98.png" Id="rId3" /><Relationship Type="http://schemas.openxmlformats.org/officeDocument/2006/relationships/image" Target="/ppt/media/image99.png" Id="Ree044a24de7e406b" /><Relationship Type="http://schemas.openxmlformats.org/officeDocument/2006/relationships/image" Target="/ppt/media/image97.bmp" Id="R52535129f572461d" /><Relationship Type="http://schemas.openxmlformats.org/officeDocument/2006/relationships/image" Target="/ppt/media/image34.jpg" Id="R25c684d382c44745" /><Relationship Type="http://schemas.openxmlformats.org/officeDocument/2006/relationships/image" Target="/ppt/media/image100.png" Id="R557aa0d60dad4f75" /><Relationship Type="http://schemas.openxmlformats.org/officeDocument/2006/relationships/image" Target="/ppt/media/image98.bmp" Id="R924569c7c7af48eb" /><Relationship Type="http://schemas.openxmlformats.org/officeDocument/2006/relationships/image" Target="/ppt/media/image99.bmp" Id="R6d8b56d4ca494604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78a3886e0424224" /><Relationship Type="http://schemas.openxmlformats.org/officeDocument/2006/relationships/image" Target="/ppt/media/image101.png" Id="rId3" /><Relationship Type="http://schemas.openxmlformats.org/officeDocument/2006/relationships/image" Target="/ppt/media/image102.png" Id="Rcd0801183d3f424b" /><Relationship Type="http://schemas.openxmlformats.org/officeDocument/2006/relationships/image" Target="/ppt/media/image100.bmp" Id="R77c4552a230f4080" /><Relationship Type="http://schemas.openxmlformats.org/officeDocument/2006/relationships/image" Target="/ppt/media/image35.jpg" Id="R866e6d765dd34b6d" /><Relationship Type="http://schemas.openxmlformats.org/officeDocument/2006/relationships/image" Target="/ppt/media/image103.png" Id="Rc60495669a404923" /><Relationship Type="http://schemas.openxmlformats.org/officeDocument/2006/relationships/image" Target="/ppt/media/image101.bmp" Id="R1c27ec2676fb4b2b" /><Relationship Type="http://schemas.openxmlformats.org/officeDocument/2006/relationships/image" Target="/ppt/media/image102.bmp" Id="R2eee48232bda4b1c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df5750ab5c94574" /><Relationship Type="http://schemas.openxmlformats.org/officeDocument/2006/relationships/image" Target="/ppt/media/image104.png" Id="rId3" /><Relationship Type="http://schemas.openxmlformats.org/officeDocument/2006/relationships/image" Target="/ppt/media/image105.png" Id="R459d8e404c964894" /><Relationship Type="http://schemas.openxmlformats.org/officeDocument/2006/relationships/image" Target="/ppt/media/image103.bmp" Id="R4c4ebd1d7edc443f" /><Relationship Type="http://schemas.openxmlformats.org/officeDocument/2006/relationships/image" Target="/ppt/media/image36.jpg" Id="Rd42154c3ed4841f8" /><Relationship Type="http://schemas.openxmlformats.org/officeDocument/2006/relationships/image" Target="/ppt/media/image106.png" Id="Rea68b32927b641e3" /><Relationship Type="http://schemas.openxmlformats.org/officeDocument/2006/relationships/image" Target="/ppt/media/image104.bmp" Id="R57d625cee5e24c24" /><Relationship Type="http://schemas.openxmlformats.org/officeDocument/2006/relationships/image" Target="/ppt/media/image105.bmp" Id="Rd82641b00c9f4622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54aa96a3df1432e" /><Relationship Type="http://schemas.openxmlformats.org/officeDocument/2006/relationships/image" Target="/ppt/media/image107.png" Id="rId3" /><Relationship Type="http://schemas.openxmlformats.org/officeDocument/2006/relationships/image" Target="/ppt/media/image108.png" Id="R14562760fab94b16" /><Relationship Type="http://schemas.openxmlformats.org/officeDocument/2006/relationships/image" Target="/ppt/media/image106.bmp" Id="Rd2ed2d220ff64108" /><Relationship Type="http://schemas.openxmlformats.org/officeDocument/2006/relationships/image" Target="/ppt/media/image37.jpg" Id="Rfb5b707563844132" /><Relationship Type="http://schemas.openxmlformats.org/officeDocument/2006/relationships/image" Target="/ppt/media/image109.png" Id="Rb09326dc5a7640f1" /><Relationship Type="http://schemas.openxmlformats.org/officeDocument/2006/relationships/image" Target="/ppt/media/image107.bmp" Id="Rd8a160c4030745a6" /><Relationship Type="http://schemas.openxmlformats.org/officeDocument/2006/relationships/image" Target="/ppt/media/image108.bmp" Id="R33eaf7f2557c4e69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10a726b49be4f27" /><Relationship Type="http://schemas.openxmlformats.org/officeDocument/2006/relationships/image" Target="/ppt/media/image110.png" Id="rId3" /><Relationship Type="http://schemas.openxmlformats.org/officeDocument/2006/relationships/image" Target="/ppt/media/image111.png" Id="R6b1f8a0e057e4d85" /><Relationship Type="http://schemas.openxmlformats.org/officeDocument/2006/relationships/image" Target="/ppt/media/image109.bmp" Id="Rc4e32d76425f4e50" /><Relationship Type="http://schemas.openxmlformats.org/officeDocument/2006/relationships/image" Target="/ppt/media/image38.jpg" Id="Re87a41caef434a57" /><Relationship Type="http://schemas.openxmlformats.org/officeDocument/2006/relationships/image" Target="/ppt/media/image112.png" Id="R7dbde3a60bf84c7b" /><Relationship Type="http://schemas.openxmlformats.org/officeDocument/2006/relationships/image" Target="/ppt/media/image110.bmp" Id="Rd17916e8567d4fb4" /><Relationship Type="http://schemas.openxmlformats.org/officeDocument/2006/relationships/image" Target="/ppt/media/image111.bmp" Id="Ra4db4607dc7b444d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357863fbaa24f7b" /><Relationship Type="http://schemas.openxmlformats.org/officeDocument/2006/relationships/image" Target="/ppt/media/image113.png" Id="rId3" /><Relationship Type="http://schemas.openxmlformats.org/officeDocument/2006/relationships/image" Target="/ppt/media/image114.png" Id="Ra2e5376206cd41e1" /><Relationship Type="http://schemas.openxmlformats.org/officeDocument/2006/relationships/image" Target="/ppt/media/image112.bmp" Id="R12693904a1f64d7e" /><Relationship Type="http://schemas.openxmlformats.org/officeDocument/2006/relationships/image" Target="/ppt/media/image39.jpg" Id="Rc4840204430d4213" /><Relationship Type="http://schemas.openxmlformats.org/officeDocument/2006/relationships/image" Target="/ppt/media/image115.png" Id="Rb97df6e4ed98463b" /><Relationship Type="http://schemas.openxmlformats.org/officeDocument/2006/relationships/image" Target="/ppt/media/image113.bmp" Id="R81a9669c0cc641eb" /><Relationship Type="http://schemas.openxmlformats.org/officeDocument/2006/relationships/image" Target="/ppt/media/image114.bmp" Id="R18b51536f7bb487c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948a31c09f942c3" /><Relationship Type="http://schemas.openxmlformats.org/officeDocument/2006/relationships/image" Target="/ppt/media/image8.png" Id="rId3" /><Relationship Type="http://schemas.openxmlformats.org/officeDocument/2006/relationships/image" Target="/ppt/media/image9.png" Id="Ra3b96519741445c8" /><Relationship Type="http://schemas.openxmlformats.org/officeDocument/2006/relationships/image" Target="/ppt/media/image7.bmp" Id="Rd2527b1d4c8a4d0b" /><Relationship Type="http://schemas.openxmlformats.org/officeDocument/2006/relationships/image" Target="/ppt/media/image4.jpg" Id="R26dac4e43fe241d0" /><Relationship Type="http://schemas.openxmlformats.org/officeDocument/2006/relationships/image" Target="/ppt/media/image10.png" Id="Ra255e9c421754f70" /><Relationship Type="http://schemas.openxmlformats.org/officeDocument/2006/relationships/image" Target="/ppt/media/image8.bmp" Id="R4f3628c48237413f" /><Relationship Type="http://schemas.openxmlformats.org/officeDocument/2006/relationships/image" Target="/ppt/media/image9.bmp" Id="Rdfdf941a5ed94bb6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068706f2174427c" /><Relationship Type="http://schemas.openxmlformats.org/officeDocument/2006/relationships/image" Target="/ppt/media/image116.png" Id="rId3" /><Relationship Type="http://schemas.openxmlformats.org/officeDocument/2006/relationships/image" Target="/ppt/media/image117.png" Id="R12fd47bae04a4012" /><Relationship Type="http://schemas.openxmlformats.org/officeDocument/2006/relationships/image" Target="/ppt/media/image115.bmp" Id="R0df7d36352b643eb" /><Relationship Type="http://schemas.openxmlformats.org/officeDocument/2006/relationships/image" Target="/ppt/media/image40.jpg" Id="R72590853cfc24844" /><Relationship Type="http://schemas.openxmlformats.org/officeDocument/2006/relationships/image" Target="/ppt/media/image118.png" Id="R4807bfd5d0fe43d4" /><Relationship Type="http://schemas.openxmlformats.org/officeDocument/2006/relationships/image" Target="/ppt/media/image116.bmp" Id="R68a16b5008104bfd" /><Relationship Type="http://schemas.openxmlformats.org/officeDocument/2006/relationships/image" Target="/ppt/media/image117.bmp" Id="R93285a42958946f5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084aabe8b074383" /><Relationship Type="http://schemas.openxmlformats.org/officeDocument/2006/relationships/image" Target="/ppt/media/image119.png" Id="rId3" /><Relationship Type="http://schemas.openxmlformats.org/officeDocument/2006/relationships/image" Target="/ppt/media/image120.png" Id="R2c286b7ae2874ab9" /><Relationship Type="http://schemas.openxmlformats.org/officeDocument/2006/relationships/image" Target="/ppt/media/image118.bmp" Id="R1a4d81d92423414a" /><Relationship Type="http://schemas.openxmlformats.org/officeDocument/2006/relationships/image" Target="/ppt/media/image41.jpg" Id="Ra74156ce123940a9" /><Relationship Type="http://schemas.openxmlformats.org/officeDocument/2006/relationships/image" Target="/ppt/media/image121.png" Id="Reaa00d731d7543c7" /><Relationship Type="http://schemas.openxmlformats.org/officeDocument/2006/relationships/image" Target="/ppt/media/image119.bmp" Id="R4e0fb99d31d54f9e" /><Relationship Type="http://schemas.openxmlformats.org/officeDocument/2006/relationships/image" Target="/ppt/media/image120.bmp" Id="R859595440b3d4eac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28ba71c166143a8" /><Relationship Type="http://schemas.openxmlformats.org/officeDocument/2006/relationships/image" Target="/ppt/media/image122.png" Id="rId3" /><Relationship Type="http://schemas.openxmlformats.org/officeDocument/2006/relationships/image" Target="/ppt/media/image123.png" Id="Raebfd059a0774795" /><Relationship Type="http://schemas.openxmlformats.org/officeDocument/2006/relationships/image" Target="/ppt/media/image121.bmp" Id="Re47e71c85fde469c" /><Relationship Type="http://schemas.openxmlformats.org/officeDocument/2006/relationships/image" Target="/ppt/media/image42.jpg" Id="Rdf37b5c0144845e7" /><Relationship Type="http://schemas.openxmlformats.org/officeDocument/2006/relationships/image" Target="/ppt/media/image124.png" Id="R14f5a3d190af46d4" /><Relationship Type="http://schemas.openxmlformats.org/officeDocument/2006/relationships/image" Target="/ppt/media/image122.bmp" Id="Radec00094778413b" /><Relationship Type="http://schemas.openxmlformats.org/officeDocument/2006/relationships/image" Target="/ppt/media/image123.bmp" Id="R690267995d904b0c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b1d3971f0d14633" /><Relationship Type="http://schemas.openxmlformats.org/officeDocument/2006/relationships/image" Target="/ppt/media/image125.png" Id="rId3" /><Relationship Type="http://schemas.openxmlformats.org/officeDocument/2006/relationships/image" Target="/ppt/media/image126.png" Id="R0768b9c7312146a7" /><Relationship Type="http://schemas.openxmlformats.org/officeDocument/2006/relationships/image" Target="/ppt/media/image124.bmp" Id="Rb599a6c1d6fd4046" /><Relationship Type="http://schemas.openxmlformats.org/officeDocument/2006/relationships/image" Target="/ppt/media/image43.jpg" Id="R2467505b7dfe4b57" /><Relationship Type="http://schemas.openxmlformats.org/officeDocument/2006/relationships/image" Target="/ppt/media/image127.png" Id="R2559707793b8472f" /><Relationship Type="http://schemas.openxmlformats.org/officeDocument/2006/relationships/image" Target="/ppt/media/image125.bmp" Id="R5c991478f4784c0d" /><Relationship Type="http://schemas.openxmlformats.org/officeDocument/2006/relationships/image" Target="/ppt/media/image126.bmp" Id="Ref1dce785f794f5a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7fce4af52454cae" /><Relationship Type="http://schemas.openxmlformats.org/officeDocument/2006/relationships/image" Target="/ppt/media/image128.png" Id="rId3" /><Relationship Type="http://schemas.openxmlformats.org/officeDocument/2006/relationships/image" Target="/ppt/media/image129.png" Id="Rf9a3a4a92ec946f5" /><Relationship Type="http://schemas.openxmlformats.org/officeDocument/2006/relationships/image" Target="/ppt/media/image127.bmp" Id="R4e07c07eca2b4730" /><Relationship Type="http://schemas.openxmlformats.org/officeDocument/2006/relationships/image" Target="/ppt/media/image44.jpg" Id="Rac2618d400da4078" /><Relationship Type="http://schemas.openxmlformats.org/officeDocument/2006/relationships/image" Target="/ppt/media/image130.png" Id="R623d3f7818e3462b" /><Relationship Type="http://schemas.openxmlformats.org/officeDocument/2006/relationships/image" Target="/ppt/media/image128.bmp" Id="R59b2373ee5cc4c03" /><Relationship Type="http://schemas.openxmlformats.org/officeDocument/2006/relationships/image" Target="/ppt/media/image129.bmp" Id="Ra7a83ab2b4884604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0be1ce4aaf8429e" /><Relationship Type="http://schemas.openxmlformats.org/officeDocument/2006/relationships/image" Target="/ppt/media/image131.png" Id="rId3" /><Relationship Type="http://schemas.openxmlformats.org/officeDocument/2006/relationships/image" Target="/ppt/media/image132.png" Id="Rf31a04e812454335" /><Relationship Type="http://schemas.openxmlformats.org/officeDocument/2006/relationships/image" Target="/ppt/media/image130.bmp" Id="Rd03ebc3dea5444e1" /><Relationship Type="http://schemas.openxmlformats.org/officeDocument/2006/relationships/image" Target="/ppt/media/image45.jpg" Id="Rc55c91d6cb4e49fb" /><Relationship Type="http://schemas.openxmlformats.org/officeDocument/2006/relationships/image" Target="/ppt/media/image133.png" Id="Rb552d5e4a9ce4cde" /><Relationship Type="http://schemas.openxmlformats.org/officeDocument/2006/relationships/image" Target="/ppt/media/image131.bmp" Id="Ra6cf6350fbf94e3a" /><Relationship Type="http://schemas.openxmlformats.org/officeDocument/2006/relationships/image" Target="/ppt/media/image132.bmp" Id="R347f1e3138c84c69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80ccc360dff4c1d" /><Relationship Type="http://schemas.openxmlformats.org/officeDocument/2006/relationships/image" Target="/ppt/media/image134.png" Id="rId3" /><Relationship Type="http://schemas.openxmlformats.org/officeDocument/2006/relationships/image" Target="/ppt/media/image135.png" Id="R17f9854279454085" /><Relationship Type="http://schemas.openxmlformats.org/officeDocument/2006/relationships/image" Target="/ppt/media/image133.bmp" Id="R1a53c60ed222452e" /><Relationship Type="http://schemas.openxmlformats.org/officeDocument/2006/relationships/image" Target="/ppt/media/image46.jpg" Id="R1158e910dad84840" /><Relationship Type="http://schemas.openxmlformats.org/officeDocument/2006/relationships/image" Target="/ppt/media/image136.png" Id="Ra347fcfdd22a40ce" /><Relationship Type="http://schemas.openxmlformats.org/officeDocument/2006/relationships/image" Target="/ppt/media/image134.bmp" Id="R79484d084b1b4fd9" /><Relationship Type="http://schemas.openxmlformats.org/officeDocument/2006/relationships/image" Target="/ppt/media/image135.bmp" Id="R1d3f9fb3e5174a95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975bcad9a5648cf" /><Relationship Type="http://schemas.openxmlformats.org/officeDocument/2006/relationships/image" Target="/ppt/media/image137.png" Id="rId3" /><Relationship Type="http://schemas.openxmlformats.org/officeDocument/2006/relationships/image" Target="/ppt/media/image138.png" Id="R40223ae146bd4602" /><Relationship Type="http://schemas.openxmlformats.org/officeDocument/2006/relationships/image" Target="/ppt/media/image136.bmp" Id="R3080badb03a54d0e" /><Relationship Type="http://schemas.openxmlformats.org/officeDocument/2006/relationships/image" Target="/ppt/media/image47.jpg" Id="R06bfcc76dff24487" /><Relationship Type="http://schemas.openxmlformats.org/officeDocument/2006/relationships/image" Target="/ppt/media/image139.png" Id="R514a52d57af84e5c" /><Relationship Type="http://schemas.openxmlformats.org/officeDocument/2006/relationships/image" Target="/ppt/media/image137.bmp" Id="Red4c5e2df98e4646" /><Relationship Type="http://schemas.openxmlformats.org/officeDocument/2006/relationships/image" Target="/ppt/media/image138.bmp" Id="R6499084350cf4bab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cab2d9d2b9a4521" /><Relationship Type="http://schemas.openxmlformats.org/officeDocument/2006/relationships/image" Target="/ppt/media/image140.png" Id="rId3" /><Relationship Type="http://schemas.openxmlformats.org/officeDocument/2006/relationships/image" Target="/ppt/media/image141.png" Id="R38d6c4af9f2c4c18" /><Relationship Type="http://schemas.openxmlformats.org/officeDocument/2006/relationships/image" Target="/ppt/media/image139.bmp" Id="Rcb240f2a60204f57" /><Relationship Type="http://schemas.openxmlformats.org/officeDocument/2006/relationships/image" Target="/ppt/media/image48.jpg" Id="R21ba2b0612564f44" /><Relationship Type="http://schemas.openxmlformats.org/officeDocument/2006/relationships/image" Target="/ppt/media/image142.png" Id="R34d6c53d18e54deb" /><Relationship Type="http://schemas.openxmlformats.org/officeDocument/2006/relationships/image" Target="/ppt/media/image140.bmp" Id="Ra94b857ebb9e465d" /><Relationship Type="http://schemas.openxmlformats.org/officeDocument/2006/relationships/image" Target="/ppt/media/image141.bmp" Id="Rc719350d14854a28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fd2a8e875144a3" /><Relationship Type="http://schemas.openxmlformats.org/officeDocument/2006/relationships/image" Target="/ppt/media/image143.png" Id="rId3" /><Relationship Type="http://schemas.openxmlformats.org/officeDocument/2006/relationships/image" Target="/ppt/media/image144.png" Id="Re8ca452a96c04410" /><Relationship Type="http://schemas.openxmlformats.org/officeDocument/2006/relationships/image" Target="/ppt/media/image142.bmp" Id="R36089f3b8f81419d" /><Relationship Type="http://schemas.openxmlformats.org/officeDocument/2006/relationships/image" Target="/ppt/media/image49.jpg" Id="Ra87b626a6ca14900" /><Relationship Type="http://schemas.openxmlformats.org/officeDocument/2006/relationships/image" Target="/ppt/media/image145.png" Id="Rdce1a15394484e3a" /><Relationship Type="http://schemas.openxmlformats.org/officeDocument/2006/relationships/image" Target="/ppt/media/image143.bmp" Id="R92de4c5b329a4af0" /><Relationship Type="http://schemas.openxmlformats.org/officeDocument/2006/relationships/image" Target="/ppt/media/image144.bmp" Id="Rea496147612744a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f523d67446945a8" /><Relationship Type="http://schemas.openxmlformats.org/officeDocument/2006/relationships/image" Target="/ppt/media/image11.png" Id="rId3" /><Relationship Type="http://schemas.openxmlformats.org/officeDocument/2006/relationships/image" Target="/ppt/media/image12.png" Id="Rb71600a667364d7f" /><Relationship Type="http://schemas.openxmlformats.org/officeDocument/2006/relationships/image" Target="/ppt/media/image10.bmp" Id="R528473a77f054e0d" /><Relationship Type="http://schemas.openxmlformats.org/officeDocument/2006/relationships/image" Target="/ppt/media/image5.jpg" Id="R5f0b218649164816" /><Relationship Type="http://schemas.openxmlformats.org/officeDocument/2006/relationships/image" Target="/ppt/media/image13.png" Id="R4e2ade8889c34a43" /><Relationship Type="http://schemas.openxmlformats.org/officeDocument/2006/relationships/image" Target="/ppt/media/image11.bmp" Id="Rbe0ed42ed61145da" /><Relationship Type="http://schemas.openxmlformats.org/officeDocument/2006/relationships/image" Target="/ppt/media/image12.bmp" Id="Ra44d1605c7a7472f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b11c5450d284be6" /><Relationship Type="http://schemas.openxmlformats.org/officeDocument/2006/relationships/image" Target="/ppt/media/image146.png" Id="rId3" /><Relationship Type="http://schemas.openxmlformats.org/officeDocument/2006/relationships/image" Target="/ppt/media/image147.png" Id="Rbe4d5cd823584e94" /><Relationship Type="http://schemas.openxmlformats.org/officeDocument/2006/relationships/image" Target="/ppt/media/image145.bmp" Id="R529e498fb7eb4c96" /><Relationship Type="http://schemas.openxmlformats.org/officeDocument/2006/relationships/image" Target="/ppt/media/image50.jpg" Id="Re0a35f0c3a244806" /><Relationship Type="http://schemas.openxmlformats.org/officeDocument/2006/relationships/image" Target="/ppt/media/image148.png" Id="R639d8604130543f9" /><Relationship Type="http://schemas.openxmlformats.org/officeDocument/2006/relationships/image" Target="/ppt/media/image146.bmp" Id="R2fd700bfc1b84f48" /><Relationship Type="http://schemas.openxmlformats.org/officeDocument/2006/relationships/image" Target="/ppt/media/image147.bmp" Id="R01752b0f132c4130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fc4305a4be4bf1" /><Relationship Type="http://schemas.openxmlformats.org/officeDocument/2006/relationships/image" Target="/ppt/media/image149.png" Id="rId3" /><Relationship Type="http://schemas.openxmlformats.org/officeDocument/2006/relationships/image" Target="/ppt/media/image150.png" Id="R256f414367b244aa" /><Relationship Type="http://schemas.openxmlformats.org/officeDocument/2006/relationships/image" Target="/ppt/media/image148.bmp" Id="Rba0ab466fccc462e" /><Relationship Type="http://schemas.openxmlformats.org/officeDocument/2006/relationships/image" Target="/ppt/media/image51.jpg" Id="Rd890ca2f5f464773" /><Relationship Type="http://schemas.openxmlformats.org/officeDocument/2006/relationships/image" Target="/ppt/media/image151.png" Id="R05dd3bf07f1249d5" /><Relationship Type="http://schemas.openxmlformats.org/officeDocument/2006/relationships/image" Target="/ppt/media/image149.bmp" Id="R26cf01c3dcb94954" /><Relationship Type="http://schemas.openxmlformats.org/officeDocument/2006/relationships/image" Target="/ppt/media/image150.bmp" Id="R7c844ccfcef9446f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a7e9d7ba5074a4c" /><Relationship Type="http://schemas.openxmlformats.org/officeDocument/2006/relationships/image" Target="/ppt/media/image152.png" Id="rId3" /><Relationship Type="http://schemas.openxmlformats.org/officeDocument/2006/relationships/image" Target="/ppt/media/image153.png" Id="R8d818d2c64c5471b" /><Relationship Type="http://schemas.openxmlformats.org/officeDocument/2006/relationships/image" Target="/ppt/media/image151.bmp" Id="Rc0421e628ea24b52" /><Relationship Type="http://schemas.openxmlformats.org/officeDocument/2006/relationships/image" Target="/ppt/media/image52.jpg" Id="R3399e406442b47b4" /><Relationship Type="http://schemas.openxmlformats.org/officeDocument/2006/relationships/image" Target="/ppt/media/image154.png" Id="Re38ea374864c4caf" /><Relationship Type="http://schemas.openxmlformats.org/officeDocument/2006/relationships/image" Target="/ppt/media/image152.bmp" Id="Rde1fcb15f9734ad8" /><Relationship Type="http://schemas.openxmlformats.org/officeDocument/2006/relationships/image" Target="/ppt/media/image153.bmp" Id="R77bae9409bed4dd4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67e43013d3541a1" /><Relationship Type="http://schemas.openxmlformats.org/officeDocument/2006/relationships/image" Target="/ppt/media/image155.png" Id="rId3" /><Relationship Type="http://schemas.openxmlformats.org/officeDocument/2006/relationships/image" Target="/ppt/media/image156.png" Id="Re8037eb2348348b2" /><Relationship Type="http://schemas.openxmlformats.org/officeDocument/2006/relationships/image" Target="/ppt/media/image154.bmp" Id="Rdd6a972649474c2b" /><Relationship Type="http://schemas.openxmlformats.org/officeDocument/2006/relationships/image" Target="/ppt/media/image53.jpg" Id="R23a1ca6696154fb7" /><Relationship Type="http://schemas.openxmlformats.org/officeDocument/2006/relationships/image" Target="/ppt/media/image157.png" Id="R739961bdcb1043fd" /><Relationship Type="http://schemas.openxmlformats.org/officeDocument/2006/relationships/image" Target="/ppt/media/image155.bmp" Id="R9e609e17be38447c" /><Relationship Type="http://schemas.openxmlformats.org/officeDocument/2006/relationships/image" Target="/ppt/media/image156.bmp" Id="R05d1998edc6d4c96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fe25dc6bb50444e" /><Relationship Type="http://schemas.openxmlformats.org/officeDocument/2006/relationships/image" Target="/ppt/media/image158.png" Id="rId3" /><Relationship Type="http://schemas.openxmlformats.org/officeDocument/2006/relationships/image" Target="/ppt/media/image159.png" Id="R2e493c21e6e843d8" /><Relationship Type="http://schemas.openxmlformats.org/officeDocument/2006/relationships/image" Target="/ppt/media/image157.bmp" Id="R169ecfb229704a28" /><Relationship Type="http://schemas.openxmlformats.org/officeDocument/2006/relationships/image" Target="/ppt/media/image54.jpg" Id="R9076198c4e7a483a" /><Relationship Type="http://schemas.openxmlformats.org/officeDocument/2006/relationships/image" Target="/ppt/media/image160.png" Id="R3fe2fd2ae1094686" /><Relationship Type="http://schemas.openxmlformats.org/officeDocument/2006/relationships/image" Target="/ppt/media/image158.bmp" Id="R2b343885f99744c6" /><Relationship Type="http://schemas.openxmlformats.org/officeDocument/2006/relationships/image" Target="/ppt/media/image159.bmp" Id="Re05ba8daa578426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5842b39a0754cbf" /><Relationship Type="http://schemas.openxmlformats.org/officeDocument/2006/relationships/image" Target="/ppt/media/image161.png" Id="rId3" /><Relationship Type="http://schemas.openxmlformats.org/officeDocument/2006/relationships/image" Target="/ppt/media/image162.png" Id="Rc161400fffe84782" /><Relationship Type="http://schemas.openxmlformats.org/officeDocument/2006/relationships/image" Target="/ppt/media/image160.bmp" Id="Rf65225af073247a2" /><Relationship Type="http://schemas.openxmlformats.org/officeDocument/2006/relationships/image" Target="/ppt/media/image55.jpg" Id="R50331be2a070429c" /><Relationship Type="http://schemas.openxmlformats.org/officeDocument/2006/relationships/image" Target="/ppt/media/image163.png" Id="R1087f8533de0450a" /><Relationship Type="http://schemas.openxmlformats.org/officeDocument/2006/relationships/image" Target="/ppt/media/image161.bmp" Id="R59aaaffe2123415d" /><Relationship Type="http://schemas.openxmlformats.org/officeDocument/2006/relationships/image" Target="/ppt/media/image162.bmp" Id="Rf9314b87c9964835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b0b0e7efed44c60" /><Relationship Type="http://schemas.openxmlformats.org/officeDocument/2006/relationships/image" Target="/ppt/media/image164.png" Id="rId3" /><Relationship Type="http://schemas.openxmlformats.org/officeDocument/2006/relationships/image" Target="/ppt/media/image165.png" Id="R8f29512f6edc4200" /><Relationship Type="http://schemas.openxmlformats.org/officeDocument/2006/relationships/image" Target="/ppt/media/image163.bmp" Id="R1ca23e36d34f41b6" /><Relationship Type="http://schemas.openxmlformats.org/officeDocument/2006/relationships/image" Target="/ppt/media/image56.jpg" Id="R6ecf1c7e9edb4e97" /><Relationship Type="http://schemas.openxmlformats.org/officeDocument/2006/relationships/image" Target="/ppt/media/image166.png" Id="R8a32f102f64843ea" /><Relationship Type="http://schemas.openxmlformats.org/officeDocument/2006/relationships/image" Target="/ppt/media/image164.bmp" Id="R82c0bb4548d64816" /><Relationship Type="http://schemas.openxmlformats.org/officeDocument/2006/relationships/image" Target="/ppt/media/image165.bmp" Id="R3d3918fc687a4496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1ea1abe61ec4d04" /><Relationship Type="http://schemas.openxmlformats.org/officeDocument/2006/relationships/image" Target="/ppt/media/image167.png" Id="rId3" /><Relationship Type="http://schemas.openxmlformats.org/officeDocument/2006/relationships/image" Target="/ppt/media/image168.png" Id="Rb937cb8ec08248a2" /><Relationship Type="http://schemas.openxmlformats.org/officeDocument/2006/relationships/image" Target="/ppt/media/image166.bmp" Id="R9f1f832dc7174fef" /><Relationship Type="http://schemas.openxmlformats.org/officeDocument/2006/relationships/image" Target="/ppt/media/image57.jpg" Id="R8f84d89ffc324679" /><Relationship Type="http://schemas.openxmlformats.org/officeDocument/2006/relationships/image" Target="/ppt/media/image169.png" Id="Rb4c03acf46e04e38" /><Relationship Type="http://schemas.openxmlformats.org/officeDocument/2006/relationships/image" Target="/ppt/media/image167.bmp" Id="Redb78619970d4a40" /><Relationship Type="http://schemas.openxmlformats.org/officeDocument/2006/relationships/image" Target="/ppt/media/image168.bmp" Id="R9d9da430a92a440a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e45d95899fd4cf4" /><Relationship Type="http://schemas.openxmlformats.org/officeDocument/2006/relationships/image" Target="/ppt/media/image170.png" Id="rId3" /><Relationship Type="http://schemas.openxmlformats.org/officeDocument/2006/relationships/image" Target="/ppt/media/image171.png" Id="R538898b371ee4f64" /><Relationship Type="http://schemas.openxmlformats.org/officeDocument/2006/relationships/image" Target="/ppt/media/image169.bmp" Id="R58744c215bc14e8e" /><Relationship Type="http://schemas.openxmlformats.org/officeDocument/2006/relationships/image" Target="/ppt/media/image58.jpg" Id="Rbdab817d88fc48be" /><Relationship Type="http://schemas.openxmlformats.org/officeDocument/2006/relationships/image" Target="/ppt/media/image172.png" Id="R16861b756b8543db" /><Relationship Type="http://schemas.openxmlformats.org/officeDocument/2006/relationships/image" Target="/ppt/media/image170.bmp" Id="R9ff43740c43d4635" /><Relationship Type="http://schemas.openxmlformats.org/officeDocument/2006/relationships/image" Target="/ppt/media/image171.bmp" Id="Rebdeeacfabbe4e45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3bb9258a6534543" /><Relationship Type="http://schemas.openxmlformats.org/officeDocument/2006/relationships/image" Target="/ppt/media/image173.png" Id="rId3" /><Relationship Type="http://schemas.openxmlformats.org/officeDocument/2006/relationships/image" Target="/ppt/media/image174.png" Id="R45cc085a0aa44c16" /><Relationship Type="http://schemas.openxmlformats.org/officeDocument/2006/relationships/image" Target="/ppt/media/image172.bmp" Id="Redf2ff638e4c4f9c" /><Relationship Type="http://schemas.openxmlformats.org/officeDocument/2006/relationships/image" Target="/ppt/media/image59.jpg" Id="R74232da4a0df40d9" /><Relationship Type="http://schemas.openxmlformats.org/officeDocument/2006/relationships/image" Target="/ppt/media/image175.png" Id="R8ca7113e4fdc48dc" /><Relationship Type="http://schemas.openxmlformats.org/officeDocument/2006/relationships/image" Target="/ppt/media/image173.bmp" Id="Ra5339935a12a4c86" /><Relationship Type="http://schemas.openxmlformats.org/officeDocument/2006/relationships/image" Target="/ppt/media/image174.bmp" Id="R1b1a34d410ff4ca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3902fa6509d472b" /><Relationship Type="http://schemas.openxmlformats.org/officeDocument/2006/relationships/image" Target="/ppt/media/image14.png" Id="rId3" /><Relationship Type="http://schemas.openxmlformats.org/officeDocument/2006/relationships/image" Target="/ppt/media/image15.png" Id="Rf0cd47bd17fc467b" /><Relationship Type="http://schemas.openxmlformats.org/officeDocument/2006/relationships/image" Target="/ppt/media/image13.bmp" Id="Rcf21203fe5bd4731" /><Relationship Type="http://schemas.openxmlformats.org/officeDocument/2006/relationships/image" Target="/ppt/media/image6.jpg" Id="Rdfc681b004ad40a8" /><Relationship Type="http://schemas.openxmlformats.org/officeDocument/2006/relationships/image" Target="/ppt/media/image16.png" Id="Rdba038d751d645da" /><Relationship Type="http://schemas.openxmlformats.org/officeDocument/2006/relationships/image" Target="/ppt/media/image14.bmp" Id="Rcb528c09b80f4131" /><Relationship Type="http://schemas.openxmlformats.org/officeDocument/2006/relationships/image" Target="/ppt/media/image15.bmp" Id="Rf45659d8dfe445e5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2ea42eba0e409b" /><Relationship Type="http://schemas.openxmlformats.org/officeDocument/2006/relationships/image" Target="/ppt/media/image176.png" Id="rId3" /><Relationship Type="http://schemas.openxmlformats.org/officeDocument/2006/relationships/image" Target="/ppt/media/image177.png" Id="Rd46e1f84de33455b" /><Relationship Type="http://schemas.openxmlformats.org/officeDocument/2006/relationships/image" Target="/ppt/media/image175.bmp" Id="Rd61cf7224f6c4953" /><Relationship Type="http://schemas.openxmlformats.org/officeDocument/2006/relationships/image" Target="/ppt/media/image60.jpg" Id="R919501bb14e044f8" /><Relationship Type="http://schemas.openxmlformats.org/officeDocument/2006/relationships/image" Target="/ppt/media/image178.png" Id="Re5485a9fb5de4fe9" /><Relationship Type="http://schemas.openxmlformats.org/officeDocument/2006/relationships/image" Target="/ppt/media/image176.bmp" Id="Rd90c556492d54b51" /><Relationship Type="http://schemas.openxmlformats.org/officeDocument/2006/relationships/image" Target="/ppt/media/image177.bmp" Id="R0a46e7407d2242cb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113945878e942aa" /><Relationship Type="http://schemas.openxmlformats.org/officeDocument/2006/relationships/image" Target="/ppt/media/image179.png" Id="rId3" /><Relationship Type="http://schemas.openxmlformats.org/officeDocument/2006/relationships/image" Target="/ppt/media/image180.png" Id="R900751d9ffc349bd" /><Relationship Type="http://schemas.openxmlformats.org/officeDocument/2006/relationships/image" Target="/ppt/media/image178.bmp" Id="R7d5685fee2074573" /><Relationship Type="http://schemas.openxmlformats.org/officeDocument/2006/relationships/image" Target="/ppt/media/image61.jpg" Id="R748650959d004bf5" /><Relationship Type="http://schemas.openxmlformats.org/officeDocument/2006/relationships/image" Target="/ppt/media/image181.png" Id="R3b6e6acc190d4d1d" /><Relationship Type="http://schemas.openxmlformats.org/officeDocument/2006/relationships/image" Target="/ppt/media/image179.bmp" Id="Ra199e95cd5034f76" /><Relationship Type="http://schemas.openxmlformats.org/officeDocument/2006/relationships/image" Target="/ppt/media/image180.bmp" Id="R98b6125b5a45428c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8ee8b26c8284e2d" /><Relationship Type="http://schemas.openxmlformats.org/officeDocument/2006/relationships/image" Target="/ppt/media/image182.png" Id="rId3" /><Relationship Type="http://schemas.openxmlformats.org/officeDocument/2006/relationships/image" Target="/ppt/media/image183.png" Id="R240297c5e1864d18" /><Relationship Type="http://schemas.openxmlformats.org/officeDocument/2006/relationships/image" Target="/ppt/media/image181.bmp" Id="Rd468e1611c984ac7" /><Relationship Type="http://schemas.openxmlformats.org/officeDocument/2006/relationships/image" Target="/ppt/media/image62.jpg" Id="Rbad1158450354a05" /><Relationship Type="http://schemas.openxmlformats.org/officeDocument/2006/relationships/image" Target="/ppt/media/image184.png" Id="R635e954ca46248f9" /><Relationship Type="http://schemas.openxmlformats.org/officeDocument/2006/relationships/image" Target="/ppt/media/image182.bmp" Id="R1e4fd71475644e18" /><Relationship Type="http://schemas.openxmlformats.org/officeDocument/2006/relationships/image" Target="/ppt/media/image183.bmp" Id="Rb67ada2bfff84655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55747ea7bc8461f" /><Relationship Type="http://schemas.openxmlformats.org/officeDocument/2006/relationships/image" Target="/ppt/media/image185.png" Id="rId3" /><Relationship Type="http://schemas.openxmlformats.org/officeDocument/2006/relationships/image" Target="/ppt/media/image186.png" Id="R44d18862f4c04bec" /><Relationship Type="http://schemas.openxmlformats.org/officeDocument/2006/relationships/image" Target="/ppt/media/image184.bmp" Id="R359676b64e074ca3" /><Relationship Type="http://schemas.openxmlformats.org/officeDocument/2006/relationships/image" Target="/ppt/media/image63.jpg" Id="R0540b2ac44d14fd9" /><Relationship Type="http://schemas.openxmlformats.org/officeDocument/2006/relationships/image" Target="/ppt/media/image187.png" Id="R281ad73ac9e94bdd" /><Relationship Type="http://schemas.openxmlformats.org/officeDocument/2006/relationships/image" Target="/ppt/media/image185.bmp" Id="Ree8fbcad913f4d68" /><Relationship Type="http://schemas.openxmlformats.org/officeDocument/2006/relationships/image" Target="/ppt/media/image186.bmp" Id="Re02ea0d0f3ce4b1c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ccba67dfd874f48" /><Relationship Type="http://schemas.openxmlformats.org/officeDocument/2006/relationships/image" Target="/ppt/media/image188.png" Id="rId3" /><Relationship Type="http://schemas.openxmlformats.org/officeDocument/2006/relationships/image" Target="/ppt/media/image189.png" Id="R6c90f6a96963488e" /><Relationship Type="http://schemas.openxmlformats.org/officeDocument/2006/relationships/image" Target="/ppt/media/image187.bmp" Id="R26e807b51301470c" /><Relationship Type="http://schemas.openxmlformats.org/officeDocument/2006/relationships/image" Target="/ppt/media/image64.jpg" Id="R73fa125babdb4751" /><Relationship Type="http://schemas.openxmlformats.org/officeDocument/2006/relationships/image" Target="/ppt/media/image190.png" Id="R0e19b3feb8a04a0a" /><Relationship Type="http://schemas.openxmlformats.org/officeDocument/2006/relationships/image" Target="/ppt/media/image188.bmp" Id="Rc34e52e5d9284d05" /><Relationship Type="http://schemas.openxmlformats.org/officeDocument/2006/relationships/image" Target="/ppt/media/image189.bmp" Id="Rf8ed603c8e294409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e0ab0be097741f9" /><Relationship Type="http://schemas.openxmlformats.org/officeDocument/2006/relationships/image" Target="/ppt/media/image191.png" Id="rId3" /><Relationship Type="http://schemas.openxmlformats.org/officeDocument/2006/relationships/image" Target="/ppt/media/image192.png" Id="R19ac0aff30844254" /><Relationship Type="http://schemas.openxmlformats.org/officeDocument/2006/relationships/image" Target="/ppt/media/image190.bmp" Id="Rf2b2a2ead71140b5" /><Relationship Type="http://schemas.openxmlformats.org/officeDocument/2006/relationships/image" Target="/ppt/media/image65.jpg" Id="R0f514f08d7d447a5" /><Relationship Type="http://schemas.openxmlformats.org/officeDocument/2006/relationships/image" Target="/ppt/media/image193.png" Id="Ra66715bb0b7d4e07" /><Relationship Type="http://schemas.openxmlformats.org/officeDocument/2006/relationships/image" Target="/ppt/media/image191.bmp" Id="R6fcb64483fff438d" /><Relationship Type="http://schemas.openxmlformats.org/officeDocument/2006/relationships/image" Target="/ppt/media/image192.bmp" Id="R10835b5892354223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fd06fcb6af4161" /><Relationship Type="http://schemas.openxmlformats.org/officeDocument/2006/relationships/image" Target="/ppt/media/image194.png" Id="rId3" /><Relationship Type="http://schemas.openxmlformats.org/officeDocument/2006/relationships/image" Target="/ppt/media/image195.png" Id="R530afa1c9b97491c" /><Relationship Type="http://schemas.openxmlformats.org/officeDocument/2006/relationships/image" Target="/ppt/media/image193.bmp" Id="Rc552065f42544fa1" /><Relationship Type="http://schemas.openxmlformats.org/officeDocument/2006/relationships/image" Target="/ppt/media/image66.jpg" Id="Ra24ad61578e44ada" /><Relationship Type="http://schemas.openxmlformats.org/officeDocument/2006/relationships/image" Target="/ppt/media/image196.png" Id="R72a3655f231f4c7f" /><Relationship Type="http://schemas.openxmlformats.org/officeDocument/2006/relationships/image" Target="/ppt/media/image194.bmp" Id="R280eb977dfa840c7" /><Relationship Type="http://schemas.openxmlformats.org/officeDocument/2006/relationships/image" Target="/ppt/media/image195.bmp" Id="R4adb24f46f3f49a0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d6d812e9faa4616" /><Relationship Type="http://schemas.openxmlformats.org/officeDocument/2006/relationships/image" Target="/ppt/media/image197.png" Id="rId3" /><Relationship Type="http://schemas.openxmlformats.org/officeDocument/2006/relationships/image" Target="/ppt/media/image198.png" Id="R219daafaa5714d06" /><Relationship Type="http://schemas.openxmlformats.org/officeDocument/2006/relationships/image" Target="/ppt/media/image196.bmp" Id="Rabf797e27efa4209" /><Relationship Type="http://schemas.openxmlformats.org/officeDocument/2006/relationships/image" Target="/ppt/media/image67.jpg" Id="Re00d74fd1a014c20" /><Relationship Type="http://schemas.openxmlformats.org/officeDocument/2006/relationships/image" Target="/ppt/media/image199.png" Id="Rd90de8efd8e54689" /><Relationship Type="http://schemas.openxmlformats.org/officeDocument/2006/relationships/image" Target="/ppt/media/image197.bmp" Id="R6c2658dedf044e99" /><Relationship Type="http://schemas.openxmlformats.org/officeDocument/2006/relationships/image" Target="/ppt/media/image198.bmp" Id="R27bf16c31ec94bb8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d8d6b69586437f" /><Relationship Type="http://schemas.openxmlformats.org/officeDocument/2006/relationships/image" Target="/ppt/media/image200.png" Id="rId3" /><Relationship Type="http://schemas.openxmlformats.org/officeDocument/2006/relationships/image" Target="/ppt/media/image201.png" Id="R46fab2287dda483a" /><Relationship Type="http://schemas.openxmlformats.org/officeDocument/2006/relationships/image" Target="/ppt/media/image199.bmp" Id="R4a62f9c5b01b4f3d" /><Relationship Type="http://schemas.openxmlformats.org/officeDocument/2006/relationships/image" Target="/ppt/media/image68.jpg" Id="R3e7c813e96d6488b" /><Relationship Type="http://schemas.openxmlformats.org/officeDocument/2006/relationships/image" Target="/ppt/media/image202.png" Id="Rb8e10d21946546ce" /><Relationship Type="http://schemas.openxmlformats.org/officeDocument/2006/relationships/image" Target="/ppt/media/image200.bmp" Id="R2b9e7803efd64533" /><Relationship Type="http://schemas.openxmlformats.org/officeDocument/2006/relationships/image" Target="/ppt/media/image201.bmp" Id="Ra09743a3c2b54f13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29fe52625374d37" /><Relationship Type="http://schemas.openxmlformats.org/officeDocument/2006/relationships/image" Target="/ppt/media/image203.png" Id="rId3" /><Relationship Type="http://schemas.openxmlformats.org/officeDocument/2006/relationships/image" Target="/ppt/media/image204.png" Id="R4a2a58a57cd54aba" /><Relationship Type="http://schemas.openxmlformats.org/officeDocument/2006/relationships/image" Target="/ppt/media/image202.bmp" Id="Re429f727c6d8478f" /><Relationship Type="http://schemas.openxmlformats.org/officeDocument/2006/relationships/image" Target="/ppt/media/image69.jpg" Id="R47870e1386f5418d" /><Relationship Type="http://schemas.openxmlformats.org/officeDocument/2006/relationships/image" Target="/ppt/media/image205.png" Id="Rf3fc7bf6b29a4286" /><Relationship Type="http://schemas.openxmlformats.org/officeDocument/2006/relationships/image" Target="/ppt/media/image203.bmp" Id="R897b44cf6ff04f9c" /><Relationship Type="http://schemas.openxmlformats.org/officeDocument/2006/relationships/image" Target="/ppt/media/image204.bmp" Id="R8cbf6150744241bc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d76ed7749f74367" /><Relationship Type="http://schemas.openxmlformats.org/officeDocument/2006/relationships/image" Target="/ppt/media/image17.png" Id="rId3" /><Relationship Type="http://schemas.openxmlformats.org/officeDocument/2006/relationships/image" Target="/ppt/media/image18.png" Id="R1f4497f09e504368" /><Relationship Type="http://schemas.openxmlformats.org/officeDocument/2006/relationships/image" Target="/ppt/media/image16.bmp" Id="Rad1032c2bb2b4348" /><Relationship Type="http://schemas.openxmlformats.org/officeDocument/2006/relationships/image" Target="/ppt/media/image7.jpg" Id="R2a19fab7dff64e3a" /><Relationship Type="http://schemas.openxmlformats.org/officeDocument/2006/relationships/image" Target="/ppt/media/image19.png" Id="Rd37292cb24eb472d" /><Relationship Type="http://schemas.openxmlformats.org/officeDocument/2006/relationships/image" Target="/ppt/media/image17.bmp" Id="R6c284c0ab0fc4a00" /><Relationship Type="http://schemas.openxmlformats.org/officeDocument/2006/relationships/image" Target="/ppt/media/image18.bmp" Id="R2244af58bd8b4edd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76cc4c183004e95" /><Relationship Type="http://schemas.openxmlformats.org/officeDocument/2006/relationships/image" Target="/ppt/media/image206.png" Id="rId3" /><Relationship Type="http://schemas.openxmlformats.org/officeDocument/2006/relationships/image" Target="/ppt/media/image207.png" Id="Re062e7faa7d94b03" /><Relationship Type="http://schemas.openxmlformats.org/officeDocument/2006/relationships/image" Target="/ppt/media/image205.bmp" Id="Rc9677bf103e54775" /><Relationship Type="http://schemas.openxmlformats.org/officeDocument/2006/relationships/image" Target="/ppt/media/image70.jpg" Id="R66bedc43f3d34fc7" /><Relationship Type="http://schemas.openxmlformats.org/officeDocument/2006/relationships/image" Target="/ppt/media/image208.png" Id="R5ff4c3cddc99425f" /><Relationship Type="http://schemas.openxmlformats.org/officeDocument/2006/relationships/image" Target="/ppt/media/image206.bmp" Id="R02fe65d015e546ba" /><Relationship Type="http://schemas.openxmlformats.org/officeDocument/2006/relationships/image" Target="/ppt/media/image207.bmp" Id="Ra916c2732c654707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86c78c9346840a1" /><Relationship Type="http://schemas.openxmlformats.org/officeDocument/2006/relationships/image" Target="/ppt/media/image209.png" Id="rId3" /><Relationship Type="http://schemas.openxmlformats.org/officeDocument/2006/relationships/image" Target="/ppt/media/image210.png" Id="Rb80a8ec34ba2432f" /><Relationship Type="http://schemas.openxmlformats.org/officeDocument/2006/relationships/image" Target="/ppt/media/image208.bmp" Id="Re936703bef2642ac" /><Relationship Type="http://schemas.openxmlformats.org/officeDocument/2006/relationships/image" Target="/ppt/media/image71.jpg" Id="R76290adf4f7b42ca" /><Relationship Type="http://schemas.openxmlformats.org/officeDocument/2006/relationships/image" Target="/ppt/media/image211.png" Id="Rcde84ebc4ab44dca" /><Relationship Type="http://schemas.openxmlformats.org/officeDocument/2006/relationships/image" Target="/ppt/media/image209.bmp" Id="R3b4028ebd15745cb" /><Relationship Type="http://schemas.openxmlformats.org/officeDocument/2006/relationships/image" Target="/ppt/media/image210.bmp" Id="Rc617e1f44ed64124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82302a7fbfa40ca" /><Relationship Type="http://schemas.openxmlformats.org/officeDocument/2006/relationships/image" Target="/ppt/media/image212.png" Id="rId3" /><Relationship Type="http://schemas.openxmlformats.org/officeDocument/2006/relationships/image" Target="/ppt/media/image213.png" Id="Rbac84270388d4c1f" /><Relationship Type="http://schemas.openxmlformats.org/officeDocument/2006/relationships/image" Target="/ppt/media/image211.bmp" Id="R911778c9485a4f7a" /><Relationship Type="http://schemas.openxmlformats.org/officeDocument/2006/relationships/image" Target="/ppt/media/image72.jpg" Id="R8d043f02ad1248be" /><Relationship Type="http://schemas.openxmlformats.org/officeDocument/2006/relationships/image" Target="/ppt/media/image214.png" Id="R4ef905b25cfa4b73" /><Relationship Type="http://schemas.openxmlformats.org/officeDocument/2006/relationships/image" Target="/ppt/media/image212.bmp" Id="R293e728932d14a9d" /><Relationship Type="http://schemas.openxmlformats.org/officeDocument/2006/relationships/image" Target="/ppt/media/image213.bmp" Id="R89fcf853c3a14193" /></Relationships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c1413baf08d4743" /><Relationship Type="http://schemas.openxmlformats.org/officeDocument/2006/relationships/image" Target="/ppt/media/image215.png" Id="rId3" /><Relationship Type="http://schemas.openxmlformats.org/officeDocument/2006/relationships/image" Target="/ppt/media/image216.png" Id="R0942e16fd9154a3d" /><Relationship Type="http://schemas.openxmlformats.org/officeDocument/2006/relationships/image" Target="/ppt/media/image214.bmp" Id="R57da5c5f1aaa4dba" /><Relationship Type="http://schemas.openxmlformats.org/officeDocument/2006/relationships/image" Target="/ppt/media/image73.jpg" Id="R773679658a174d5c" /><Relationship Type="http://schemas.openxmlformats.org/officeDocument/2006/relationships/image" Target="/ppt/media/image217.png" Id="Rcecd8d29c0aa49be" /><Relationship Type="http://schemas.openxmlformats.org/officeDocument/2006/relationships/image" Target="/ppt/media/image215.bmp" Id="R7e447483434d4a07" /><Relationship Type="http://schemas.openxmlformats.org/officeDocument/2006/relationships/image" Target="/ppt/media/image216.bmp" Id="Rf040508fac924ddc" /></Relationships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c0c509b58e541d8" /><Relationship Type="http://schemas.openxmlformats.org/officeDocument/2006/relationships/image" Target="/ppt/media/image218.png" Id="rId3" /><Relationship Type="http://schemas.openxmlformats.org/officeDocument/2006/relationships/image" Target="/ppt/media/image219.png" Id="Ra0bc9a97810c4493" /><Relationship Type="http://schemas.openxmlformats.org/officeDocument/2006/relationships/image" Target="/ppt/media/image217.bmp" Id="Rf80e0d3861204b43" /><Relationship Type="http://schemas.openxmlformats.org/officeDocument/2006/relationships/image" Target="/ppt/media/image74.jpg" Id="Rc6f1fc08766c43fa" /><Relationship Type="http://schemas.openxmlformats.org/officeDocument/2006/relationships/image" Target="/ppt/media/image220.png" Id="R27827356ee404d91" /><Relationship Type="http://schemas.openxmlformats.org/officeDocument/2006/relationships/image" Target="/ppt/media/image218.bmp" Id="Rf79944ea002844ef" /><Relationship Type="http://schemas.openxmlformats.org/officeDocument/2006/relationships/image" Target="/ppt/media/image219.bmp" Id="Rf546f6e24469410e" /></Relationships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ef99cf866f74fe1" /><Relationship Type="http://schemas.openxmlformats.org/officeDocument/2006/relationships/image" Target="/ppt/media/image221.png" Id="rId3" /><Relationship Type="http://schemas.openxmlformats.org/officeDocument/2006/relationships/image" Target="/ppt/media/image222.png" Id="Rea450da93d6e4bd7" /><Relationship Type="http://schemas.openxmlformats.org/officeDocument/2006/relationships/image" Target="/ppt/media/image220.bmp" Id="R1a95ab0f52af4cc3" /><Relationship Type="http://schemas.openxmlformats.org/officeDocument/2006/relationships/image" Target="/ppt/media/image75.jpg" Id="R7e73dce0085840b3" /><Relationship Type="http://schemas.openxmlformats.org/officeDocument/2006/relationships/image" Target="/ppt/media/image223.png" Id="Rfd3ca35753f348c5" /><Relationship Type="http://schemas.openxmlformats.org/officeDocument/2006/relationships/image" Target="/ppt/media/image221.bmp" Id="R82f514e8fc064c98" /><Relationship Type="http://schemas.openxmlformats.org/officeDocument/2006/relationships/image" Target="/ppt/media/image222.bmp" Id="R2240040569b34bb7" /></Relationships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54056bc22074a3c" /><Relationship Type="http://schemas.openxmlformats.org/officeDocument/2006/relationships/image" Target="/ppt/media/image224.png" Id="rId3" /><Relationship Type="http://schemas.openxmlformats.org/officeDocument/2006/relationships/image" Target="/ppt/media/image225.png" Id="R203fa995da904f65" /><Relationship Type="http://schemas.openxmlformats.org/officeDocument/2006/relationships/image" Target="/ppt/media/image223.bmp" Id="R0b4143ea230748f4" /><Relationship Type="http://schemas.openxmlformats.org/officeDocument/2006/relationships/image" Target="/ppt/media/image76.jpg" Id="R4e7043e2604149a7" /><Relationship Type="http://schemas.openxmlformats.org/officeDocument/2006/relationships/image" Target="/ppt/media/image226.png" Id="R2f4c3777a147427f" /><Relationship Type="http://schemas.openxmlformats.org/officeDocument/2006/relationships/image" Target="/ppt/media/image224.bmp" Id="R6f98841099f24291" /><Relationship Type="http://schemas.openxmlformats.org/officeDocument/2006/relationships/image" Target="/ppt/media/image225.bmp" Id="R3ac3d22970d14af4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a4495311a0142b0" /><Relationship Type="http://schemas.openxmlformats.org/officeDocument/2006/relationships/image" Target="/ppt/media/image227.png" Id="rId3" /><Relationship Type="http://schemas.openxmlformats.org/officeDocument/2006/relationships/image" Target="/ppt/media/image228.png" Id="Ra93cc19b08dd4937" /><Relationship Type="http://schemas.openxmlformats.org/officeDocument/2006/relationships/image" Target="/ppt/media/image226.bmp" Id="R7f82df622bcb41fa" /><Relationship Type="http://schemas.openxmlformats.org/officeDocument/2006/relationships/image" Target="/ppt/media/image77.jpg" Id="R342fa777a50e4183" /><Relationship Type="http://schemas.openxmlformats.org/officeDocument/2006/relationships/image" Target="/ppt/media/image229.png" Id="Rbea017e2f7034147" /><Relationship Type="http://schemas.openxmlformats.org/officeDocument/2006/relationships/image" Target="/ppt/media/image227.bmp" Id="Rf0eda2a22d8a4f75" /><Relationship Type="http://schemas.openxmlformats.org/officeDocument/2006/relationships/image" Target="/ppt/media/image228.bmp" Id="R29439cf9e41e41fc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8ac56af6654df2" /><Relationship Type="http://schemas.openxmlformats.org/officeDocument/2006/relationships/image" Target="/ppt/media/image230.png" Id="rId3" /><Relationship Type="http://schemas.openxmlformats.org/officeDocument/2006/relationships/image" Target="/ppt/media/image231.png" Id="R33388a78e2a24841" /><Relationship Type="http://schemas.openxmlformats.org/officeDocument/2006/relationships/image" Target="/ppt/media/image229.bmp" Id="Rad2aab7f5be644ee" /><Relationship Type="http://schemas.openxmlformats.org/officeDocument/2006/relationships/image" Target="/ppt/media/image78.jpg" Id="Rc4229f8386834d76" /><Relationship Type="http://schemas.openxmlformats.org/officeDocument/2006/relationships/image" Target="/ppt/media/image232.png" Id="Rdfe7fb90aa91439f" /><Relationship Type="http://schemas.openxmlformats.org/officeDocument/2006/relationships/image" Target="/ppt/media/image230.bmp" Id="Rfa188b80128d448f" /><Relationship Type="http://schemas.openxmlformats.org/officeDocument/2006/relationships/image" Target="/ppt/media/image231.bmp" Id="Rf249d6ce3f544750" /></Relationships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4de58f0fed04d96" /><Relationship Type="http://schemas.openxmlformats.org/officeDocument/2006/relationships/image" Target="/ppt/media/image233.png" Id="rId3" /><Relationship Type="http://schemas.openxmlformats.org/officeDocument/2006/relationships/image" Target="/ppt/media/image234.png" Id="R91d35a98e94642a6" /><Relationship Type="http://schemas.openxmlformats.org/officeDocument/2006/relationships/image" Target="/ppt/media/image232.bmp" Id="R9cde650dfa5c4cc6" /><Relationship Type="http://schemas.openxmlformats.org/officeDocument/2006/relationships/image" Target="/ppt/media/image79.jpg" Id="R78c59a6293dd4591" /><Relationship Type="http://schemas.openxmlformats.org/officeDocument/2006/relationships/image" Target="/ppt/media/image235.png" Id="Rd4967d106e6647b6" /><Relationship Type="http://schemas.openxmlformats.org/officeDocument/2006/relationships/image" Target="/ppt/media/image233.bmp" Id="R43d62750e3cf4e70" /><Relationship Type="http://schemas.openxmlformats.org/officeDocument/2006/relationships/image" Target="/ppt/media/image234.bmp" Id="Re17f22c94d6442e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7a027d57bf44c2" /><Relationship Type="http://schemas.openxmlformats.org/officeDocument/2006/relationships/image" Target="/ppt/media/image20.png" Id="rId3" /><Relationship Type="http://schemas.openxmlformats.org/officeDocument/2006/relationships/image" Target="/ppt/media/image21.png" Id="R470bcd7bd4504cef" /><Relationship Type="http://schemas.openxmlformats.org/officeDocument/2006/relationships/image" Target="/ppt/media/image19.bmp" Id="Rb7e3d2c8c073494a" /><Relationship Type="http://schemas.openxmlformats.org/officeDocument/2006/relationships/image" Target="/ppt/media/image8.jpg" Id="R996be378453f44e9" /><Relationship Type="http://schemas.openxmlformats.org/officeDocument/2006/relationships/image" Target="/ppt/media/image22.png" Id="R5921064c69c84c50" /><Relationship Type="http://schemas.openxmlformats.org/officeDocument/2006/relationships/image" Target="/ppt/media/image20.bmp" Id="R0847e0496b724fb1" /><Relationship Type="http://schemas.openxmlformats.org/officeDocument/2006/relationships/image" Target="/ppt/media/image21.bmp" Id="Rc0e3fa5db519492b" /></Relationships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18c5032a9cd4148" /><Relationship Type="http://schemas.openxmlformats.org/officeDocument/2006/relationships/image" Target="/ppt/media/image236.png" Id="rId3" /><Relationship Type="http://schemas.openxmlformats.org/officeDocument/2006/relationships/image" Target="/ppt/media/image237.png" Id="Reb1ec3e30e394ea4" /><Relationship Type="http://schemas.openxmlformats.org/officeDocument/2006/relationships/image" Target="/ppt/media/image235.bmp" Id="R05f53761d5ab4d6c" /><Relationship Type="http://schemas.openxmlformats.org/officeDocument/2006/relationships/image" Target="/ppt/media/image80.jpg" Id="Rbaa967b0ef5745d5" /><Relationship Type="http://schemas.openxmlformats.org/officeDocument/2006/relationships/image" Target="/ppt/media/image238.png" Id="R714eadfe07184267" /><Relationship Type="http://schemas.openxmlformats.org/officeDocument/2006/relationships/image" Target="/ppt/media/image236.bmp" Id="Rdebdabcb2ad14f0f" /><Relationship Type="http://schemas.openxmlformats.org/officeDocument/2006/relationships/image" Target="/ppt/media/image237.bmp" Id="R51a1812258e14899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3ba81efc2341f2" /><Relationship Type="http://schemas.openxmlformats.org/officeDocument/2006/relationships/image" Target="/ppt/media/image239.png" Id="rId3" /><Relationship Type="http://schemas.openxmlformats.org/officeDocument/2006/relationships/image" Target="/ppt/media/image240.png" Id="R40a2b63cf4314b2b" /><Relationship Type="http://schemas.openxmlformats.org/officeDocument/2006/relationships/image" Target="/ppt/media/image238.bmp" Id="R1e761bfafc684c49" /><Relationship Type="http://schemas.openxmlformats.org/officeDocument/2006/relationships/image" Target="/ppt/media/image81.jpg" Id="R78f2160af0df47ff" /><Relationship Type="http://schemas.openxmlformats.org/officeDocument/2006/relationships/image" Target="/ppt/media/image241.png" Id="R785ef026c7bd4937" /><Relationship Type="http://schemas.openxmlformats.org/officeDocument/2006/relationships/image" Target="/ppt/media/image239.bmp" Id="R5ead4731b9634c40" /><Relationship Type="http://schemas.openxmlformats.org/officeDocument/2006/relationships/image" Target="/ppt/media/image240.bmp" Id="Ra92c1eef14e74ebf" /></Relationships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84a8209950b45dc" /><Relationship Type="http://schemas.openxmlformats.org/officeDocument/2006/relationships/image" Target="/ppt/media/image242.png" Id="rId3" /><Relationship Type="http://schemas.openxmlformats.org/officeDocument/2006/relationships/image" Target="/ppt/media/image243.png" Id="R531bd5e1072a485b" /><Relationship Type="http://schemas.openxmlformats.org/officeDocument/2006/relationships/image" Target="/ppt/media/image241.bmp" Id="R6e3f60c0d3114107" /><Relationship Type="http://schemas.openxmlformats.org/officeDocument/2006/relationships/image" Target="/ppt/media/image82.jpg" Id="R3e60fa409ddb4a75" /><Relationship Type="http://schemas.openxmlformats.org/officeDocument/2006/relationships/image" Target="/ppt/media/image244.png" Id="Rd608955f150f4105" /><Relationship Type="http://schemas.openxmlformats.org/officeDocument/2006/relationships/image" Target="/ppt/media/image242.bmp" Id="Rb8e73c1c87874359" /><Relationship Type="http://schemas.openxmlformats.org/officeDocument/2006/relationships/image" Target="/ppt/media/image243.bmp" Id="R99ca2b6cf0fc4b1e" /></Relationships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980435a3c024080" /><Relationship Type="http://schemas.openxmlformats.org/officeDocument/2006/relationships/image" Target="/ppt/media/image245.png" Id="rId3" /><Relationship Type="http://schemas.openxmlformats.org/officeDocument/2006/relationships/image" Target="/ppt/media/image246.png" Id="R24bb8d690764492a" /><Relationship Type="http://schemas.openxmlformats.org/officeDocument/2006/relationships/image" Target="/ppt/media/image244.bmp" Id="R0b753e8955d44466" /><Relationship Type="http://schemas.openxmlformats.org/officeDocument/2006/relationships/image" Target="/ppt/media/image83.jpg" Id="R324b801c401d45e1" /><Relationship Type="http://schemas.openxmlformats.org/officeDocument/2006/relationships/image" Target="/ppt/media/image247.png" Id="R6490fb8b288b426d" /><Relationship Type="http://schemas.openxmlformats.org/officeDocument/2006/relationships/image" Target="/ppt/media/image245.bmp" Id="Rec027aa571574e32" /><Relationship Type="http://schemas.openxmlformats.org/officeDocument/2006/relationships/image" Target="/ppt/media/image246.bmp" Id="Rb5165a32bbdc402f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c9363b367c64282" /><Relationship Type="http://schemas.openxmlformats.org/officeDocument/2006/relationships/image" Target="/ppt/media/image248.png" Id="rId3" /><Relationship Type="http://schemas.openxmlformats.org/officeDocument/2006/relationships/image" Target="/ppt/media/image249.png" Id="R4919c52f7a804fe5" /><Relationship Type="http://schemas.openxmlformats.org/officeDocument/2006/relationships/image" Target="/ppt/media/image247.bmp" Id="Rafd703b822754c88" /><Relationship Type="http://schemas.openxmlformats.org/officeDocument/2006/relationships/image" Target="/ppt/media/image84.jpg" Id="R9887c29205034a4c" /><Relationship Type="http://schemas.openxmlformats.org/officeDocument/2006/relationships/image" Target="/ppt/media/image250.png" Id="R047d45a54ca74b6e" /><Relationship Type="http://schemas.openxmlformats.org/officeDocument/2006/relationships/image" Target="/ppt/media/image248.bmp" Id="R5f96378ce0bd49cd" /><Relationship Type="http://schemas.openxmlformats.org/officeDocument/2006/relationships/image" Target="/ppt/media/image249.bmp" Id="R00dbe7ae7b1a4e65" 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45880d50b664bde" /><Relationship Type="http://schemas.openxmlformats.org/officeDocument/2006/relationships/image" Target="/ppt/media/image251.png" Id="rId3" /><Relationship Type="http://schemas.openxmlformats.org/officeDocument/2006/relationships/image" Target="/ppt/media/image252.png" Id="R483468cd909f41d3" /><Relationship Type="http://schemas.openxmlformats.org/officeDocument/2006/relationships/image" Target="/ppt/media/image250.bmp" Id="Rbe977249aafc4315" /><Relationship Type="http://schemas.openxmlformats.org/officeDocument/2006/relationships/image" Target="/ppt/media/image85.jpg" Id="R76326056e29a4ebf" /><Relationship Type="http://schemas.openxmlformats.org/officeDocument/2006/relationships/image" Target="/ppt/media/image253.png" Id="Rb6b65088747c4a15" /><Relationship Type="http://schemas.openxmlformats.org/officeDocument/2006/relationships/image" Target="/ppt/media/image251.bmp" Id="Rd05b64c0597b4fd4" /><Relationship Type="http://schemas.openxmlformats.org/officeDocument/2006/relationships/image" Target="/ppt/media/image252.bmp" Id="Rd5dcecb24a4843e3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e01079176894845" /><Relationship Type="http://schemas.openxmlformats.org/officeDocument/2006/relationships/image" Target="/ppt/media/image254.png" Id="rId3" /><Relationship Type="http://schemas.openxmlformats.org/officeDocument/2006/relationships/image" Target="/ppt/media/image255.png" Id="R30a660874b034ca4" /><Relationship Type="http://schemas.openxmlformats.org/officeDocument/2006/relationships/image" Target="/ppt/media/image253.bmp" Id="R65ca4924ec9644d2" /><Relationship Type="http://schemas.openxmlformats.org/officeDocument/2006/relationships/image" Target="/ppt/media/image86.jpg" Id="R0307efe2478e466d" /><Relationship Type="http://schemas.openxmlformats.org/officeDocument/2006/relationships/image" Target="/ppt/media/image256.png" Id="Ra60f63a96d81434c" /><Relationship Type="http://schemas.openxmlformats.org/officeDocument/2006/relationships/image" Target="/ppt/media/image254.bmp" Id="Rfb2f3cc4a55742a4" /><Relationship Type="http://schemas.openxmlformats.org/officeDocument/2006/relationships/image" Target="/ppt/media/image255.bmp" Id="R241d716bb5a34431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ec4baa4387a44f2" /><Relationship Type="http://schemas.openxmlformats.org/officeDocument/2006/relationships/image" Target="/ppt/media/image257.png" Id="rId3" /><Relationship Type="http://schemas.openxmlformats.org/officeDocument/2006/relationships/image" Target="/ppt/media/image258.png" Id="Rada57641eb15499a" /><Relationship Type="http://schemas.openxmlformats.org/officeDocument/2006/relationships/image" Target="/ppt/media/image256.bmp" Id="Rfe114432c42a43bd" /><Relationship Type="http://schemas.openxmlformats.org/officeDocument/2006/relationships/image" Target="/ppt/media/image87.jpg" Id="R8b56f6b4bc404c5c" /><Relationship Type="http://schemas.openxmlformats.org/officeDocument/2006/relationships/image" Target="/ppt/media/image259.png" Id="Rd09f7a8afdc04204" /><Relationship Type="http://schemas.openxmlformats.org/officeDocument/2006/relationships/image" Target="/ppt/media/image257.bmp" Id="Rb7cbfb6684a7447c" /><Relationship Type="http://schemas.openxmlformats.org/officeDocument/2006/relationships/image" Target="/ppt/media/image258.bmp" Id="Rf8d0a68841d14b9d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53f145fe8e64de3" /><Relationship Type="http://schemas.openxmlformats.org/officeDocument/2006/relationships/image" Target="/ppt/media/image260.png" Id="rId3" /><Relationship Type="http://schemas.openxmlformats.org/officeDocument/2006/relationships/image" Target="/ppt/media/image261.png" Id="R2159920b616d465b" /><Relationship Type="http://schemas.openxmlformats.org/officeDocument/2006/relationships/image" Target="/ppt/media/image259.bmp" Id="R239d579e989d4e19" /><Relationship Type="http://schemas.openxmlformats.org/officeDocument/2006/relationships/image" Target="/ppt/media/image88.jpg" Id="R9e3f17008304470c" /><Relationship Type="http://schemas.openxmlformats.org/officeDocument/2006/relationships/image" Target="/ppt/media/image262.png" Id="R8d5a816fd0cf4894" /><Relationship Type="http://schemas.openxmlformats.org/officeDocument/2006/relationships/image" Target="/ppt/media/image260.bmp" Id="R5d6344193db84e71" /><Relationship Type="http://schemas.openxmlformats.org/officeDocument/2006/relationships/image" Target="/ppt/media/image261.bmp" Id="R88d5ce81b3a84fec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681dea38533484f" /><Relationship Type="http://schemas.openxmlformats.org/officeDocument/2006/relationships/image" Target="/ppt/media/image263.png" Id="rId3" /><Relationship Type="http://schemas.openxmlformats.org/officeDocument/2006/relationships/image" Target="/ppt/media/image264.png" Id="R1e194fa674de4204" /><Relationship Type="http://schemas.openxmlformats.org/officeDocument/2006/relationships/image" Target="/ppt/media/image262.bmp" Id="Rf2fafdea83124c6e" /><Relationship Type="http://schemas.openxmlformats.org/officeDocument/2006/relationships/image" Target="/ppt/media/image89.jpg" Id="R89cca3dd10f24eb7" /><Relationship Type="http://schemas.openxmlformats.org/officeDocument/2006/relationships/image" Target="/ppt/media/image265.png" Id="R254dcad2f4004b93" /><Relationship Type="http://schemas.openxmlformats.org/officeDocument/2006/relationships/image" Target="/ppt/media/image263.bmp" Id="R713b2a90d13f4de4" /><Relationship Type="http://schemas.openxmlformats.org/officeDocument/2006/relationships/image" Target="/ppt/media/image264.bmp" Id="R628f5e3772904cbf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3c7752feba41ee" /><Relationship Type="http://schemas.openxmlformats.org/officeDocument/2006/relationships/image" Target="/ppt/media/image23.png" Id="rId3" /><Relationship Type="http://schemas.openxmlformats.org/officeDocument/2006/relationships/image" Target="/ppt/media/image24.png" Id="R842e56335fcc4b56" /><Relationship Type="http://schemas.openxmlformats.org/officeDocument/2006/relationships/image" Target="/ppt/media/image22.bmp" Id="R3af08f63bc12445e" /><Relationship Type="http://schemas.openxmlformats.org/officeDocument/2006/relationships/image" Target="/ppt/media/image9.jpg" Id="R0529657acdb04912" /><Relationship Type="http://schemas.openxmlformats.org/officeDocument/2006/relationships/image" Target="/ppt/media/image25.png" Id="R1e466df11cb74ab9" /><Relationship Type="http://schemas.openxmlformats.org/officeDocument/2006/relationships/image" Target="/ppt/media/image23.bmp" Id="R4af8a4e2a00d4f2d" /><Relationship Type="http://schemas.openxmlformats.org/officeDocument/2006/relationships/image" Target="/ppt/media/image24.bmp" Id="Rfbd844df630f48d3" 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88a9d44f361458a" /><Relationship Type="http://schemas.openxmlformats.org/officeDocument/2006/relationships/image" Target="/ppt/media/image266.png" Id="rId3" /><Relationship Type="http://schemas.openxmlformats.org/officeDocument/2006/relationships/image" Target="/ppt/media/image267.png" Id="R3dae0fd401214009" /><Relationship Type="http://schemas.openxmlformats.org/officeDocument/2006/relationships/image" Target="/ppt/media/image265.bmp" Id="R51bca6865a9a47fa" /><Relationship Type="http://schemas.openxmlformats.org/officeDocument/2006/relationships/image" Target="/ppt/media/image90.jpg" Id="R8253f3b97d0f4c19" /><Relationship Type="http://schemas.openxmlformats.org/officeDocument/2006/relationships/image" Target="/ppt/media/image268.png" Id="Rcd139e81c2734860" /><Relationship Type="http://schemas.openxmlformats.org/officeDocument/2006/relationships/image" Target="/ppt/media/image266.bmp" Id="R3deb73d59e674dcf" /><Relationship Type="http://schemas.openxmlformats.org/officeDocument/2006/relationships/image" Target="/ppt/media/image267.bmp" Id="Rd22a725d6d3a47b3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b0dd7dc49cf4895" /><Relationship Type="http://schemas.openxmlformats.org/officeDocument/2006/relationships/image" Target="/ppt/media/image269.png" Id="rId3" /><Relationship Type="http://schemas.openxmlformats.org/officeDocument/2006/relationships/image" Target="/ppt/media/image270.png" Id="R3bca78458e224a35" /><Relationship Type="http://schemas.openxmlformats.org/officeDocument/2006/relationships/image" Target="/ppt/media/image268.bmp" Id="Rbbc5fae9af3f4f4f" /><Relationship Type="http://schemas.openxmlformats.org/officeDocument/2006/relationships/image" Target="/ppt/media/image91.jpg" Id="Rd20411382b024cea" /><Relationship Type="http://schemas.openxmlformats.org/officeDocument/2006/relationships/image" Target="/ppt/media/image271.png" Id="R0dd896ef46524774" /><Relationship Type="http://schemas.openxmlformats.org/officeDocument/2006/relationships/image" Target="/ppt/media/image269.bmp" Id="R23f4473ab6df41db" /><Relationship Type="http://schemas.openxmlformats.org/officeDocument/2006/relationships/image" Target="/ppt/media/image270.bmp" Id="R60e12d2515034daf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5ac9a3d1c0b42b8" /><Relationship Type="http://schemas.openxmlformats.org/officeDocument/2006/relationships/image" Target="/ppt/media/image272.png" Id="rId3" /><Relationship Type="http://schemas.openxmlformats.org/officeDocument/2006/relationships/image" Target="/ppt/media/image273.png" Id="R83d00574966942ca" /><Relationship Type="http://schemas.openxmlformats.org/officeDocument/2006/relationships/image" Target="/ppt/media/image271.bmp" Id="Ra3e1ae6f6b394a5f" /><Relationship Type="http://schemas.openxmlformats.org/officeDocument/2006/relationships/image" Target="/ppt/media/image92.jpg" Id="Rb127bb7e607747ae" /><Relationship Type="http://schemas.openxmlformats.org/officeDocument/2006/relationships/image" Target="/ppt/media/image274.png" Id="Ra7862fbf3c9d46d0" /><Relationship Type="http://schemas.openxmlformats.org/officeDocument/2006/relationships/image" Target="/ppt/media/image272.bmp" Id="R11bd477912974202" /><Relationship Type="http://schemas.openxmlformats.org/officeDocument/2006/relationships/image" Target="/ppt/media/image273.bmp" Id="R5de0ddb33844468a" /></Relationships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648c2dd930495c" /><Relationship Type="http://schemas.openxmlformats.org/officeDocument/2006/relationships/image" Target="/ppt/media/image275.png" Id="rId3" /><Relationship Type="http://schemas.openxmlformats.org/officeDocument/2006/relationships/image" Target="/ppt/media/image276.png" Id="Rcf736a27b6344b20" /><Relationship Type="http://schemas.openxmlformats.org/officeDocument/2006/relationships/image" Target="/ppt/media/image274.bmp" Id="R892ef0e3cf134ece" /><Relationship Type="http://schemas.openxmlformats.org/officeDocument/2006/relationships/image" Target="/ppt/media/image93.jpg" Id="R494294127f224fe9" /><Relationship Type="http://schemas.openxmlformats.org/officeDocument/2006/relationships/image" Target="/ppt/media/image277.png" Id="Rf5ac4befbf144ad7" /><Relationship Type="http://schemas.openxmlformats.org/officeDocument/2006/relationships/image" Target="/ppt/media/image275.bmp" Id="R217d2c2b4a61476f" /><Relationship Type="http://schemas.openxmlformats.org/officeDocument/2006/relationships/image" Target="/ppt/media/image276.bmp" Id="R17dde46770cd4c6c" /></Relationships>
</file>

<file path=ppt/slides/_rels/slide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f68446fd1864187" /><Relationship Type="http://schemas.openxmlformats.org/officeDocument/2006/relationships/image" Target="/ppt/media/image278.png" Id="rId3" /><Relationship Type="http://schemas.openxmlformats.org/officeDocument/2006/relationships/image" Target="/ppt/media/image279.png" Id="Rc6ffb4320b6c4e11" /><Relationship Type="http://schemas.openxmlformats.org/officeDocument/2006/relationships/image" Target="/ppt/media/image277.bmp" Id="R99c6d5fb5e2745c3" /><Relationship Type="http://schemas.openxmlformats.org/officeDocument/2006/relationships/image" Target="/ppt/media/image94.jpg" Id="R3f6012568e164608" /><Relationship Type="http://schemas.openxmlformats.org/officeDocument/2006/relationships/image" Target="/ppt/media/image280.png" Id="R04760dfbb58b46d7" /><Relationship Type="http://schemas.openxmlformats.org/officeDocument/2006/relationships/image" Target="/ppt/media/image278.bmp" Id="R88659896956b4f55" /><Relationship Type="http://schemas.openxmlformats.org/officeDocument/2006/relationships/image" Target="/ppt/media/image279.bmp" Id="Re0f533a7d1e143d3" /></Relationships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8d0585c513f4e7b" /><Relationship Type="http://schemas.openxmlformats.org/officeDocument/2006/relationships/image" Target="/ppt/media/image281.png" Id="rId3" /><Relationship Type="http://schemas.openxmlformats.org/officeDocument/2006/relationships/image" Target="/ppt/media/image282.png" Id="R9f05f61e92424bc8" /><Relationship Type="http://schemas.openxmlformats.org/officeDocument/2006/relationships/image" Target="/ppt/media/image280.bmp" Id="R919278939c9945f1" /><Relationship Type="http://schemas.openxmlformats.org/officeDocument/2006/relationships/image" Target="/ppt/media/image95.jpg" Id="Rb06a0396157546fb" /><Relationship Type="http://schemas.openxmlformats.org/officeDocument/2006/relationships/image" Target="/ppt/media/image283.png" Id="R85c2caf1a4e44fc8" /><Relationship Type="http://schemas.openxmlformats.org/officeDocument/2006/relationships/image" Target="/ppt/media/image281.bmp" Id="R3257c41888114089" /><Relationship Type="http://schemas.openxmlformats.org/officeDocument/2006/relationships/image" Target="/ppt/media/image282.bmp" Id="Rf9dde1f747334e97" /></Relationships>
</file>

<file path=ppt/slides/_rels/slide9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18348beb64847a2" /><Relationship Type="http://schemas.openxmlformats.org/officeDocument/2006/relationships/image" Target="/ppt/media/image284.png" Id="rId3" /><Relationship Type="http://schemas.openxmlformats.org/officeDocument/2006/relationships/image" Target="/ppt/media/image285.png" Id="R7357237b7ac746cd" /><Relationship Type="http://schemas.openxmlformats.org/officeDocument/2006/relationships/image" Target="/ppt/media/image283.bmp" Id="R25b0bccc9221420d" /><Relationship Type="http://schemas.openxmlformats.org/officeDocument/2006/relationships/image" Target="/ppt/media/image96.jpg" Id="R50525425081f48dd" /><Relationship Type="http://schemas.openxmlformats.org/officeDocument/2006/relationships/image" Target="/ppt/media/image286.png" Id="R69dc459db22e4d9d" /><Relationship Type="http://schemas.openxmlformats.org/officeDocument/2006/relationships/image" Target="/ppt/media/image284.bmp" Id="Ra4565860bf084ca8" /><Relationship Type="http://schemas.openxmlformats.org/officeDocument/2006/relationships/image" Target="/ppt/media/image285.bmp" Id="R1be1bfc202894b03" /></Relationships>
</file>

<file path=ppt/slides/_rels/slide9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512874192041ca" /><Relationship Type="http://schemas.openxmlformats.org/officeDocument/2006/relationships/image" Target="/ppt/media/image287.png" Id="rId3" /><Relationship Type="http://schemas.openxmlformats.org/officeDocument/2006/relationships/image" Target="/ppt/media/image288.png" Id="R45e7a8004a674178" /><Relationship Type="http://schemas.openxmlformats.org/officeDocument/2006/relationships/image" Target="/ppt/media/image286.bmp" Id="R6bc7185be2434d7b" /><Relationship Type="http://schemas.openxmlformats.org/officeDocument/2006/relationships/image" Target="/ppt/media/image97.jpg" Id="R53e0960717c849e9" /><Relationship Type="http://schemas.openxmlformats.org/officeDocument/2006/relationships/image" Target="/ppt/media/image289.png" Id="R8b2bd582518e4962" /><Relationship Type="http://schemas.openxmlformats.org/officeDocument/2006/relationships/image" Target="/ppt/media/image287.bmp" Id="Rd9deab5def284d29" /><Relationship Type="http://schemas.openxmlformats.org/officeDocument/2006/relationships/image" Target="/ppt/media/image288.bmp" Id="Re7c8e6c267c848d8" /></Relationships>
</file>

<file path=ppt/slides/_rels/slide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7ddd73da3a44ecc" /><Relationship Type="http://schemas.openxmlformats.org/officeDocument/2006/relationships/image" Target="/ppt/media/image290.png" Id="rId3" /><Relationship Type="http://schemas.openxmlformats.org/officeDocument/2006/relationships/image" Target="/ppt/media/image291.png" Id="R33444136c2ef4414" /><Relationship Type="http://schemas.openxmlformats.org/officeDocument/2006/relationships/image" Target="/ppt/media/image289.bmp" Id="Rc4426010d1bb41c6" /><Relationship Type="http://schemas.openxmlformats.org/officeDocument/2006/relationships/image" Target="/ppt/media/image98.jpg" Id="Ra06442179c524473" /><Relationship Type="http://schemas.openxmlformats.org/officeDocument/2006/relationships/image" Target="/ppt/media/image292.png" Id="Rf99d5f6eece446c7" /><Relationship Type="http://schemas.openxmlformats.org/officeDocument/2006/relationships/image" Target="/ppt/media/image290.bmp" Id="Rc5eeaeac38d24a61" /><Relationship Type="http://schemas.openxmlformats.org/officeDocument/2006/relationships/image" Target="/ppt/media/image291.bmp" Id="R2b1433fcca2a41a6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357ae0961f14564" /><Relationship Type="http://schemas.openxmlformats.org/officeDocument/2006/relationships/image" Target="/ppt/media/image293.png" Id="rId3" /><Relationship Type="http://schemas.openxmlformats.org/officeDocument/2006/relationships/image" Target="/ppt/media/image294.png" Id="Reb8341a41cdd4020" /><Relationship Type="http://schemas.openxmlformats.org/officeDocument/2006/relationships/image" Target="/ppt/media/image292.bmp" Id="R830b60fbefb44f9c" /><Relationship Type="http://schemas.openxmlformats.org/officeDocument/2006/relationships/image" Target="/ppt/media/image99.jpg" Id="R8f2e90868efd4235" /><Relationship Type="http://schemas.openxmlformats.org/officeDocument/2006/relationships/image" Target="/ppt/media/image295.png" Id="R80f02cd0fc9f446d" /><Relationship Type="http://schemas.openxmlformats.org/officeDocument/2006/relationships/image" Target="/ppt/media/image293.bmp" Id="R506954840c53485a" /><Relationship Type="http://schemas.openxmlformats.org/officeDocument/2006/relationships/image" Target="/ppt/media/image294.bmp" Id="Rbc7ffe3f970145ea" /></Relationships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03e0200c58b40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d9b3cd056da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8c3c50b05b14a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944b42bcf4c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d9b3cd056da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8c3c50b05b14a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944b42bcf4c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d9b3cd056da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8c3c50b05b14a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944b42bcf4c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d9b3cd056da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8c3c50b05b14a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944b42bcf4c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f98e2c734ab4b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f933e3e7702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a24dc19628f49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10231f9b21f48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f933e3e7702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a24dc19628f49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10231f9b21f48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f933e3e7702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a24dc19628f49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10231f9b21f48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f933e3e7702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a24dc19628f49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10231f9b21f48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6e317dabf1944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521e881ada749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c6045855d51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fc89760f90c42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521e881ada749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c6045855d51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fc89760f90c42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521e881ada749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c6045855d51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fc89760f90c42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521e881ada749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c6045855d51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fc89760f90c42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80916099f304d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8d1c4d5856d4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699ce725eaa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2616dd0932c40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8d1c4d5856d4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699ce725eaa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2616dd0932c40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8d1c4d5856d4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699ce725eaa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2616dd0932c40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8d1c4d5856d4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699ce725eaa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2616dd0932c40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0aecaed7a454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bf7b20ad99a4c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27dbb0e0a3d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ce7bcd291274c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bf7b20ad99a4c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27dbb0e0a3d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ce7bcd291274c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bf7b20ad99a4c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27dbb0e0a3d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ce7bcd291274c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bf7b20ad99a4c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27dbb0e0a3d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ce7bcd291274c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64d7f98789547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9f0d50ea3c48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423e872cab044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314fbc3af264e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9f0d50ea3c48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423e872cab044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314fbc3af264e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9f0d50ea3c48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423e872cab044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314fbc3af264e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9f0d50ea3c48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423e872cab044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314fbc3af264e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982071a8bde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1f1d4afaaa946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d9e0d4d3cef44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41c204927e5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1f1d4afaaa946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d9e0d4d3cef44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41c204927e5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1f1d4afaaa946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d9e0d4d3cef44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41c204927e5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1f1d4afaaa946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d9e0d4d3cef44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41c204927e54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a46bd4f7b9e46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8015d6266414e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1c4f7edbb8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86db98c9bf9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8015d6266414e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1c4f7edbb8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86db98c9bf9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8015d6266414e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1c4f7edbb8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86db98c9bf9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8015d6266414e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1c4f7edbb8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86db98c9bf945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ba6b4161a1d4f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3ddd55389974f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38338644ede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c65dc844a5e4e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3ddd55389974f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38338644ede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c65dc844a5e4e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3ddd55389974f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38338644ede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c65dc844a5e4e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3ddd55389974f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38338644ede40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c65dc844a5e4e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afb91ffd8c341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efa7546484042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f85505451194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d397535a0bf49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efa7546484042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f85505451194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d397535a0bf49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efa7546484042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f85505451194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d397535a0bf49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efa7546484042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f85505451194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d397535a0bf49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2640c9e8a814a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0d548af39ac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7ef4ef4775a46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d4fdb5447fb48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0d548af39ac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7ef4ef4775a46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d4fdb5447fb48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0d548af39ac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7ef4ef4775a46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d4fdb5447fb48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0d548af39ac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7ef4ef4775a46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d4fdb5447fb48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d70ed3667a848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610f4c74b4146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b4daf3e461940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e25ddd576894d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610f4c74b4146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b4daf3e461940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e25ddd576894d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610f4c74b4146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b4daf3e461940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e25ddd576894d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610f4c74b4146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b4daf3e461940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e25ddd576894d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1bffbccc62e46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1de32fa8ea643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aa3f662e9ba4f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d42db06bc95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1de32fa8ea643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aa3f662e9ba4f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d42db06bc95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1de32fa8ea643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aa3f662e9ba4f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d42db06bc95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1de32fa8ea643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aa3f662e9ba4f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d42db06bc95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d96d236370b47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fd418ac5d6b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2c23aa3be546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c03992573954a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fd418ac5d6b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2c23aa3be546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c03992573954a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fd418ac5d6b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2c23aa3be546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c03992573954a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fd418ac5d6b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2c23aa3be546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c03992573954a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5118d8aeceb4a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e748e46579547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1bbbc23db184e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413957531dc48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e748e46579547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1bbbc23db184e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413957531dc48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e748e46579547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1bbbc23db184e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413957531dc48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e748e46579547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1bbbc23db184e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413957531dc48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39d4a37aca949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acd86a9a22647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a14f84d0e304b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29be9fcc13e45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acd86a9a22647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a14f84d0e304b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29be9fcc13e45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acd86a9a22647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a14f84d0e304b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29be9fcc13e45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acd86a9a22647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a14f84d0e304b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29be9fcc13e45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b8f5d63f35b46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bab5997ed724f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c57d1f4ffb64b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debd2a33c3745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bab5997ed724f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c57d1f4ffb64b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debd2a33c3745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bab5997ed724f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c57d1f4ffb64b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debd2a33c3745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bab5997ed724f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c57d1f4ffb64b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debd2a33c3745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e5db7c4323e46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a30d19cfbdd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b3dfe503a5b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e52466d38114f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a30d19cfbdd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b3dfe503a5b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e52466d38114f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a30d19cfbdd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b3dfe503a5b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e52466d38114f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a30d19cfbdd44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b3dfe503a5b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e52466d38114f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09cd37d980249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aa2b758ce7b4c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a9be80ad9a741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49ae20e3d6148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aa2b758ce7b4c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a9be80ad9a741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49ae20e3d6148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aa2b758ce7b4c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a9be80ad9a741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49ae20e3d6148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aa2b758ce7b4c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a9be80ad9a741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49ae20e3d6148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453f53a2fdd4e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78849c3fa0147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3be7a289bc542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f35905fef534e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78849c3fa0147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3be7a289bc542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f35905fef534e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78849c3fa0147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3be7a289bc542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f35905fef534e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78849c3fa0147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3be7a289bc542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f35905fef534e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e59f1bf87654f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853e7d4df3248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9a2d12cf5d8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48c5fd0ae0848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853e7d4df3248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9a2d12cf5d8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48c5fd0ae0848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853e7d4df3248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9a2d12cf5d8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48c5fd0ae0848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853e7d4df3248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9a2d12cf5d847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48c5fd0ae0848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afad46f1ec448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cb3dbdda238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d22c4c66690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07b82815ec240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cb3dbdda238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d22c4c66690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07b82815ec240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cb3dbdda238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d22c4c66690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07b82815ec240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cb3dbdda238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d22c4c66690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07b82815ec240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6851168b2784f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1cdab50e91c4e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eb28efca4b7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dfd3c4998b547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1cdab50e91c4e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eb28efca4b7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dfd3c4998b547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1cdab50e91c4e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eb28efca4b7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dfd3c4998b547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1cdab50e91c4e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eb28efca4b7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dfd3c4998b547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a47d24a834f48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87ebf3208ec45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d1a9dc17890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e54eaa4dee8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87ebf3208ec45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d1a9dc17890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e54eaa4dee8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87ebf3208ec45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d1a9dc17890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e54eaa4dee8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87ebf3208ec45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d1a9dc17890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e54eaa4dee8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5e0a8a9f848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e9201a6a0a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6e25ad556d049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43d19f471bf40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e9201a6a0a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6e25ad556d049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43d19f471bf40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e9201a6a0a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6e25ad556d049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43d19f471bf40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e9201a6a0a74c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6e25ad556d049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43d19f471bf40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024853d285e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0da0c3f61c74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57b6088711a4f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e44e3f5ce6a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0da0c3f61c74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57b6088711a4f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e44e3f5ce6a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0da0c3f61c74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57b6088711a4f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e44e3f5ce6a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0da0c3f61c74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57b6088711a4f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e44e3f5ce6a47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b7bd77d1d8247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a0b9b255048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48cd3883cd4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135f08e1dca4f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a0b9b255048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48cd3883cd4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135f08e1dca4f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a0b9b255048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48cd3883cd4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135f08e1dca4f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a0b9b25504845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48cd3883cd4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135f08e1dca4f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b19f379fb6448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06ec8d4cd914c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c9b6ca2dd0648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25fe82ed514a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06ec8d4cd914c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c9b6ca2dd0648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25fe82ed514a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06ec8d4cd914c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c9b6ca2dd0648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25fe82ed514a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06ec8d4cd914c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c9b6ca2dd0648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25fe82ed514a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d8b56d4ca4946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5c684d382c447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2535129f57246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e044a24de7e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5c684d382c447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2535129f57246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e044a24de7e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5c684d382c447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2535129f57246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e044a24de7e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5c684d382c447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2535129f57246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e044a24de7e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eee48232bda4b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66e6d765dd3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7c4552a230f40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d0801183d3f42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66e6d765dd3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7c4552a230f40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d0801183d3f42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66e6d765dd3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7c4552a230f40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d0801183d3f42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66e6d765dd34b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7c4552a230f40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d0801183d3f42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82641b00c9f46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42154c3ed48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c4ebd1d7edc44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59d8e404c9648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42154c3ed48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c4ebd1d7edc44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59d8e404c9648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42154c3ed48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c4ebd1d7edc44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59d8e404c9648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42154c3ed48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c4ebd1d7edc44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59d8e404c9648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3eaf7f2557c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b5b707563844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2ed2d220ff64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4562760fab94b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b5b707563844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2ed2d220ff64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4562760fab94b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b5b707563844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2ed2d220ff64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4562760fab94b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b5b707563844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2ed2d220ff64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4562760fab94b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4db4607dc7b44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87a41caef43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4e32d76425f4e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b1f8a0e057e4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87a41caef43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4e32d76425f4e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b1f8a0e057e4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87a41caef43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4e32d76425f4e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b1f8a0e057e4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87a41caef434a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4e32d76425f4e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b1f8a0e057e4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8b51536f7bb48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840204430d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2693904a1f64d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2e5376206cd41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840204430d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2693904a1f64d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2e5376206cd41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840204430d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2693904a1f64d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2e5376206cd41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840204430d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2693904a1f64d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2e5376206cd41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fdf941a5ed94b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6dac4e43fe241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2527b1d4c8a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3b96519741445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6dac4e43fe241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2527b1d4c8a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3b96519741445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6dac4e43fe241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2527b1d4c8a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3b96519741445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6dac4e43fe241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2527b1d4c8a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3b96519741445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3285a42958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2590853cfc2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df7d36352b6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2fd47bae04a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2590853cfc2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df7d36352b6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2fd47bae04a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2590853cfc2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df7d36352b6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2fd47bae04a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2590853cfc248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df7d36352b6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2fd47bae04a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59595440b3d4e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74156ce123940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4d81d9242341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c286b7ae2874a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74156ce123940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4d81d9242341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c286b7ae2874a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74156ce123940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4d81d9242341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c286b7ae2874a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74156ce123940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4d81d9242341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c286b7ae2874a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90267995d904b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f37b5c0144845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7e71c85fde46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ebfd059a07747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f37b5c0144845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7e71c85fde46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ebfd059a07747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f37b5c0144845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7e71c85fde46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ebfd059a07747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f37b5c0144845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7e71c85fde46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ebfd059a07747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f1dce785f794f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467505b7dfe4b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599a6c1d6fd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768b9c7312146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467505b7dfe4b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599a6c1d6fd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768b9c7312146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467505b7dfe4b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599a6c1d6fd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768b9c7312146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467505b7dfe4b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599a6c1d6fd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768b9c7312146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7a83ab2b48846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c2618d400da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e07c07eca2b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9a3a4a92ec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c2618d400da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e07c07eca2b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9a3a4a92ec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c2618d400da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e07c07eca2b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9a3a4a92ec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c2618d400da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e07c07eca2b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9a3a4a92ec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47f1e3138c84c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55c91d6cb4e49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03ebc3dea5444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31a04e8124543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55c91d6cb4e49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03ebc3dea5444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31a04e8124543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55c91d6cb4e49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03ebc3dea5444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31a04e8124543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55c91d6cb4e49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03ebc3dea5444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31a04e8124543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d3f9fb3e5174a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158e910dad8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53c60ed22245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7f98542794540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158e910dad8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53c60ed22245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7f98542794540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158e910dad8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53c60ed22245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7f98542794540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158e910dad8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53c60ed22245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7f98542794540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499084350cf4b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6bfcc76dff2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080badb03a5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0223ae146bd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6bfcc76dff2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080badb03a5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0223ae146bd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6bfcc76dff2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080badb03a5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0223ae146bd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6bfcc76dff2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080badb03a54d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0223ae146bd46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719350d14854a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1ba2b0612564f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b240f2a60204f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8d6c4af9f2c4c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1ba2b0612564f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b240f2a60204f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8d6c4af9f2c4c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1ba2b0612564f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b240f2a60204f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8d6c4af9f2c4c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1ba2b0612564f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b240f2a60204f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8d6c4af9f2c4c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a496147612744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87b626a6ca149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6089f3b8f8141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8ca452a96c044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87b626a6ca149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6089f3b8f8141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8ca452a96c044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87b626a6ca149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6089f3b8f8141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8ca452a96c044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87b626a6ca149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6089f3b8f8141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8ca452a96c044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44d1605c7a747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f0b2186491648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28473a77f054e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71600a667364d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f0b2186491648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28473a77f054e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71600a667364d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f0b2186491648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28473a77f054e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71600a667364d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f0b2186491648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28473a77f054e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71600a667364d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1752b0f132c4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0a35f0c3a24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29e498fb7eb4c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e4d5cd823584e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0a35f0c3a24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29e498fb7eb4c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e4d5cd823584e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0a35f0c3a24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29e498fb7eb4c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e4d5cd823584e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0a35f0c3a24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29e498fb7eb4c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e4d5cd823584e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c844ccfcef944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890ca2f5f46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a0ab466fccc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56f414367b244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890ca2f5f46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a0ab466fccc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56f414367b244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890ca2f5f46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a0ab466fccc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56f414367b244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890ca2f5f46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a0ab466fccc46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56f414367b244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7bae9409bed4d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399e406442b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0421e628ea2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d818d2c64c547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399e406442b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0421e628ea2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d818d2c64c547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399e406442b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0421e628ea2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d818d2c64c547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399e406442b47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0421e628ea24b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d818d2c64c547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5d1998edc6d4c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3a1ca6696154f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d6a97264947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8037eb2348348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3a1ca6696154f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d6a97264947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8037eb2348348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3a1ca6696154f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d6a97264947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8037eb2348348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3a1ca6696154f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d6a972649474c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8037eb2348348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05ba8daa57842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076198c4e7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69ecfb229704a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493c21e6e843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076198c4e7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69ecfb229704a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493c21e6e843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076198c4e7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69ecfb229704a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493c21e6e843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076198c4e7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69ecfb229704a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493c21e6e843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9314b87c99648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0331be2a07042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65225af073247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161400fffe847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0331be2a07042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65225af073247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161400fffe847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0331be2a07042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65225af073247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161400fffe847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0331be2a07042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65225af073247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161400fffe847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d3918fc687a44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ecf1c7e9edb4e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ca23e36d34f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29512f6edc42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ecf1c7e9edb4e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ca23e36d34f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29512f6edc42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ecf1c7e9edb4e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ca23e36d34f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29512f6edc42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ecf1c7e9edb4e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ca23e36d34f41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29512f6edc42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d9da430a92a44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f84d89ffc3246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f1f832dc717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937cb8ec082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f84d89ffc3246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f1f832dc717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937cb8ec082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f84d89ffc3246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f1f832dc717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937cb8ec082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f84d89ffc3246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f1f832dc7174f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937cb8ec082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bdeeacfabbe4e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dab817d88fc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8744c215bc14e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38898b371ee4f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dab817d88fc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8744c215bc14e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38898b371ee4f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dab817d88fc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8744c215bc14e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38898b371ee4f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dab817d88fc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8744c215bc14e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38898b371ee4f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1a34d410ff4c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4232da4a0df40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df2ff638e4c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5cc085a0aa44c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4232da4a0df40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df2ff638e4c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5cc085a0aa44c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4232da4a0df40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df2ff638e4c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5cc085a0aa44c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4232da4a0df40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df2ff638e4c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5cc085a0aa44c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45659d8dfe445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fc681b004ad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21203fe5bd47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0cd47bd17fc46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fc681b004ad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21203fe5bd47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0cd47bd17fc46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fc681b004ad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21203fe5bd47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0cd47bd17fc46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fc681b004ad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21203fe5bd47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0cd47bd17fc46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a46e7407d2242c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19501bb14e0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61cf7224f6c49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46e1f84de3345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19501bb14e0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61cf7224f6c49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46e1f84de3345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19501bb14e0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61cf7224f6c49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46e1f84de3345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19501bb14e0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61cf7224f6c49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46e1f84de3345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8b6125b5a4542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48650959d004b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d5685fee20745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00751d9ffc349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48650959d004b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d5685fee20745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00751d9ffc349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48650959d004b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d5685fee20745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00751d9ffc349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48650959d004b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d5685fee20745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00751d9ffc349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67ada2bfff846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ad115845035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468e1611c98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40297c5e186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ad115845035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468e1611c98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40297c5e186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ad115845035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468e1611c98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40297c5e186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ad115845035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468e1611c98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40297c5e186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02ea0d0f3ce4b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540b2ac44d14f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59676b64e074c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4d18862f4c04b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540b2ac44d14f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59676b64e074c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4d18862f4c04b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540b2ac44d14f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59676b64e074c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4d18862f4c04b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540b2ac44d14f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59676b64e074c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4d18862f4c04b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8ed603c8e2944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3fa125babdb47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6e807b51301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c90f6a96963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3fa125babdb47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6e807b51301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c90f6a96963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3fa125babdb47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6e807b51301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c90f6a96963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3fa125babdb47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6e807b51301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c90f6a9696348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0835b58923542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f514f08d7d4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2b2a2ead71140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9ac0aff308442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f514f08d7d4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2b2a2ead71140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9ac0aff308442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f514f08d7d4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2b2a2ead71140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9ac0aff308442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f514f08d7d4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2b2a2ead71140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9ac0aff308442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adb24f46f3f49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24ad61578e4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552065f42544f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30afa1c9b9749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24ad61578e4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552065f42544f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30afa1c9b9749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24ad61578e4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552065f42544f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30afa1c9b9749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24ad61578e44a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552065f42544f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30afa1c9b9749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bf16c31ec94b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00d74fd1a014c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bf797e27efa4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19daafaa5714d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00d74fd1a014c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bf797e27efa4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19daafaa5714d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00d74fd1a014c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bf797e27efa4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19daafaa5714d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00d74fd1a014c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bf797e27efa42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19daafaa5714d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09743a3c2b54f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7c813e96d648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a62f9c5b01b4f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6fab2287dd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7c813e96d648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a62f9c5b01b4f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6fab2287dd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7c813e96d648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a62f9c5b01b4f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6fab2287dd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7c813e96d648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a62f9c5b01b4f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6fab2287dda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cbf6150744241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7870e1386f541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29f727c6d8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a2a58a57cd54a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7870e1386f541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29f727c6d8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a2a58a57cd54a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7870e1386f541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29f727c6d8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a2a58a57cd54a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7870e1386f541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29f727c6d8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a2a58a57cd54a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244af58bd8b4e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a19fab7dff64e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d1032c2bb2b43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f4497f09e50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a19fab7dff64e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d1032c2bb2b43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f4497f09e50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a19fab7dff64e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d1032c2bb2b43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f4497f09e50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a19fab7dff64e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d1032c2bb2b43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f4497f09e504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16c2732c6547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6bedc43f3d3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9677bf103e547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062e7faa7d9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6bedc43f3d3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9677bf103e547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062e7faa7d9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6bedc43f3d3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9677bf103e547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062e7faa7d9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6bedc43f3d3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9677bf103e547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062e7faa7d9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617e1f44ed64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6290adf4f7b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936703bef2642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80a8ec34ba243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6290adf4f7b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936703bef2642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80a8ec34ba243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6290adf4f7b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936703bef2642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80a8ec34ba243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6290adf4f7b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936703bef2642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80a8ec34ba243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9fcf853c3a141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d043f02ad12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11778c9485a4f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ac84270388d4c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d043f02ad12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11778c9485a4f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ac84270388d4c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d043f02ad12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11778c9485a4f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ac84270388d4c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d043f02ad12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11778c9485a4f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ac84270388d4c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040508fac924d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73679658a174d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7da5c5f1aaa4d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942e16fd91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73679658a174d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7da5c5f1aaa4d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942e16fd91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73679658a174d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7da5c5f1aaa4d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942e16fd91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73679658a174d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7da5c5f1aaa4d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942e16fd91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546f6e2446941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6f1fc08766c43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80e0d386120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0bc9a97810c44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6f1fc08766c43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80e0d386120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0bc9a97810c44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6f1fc08766c43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80e0d386120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0bc9a97810c44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6f1fc08766c43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80e0d3861204b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0bc9a97810c44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240040569b3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e73dce0085840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a95ab0f52af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a450da93d6e4b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e73dce0085840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a95ab0f52af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a450da93d6e4b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e73dce0085840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a95ab0f52af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a450da93d6e4b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e73dce0085840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a95ab0f52af4c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a450da93d6e4b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ac3d22970d14a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e7043e26041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4143ea2307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03fa995da90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e7043e26041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4143ea2307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03fa995da90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e7043e26041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4143ea2307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03fa995da90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e7043e26041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4143ea230748f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03fa995da904f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9439cf9e41e41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42fa777a50e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f82df622bcb41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93cc19b08dd49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42fa777a50e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f82df622bcb41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93cc19b08dd49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42fa777a50e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f82df622bcb41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93cc19b08dd49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42fa777a50e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f82df622bcb41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93cc19b08dd49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249d6ce3f5447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229f838683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d2aab7f5be644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3388a78e2a2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229f838683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d2aab7f5be644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3388a78e2a2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229f838683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d2aab7f5be644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3388a78e2a2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229f838683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d2aab7f5be644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3388a78e2a2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17f22c94d6442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8c59a6293dd45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cde650dfa5c4c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1d35a98e946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8c59a6293dd45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cde650dfa5c4c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1d35a98e946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8c59a6293dd45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cde650dfa5c4c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1d35a98e946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8c59a6293dd45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cde650dfa5c4c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1d35a98e94642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0e3fa5db51949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96be378453f44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7e3d2c8c07349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70bcd7bd450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96be378453f44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7e3d2c8c07349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70bcd7bd450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96be378453f44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7e3d2c8c07349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70bcd7bd450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96be378453f44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7e3d2c8c07349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70bcd7bd450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1a1812258e148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aa967b0ef5745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5f53761d5a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b1ec3e30e394e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aa967b0ef5745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5f53761d5a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b1ec3e30e394e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aa967b0ef5745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5f53761d5a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b1ec3e30e394e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aa967b0ef5745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5f53761d5ab4d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b1ec3e30e394e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2c1eef14e74e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8f2160af0df47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e761bfafc684c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0a2b63cf431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8f2160af0df47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e761bfafc684c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0a2b63cf431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8f2160af0df47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e761bfafc684c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0a2b63cf431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8f2160af0df47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e761bfafc684c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0a2b63cf4314b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9ca2b6cf0fc4b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60fa409ddb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e3f60c0d3114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31bd5e1072a48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60fa409ddb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e3f60c0d3114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31bd5e1072a48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60fa409ddb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e3f60c0d3114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31bd5e1072a48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60fa409ddb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e3f60c0d3114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31bd5e1072a48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5165a32bbdc40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24b801c401d45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753e8955d444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4bb8d69076449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24b801c401d45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753e8955d444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4bb8d69076449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24b801c401d45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753e8955d444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4bb8d69076449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24b801c401d45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753e8955d444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4bb8d69076449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0dbe7ae7b1a4e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887c2920503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fd703b822754c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919c52f7a804f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887c2920503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fd703b822754c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919c52f7a804f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887c2920503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fd703b822754c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919c52f7a804f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887c29205034a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fd703b822754c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919c52f7a804f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5dcecb24a4843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6326056e29a4e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977249aafc4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83468cd909f41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6326056e29a4e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977249aafc4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83468cd909f41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6326056e29a4e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977249aafc4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83468cd909f41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6326056e29a4e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977249aafc43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83468cd909f41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41d716bb5a344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307efe2478e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5ca4924ec96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0a660874b034c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307efe2478e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5ca4924ec96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0a660874b034c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307efe2478e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5ca4924ec96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0a660874b034c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307efe2478e46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5ca4924ec96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0a660874b034c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8d0a68841d14b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b56f6b4bc404c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e114432c42a43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da57641eb15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b56f6b4bc404c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e114432c42a43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da57641eb15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b56f6b4bc404c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e114432c42a43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da57641eb15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b56f6b4bc404c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e114432c42a43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da57641eb15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8d5ce81b3a84f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e3f17008304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39d579e989d4e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159920b616d46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e3f17008304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39d579e989d4e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159920b616d46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e3f17008304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39d579e989d4e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159920b616d46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e3f1700830447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39d579e989d4e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159920b616d46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28f5e3772904c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9cca3dd10f24e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2fafdea83124c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e194fa674de4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9cca3dd10f24e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2fafdea83124c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e194fa674de4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9cca3dd10f24e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2fafdea83124c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e194fa674de4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9cca3dd10f24e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2fafdea83124c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e194fa674de4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bd844df630f48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529657acdb0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af08f63bc1244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42e56335fcc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529657acdb0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af08f63bc1244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42e56335fcc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529657acdb0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af08f63bc1244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42e56335fcc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529657acdb0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af08f63bc1244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42e56335fcc4b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22a725d6d3a47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253f3b97d0f4c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1bca6865a9a47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dae0fd40121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253f3b97d0f4c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1bca6865a9a47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dae0fd40121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253f3b97d0f4c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1bca6865a9a47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dae0fd40121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253f3b97d0f4c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1bca6865a9a47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dae0fd40121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0e12d2515034d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20411382b024c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bc5fae9af3f4f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bca78458e224a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20411382b024c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bc5fae9af3f4f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bca78458e224a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20411382b024c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bc5fae9af3f4f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bca78458e224a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20411382b024c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bc5fae9af3f4f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bca78458e224a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de0ddb3384446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127bb7e607747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3e1ae6f6b394a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3d005749669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127bb7e607747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3e1ae6f6b394a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3d005749669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127bb7e607747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3e1ae6f6b394a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3d005749669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127bb7e607747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3e1ae6f6b394a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3d005749669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7dde46770cd4c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94294127f224f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92ef0e3cf134e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f736a27b634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94294127f224f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92ef0e3cf134e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f736a27b634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94294127f224f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92ef0e3cf134e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f736a27b634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94294127f224f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92ef0e3cf134e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f736a27b634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0f533a7d1e143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f6012568e1646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9c6d5fb5e27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6ffb4320b6c4e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f6012568e1646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9c6d5fb5e27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6ffb4320b6c4e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f6012568e1646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9c6d5fb5e27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6ffb4320b6c4e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f6012568e1646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9c6d5fb5e27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6ffb4320b6c4e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9dde1f747334e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06a0396157546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19278939c9945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f05f61e92424b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06a0396157546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19278939c9945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f05f61e92424b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06a0396157546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19278939c9945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f05f61e92424b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06a0396157546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19278939c9945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f05f61e92424b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e1bfc202894b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0525425081f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5b0bccc922142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357237b7ac7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0525425081f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5b0bccc922142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357237b7ac7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0525425081f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5b0bccc922142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357237b7ac7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0525425081f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5b0bccc922142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357237b7ac7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7c8e6c267c848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3e0960717c849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bc7185be2434d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5e7a8004a674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3e0960717c849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bc7185be2434d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5e7a8004a674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3e0960717c849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bc7185be2434d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5e7a8004a674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3e0960717c849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bc7185be2434d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5e7a8004a674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b1433fcca2a41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06442179c52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4426010d1bb41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3444136c2ef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06442179c52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4426010d1bb41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3444136c2ef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06442179c52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4426010d1bb41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3444136c2ef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06442179c5244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4426010d1bb41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3444136c2ef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c7ffe3f9701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f2e90868efd4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30b60fbefb4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b8341a41cdd40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f2e90868efd4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30b60fbefb4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b8341a41cdd40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f2e90868efd4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30b60fbefb4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b8341a41cdd40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f2e90868efd4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30b60fbefb44f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b8341a41cdd40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