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e532d428a0cb4a42" /><Relationship Type="http://schemas.openxmlformats.org/officeDocument/2006/relationships/image" Target="/ppt/media/image.bmp" Id="R20f023b5c8da4a51" /><Relationship Type="http://schemas.openxmlformats.org/officeDocument/2006/relationships/image" Target="/ppt/media/image2.jpg" Id="Rcb62095570804f48" /><Relationship Type="http://schemas.openxmlformats.org/officeDocument/2006/relationships/image" Target="/ppt/media/image3.png" Id="R5fb3483eb3e948ac" /><Relationship Type="http://schemas.openxmlformats.org/officeDocument/2006/relationships/image" Target="/ppt/media/image2.bmp" Id="Re3532ef9f6c841a2" /><Relationship Type="http://schemas.openxmlformats.org/officeDocument/2006/relationships/image" Target="/ppt/media/image3.bmp" Id="R50513427fdcb44b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4.png" Id="Rae271903831f499d" /><Relationship Type="http://schemas.openxmlformats.org/officeDocument/2006/relationships/image" Target="/ppt/media/image4.bmp" Id="Rce0d4a8519d34296" /><Relationship Type="http://schemas.openxmlformats.org/officeDocument/2006/relationships/image" Target="/ppt/media/image3.jpg" Id="Rf1a0917117694e56" /><Relationship Type="http://schemas.openxmlformats.org/officeDocument/2006/relationships/image" Target="/ppt/media/image5.png" Id="Rfa279b2a751f4fea" /><Relationship Type="http://schemas.openxmlformats.org/officeDocument/2006/relationships/image" Target="/ppt/media/image5.bmp" Id="Rd00e2b9769534305" /><Relationship Type="http://schemas.openxmlformats.org/officeDocument/2006/relationships/image" Target="/ppt/media/image6.bmp" Id="R701de4dbbe654668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0513427fdcb44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b62095570804f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0f023b5c8da4a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532d428a0cb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b62095570804f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0f023b5c8da4a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532d428a0cb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b62095570804f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0f023b5c8da4a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532d428a0cb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b62095570804f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0f023b5c8da4a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532d428a0cb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HELLO!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01de4dbbe6546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1a0917117694e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e0d4a8519d342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e271903831f49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1a0917117694e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e0d4a8519d342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e271903831f49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1a0917117694e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e0d4a8519d342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e271903831f49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1a0917117694e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e0d4a8519d342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e271903831f49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