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5606851bfc3c48b7"/>
    <p:sldId id="259" r:id="R4e3117c68a214853"/>
    <p:sldId id="260" r:id="Re6565de55240412e"/>
    <p:sldId id="262" r:id="Rbac258bfa33d4939"/>
    <p:sldId id="263" r:id="Rdbc53e66e7f049a2"/>
    <p:sldId id="264" r:id="R19875baf19314f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4.xml" Id="R5606851bfc3c48b7" /><Relationship Type="http://schemas.openxmlformats.org/officeDocument/2006/relationships/slide" Target="/ppt/slides/slide5.xml" Id="R4e3117c68a214853" /><Relationship Type="http://schemas.openxmlformats.org/officeDocument/2006/relationships/slide" Target="/ppt/slides/slide6.xml" Id="Re6565de55240412e" /><Relationship Type="http://schemas.openxmlformats.org/officeDocument/2006/relationships/slide" Target="/ppt/slides/slide9.xml" Id="Rbac258bfa33d4939" /><Relationship Type="http://schemas.openxmlformats.org/officeDocument/2006/relationships/slide" Target="/ppt/slides/slide10.xml" Id="Rdbc53e66e7f049a2" /><Relationship Type="http://schemas.openxmlformats.org/officeDocument/2006/relationships/slide" Target="/ppt/slides/slide11.xml" Id="R19875baf19314fd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076fd2d4f68497f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535e91b8ee849e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d58a6ab7dff45f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01c30c08491479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a26f6ae857048e0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f70173ae7d146a0" /></Relationships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étendu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l’herbe,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Pâle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dans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son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lumière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pleut.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pieds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glaïeuls,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dort.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Sourirait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enfant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malade,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somme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Nature,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berce-le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chaudement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froid.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parfums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frissonner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;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main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poitrine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Tranquille.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deux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rouges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côté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droit.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héros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sourire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doux,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Suivi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d’un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seul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aimait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entre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Pour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grande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bravoure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haute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taille,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Parcourait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cheval,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soir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d’une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bataille,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champ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couvert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morts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tombait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nuit.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sembla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l’ombre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entendre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faible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bruit.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C’était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Espagnol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l’armée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déroute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traînait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sanglant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route,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Râlant,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brisé,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livide,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moitié,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disait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par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pitié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ému,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tendit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fidèle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gourde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rhum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pendait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Tiens,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donne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pauvre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blessé.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Tout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coup,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moment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baissé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penchait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vers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lui,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l’homme,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espèce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Maure,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Saisit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pistolet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étreignait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encore,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vise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Caramba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coup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près,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chapeau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cheval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écart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arrière.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«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Donne-lui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tout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même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père.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C’est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trou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verdure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chante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rivière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Accrochant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follement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aux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herbes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haillons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D’argent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où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montagne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fière,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Luit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: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c’est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petit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mousse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rayons.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soldat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jeune,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bouche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ouverte,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tête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nuque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baignant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frais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cresson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bleu,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311</Words>
  <Application>Microsoft Office PowerPoint</Application>
  <PresentationFormat>Affichage à l'écran (4:3)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52</cp:revision>
  <dcterms:created xsi:type="dcterms:W3CDTF">2012-09-17T10:20:23Z</dcterms:created>
  <dcterms:modified xsi:type="dcterms:W3CDTF">2012-10-12T17:10:01Z</dcterms:modified>
</cp:coreProperties>
</file>