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ae7f2e38ee564940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ae7f2e38ee56494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5cf7f617029d4a8c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c85b4ce9e9b4dea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5cf7f617029d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