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d42c186e0d9c4de2"/>
    <p:sldId id="260" r:id="R50f660f4a3574ad5"/>
    <p:sldId id="261" r:id="R905189d4f35d449b"/>
    <p:sldId id="258" r:id="rId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" Target="/ppt/slides/slide5.xml" Id="Rd42c186e0d9c4de2" /><Relationship Type="http://schemas.openxmlformats.org/officeDocument/2006/relationships/slide" Target="/ppt/slides/slide7.xml" Id="R50f660f4a3574ad5" /><Relationship Type="http://schemas.openxmlformats.org/officeDocument/2006/relationships/slide" Target="/ppt/slides/slide8.xml" Id="R905189d4f35d449b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87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8801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4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2824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97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6396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717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1610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531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91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3184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C2CB2-4696-40DF-98DC-663CFCB4B63C}" type="datetimeFigureOut">
              <a:rPr lang="fr-FR" smtClean="0"/>
              <a:t>29/11/2012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BFA71-7104-4D3E-816E-B49AC6E8853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804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2.xml" Id="rId1" /><Relationship Type="http://schemas.openxmlformats.org/officeDocument/2006/relationships/image" Target="/ppt/media/image2.png" Id="R1d397e435ac047bf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f1af889311d4fb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99c4ee93f03d43c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3b1a1465c0fc4e4d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57377" y="2967335"/>
            <a:ext cx="26292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HELLO!</a:t>
            </a:r>
            <a:endParaRPr lang="fr-FR" sz="54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  <p:graphicFrame>
        <p:nvGraphicFramePr>
          <p:cNvPr id="3" name="Table 2" title="{{table0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5224299"/>
              </p:ext>
            </p:extLst>
          </p:nvPr>
        </p:nvGraphicFramePr>
        <p:xfrm>
          <a:off x="1524000" y="13970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Table0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5658974"/>
      </p:ext>
    </p:extLst>
  </p:cSld>
  <p:clrMapOvr>
    <a:masterClrMapping/>
  </p:clrMapOvr>
</p:sld>
</file>

<file path=ppt/slides/slide3.xml><?xml version="1.0" encoding="utf-8"?>
<p:sld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title="{{picture1png}}"/>
          <p:cNvPicPr>
            <a:picLocks noGrp="1" noChangeAspect="1"/>
          </p:cNvPicPr>
          <p:nvPr>
            <p:ph idx="1"/>
          </p:nvPr>
        </p:nvPicPr>
        <p:blipFill>
          <a:blip r:embed="R1d397e435ac047bf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905" y="3167095"/>
            <a:ext cx="876191" cy="523810"/>
          </a:xfrm>
        </p:spPr>
      </p:pic>
    </p:spTree>
    <p:extLst>
      <p:ext uri="{BB962C8B-B14F-4D97-AF65-F5344CB8AC3E}">
        <p14:creationId xmlns:p14="http://schemas.microsoft.com/office/powerpoint/2010/main" val="1315107723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2.0.1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2.0.2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2.0.6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2.1.1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2.1.2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2.1.6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2.2.1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2.2.6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2.3.1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2.3.2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2.3.6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2.4.1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2.4.2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2.4.6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2.5.1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2.5.2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2.5.6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2.6.1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2.6.2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2.6.6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2.7.1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2.7.2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2.7.6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 title="{{table1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425889"/>
              </p:ext>
            </p:extLst>
          </p:nvPr>
        </p:nvGraphicFramePr>
        <p:xfrm>
          <a:off x="1187625" y="188640"/>
          <a:ext cx="6768750" cy="2376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1469"/>
                <a:gridCol w="1051456"/>
                <a:gridCol w="1051456"/>
                <a:gridCol w="1051456"/>
                <a:gridCol w="1051456"/>
                <a:gridCol w="1051457"/>
              </a:tblGrid>
              <a:tr h="451184">
                <a:tc>
                  <a:txBody>
                    <a:bodyPr/>
                    <a:lstStyle/>
                    <a:p>
                      <a:r>
                        <a:rPr lang="en-US" dirty="0" smtClean="0"/>
                        <a:t>Table1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au 2" title="{{table2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185260"/>
              </p:ext>
            </p:extLst>
          </p:nvPr>
        </p:nvGraphicFramePr>
        <p:xfrm>
          <a:off x="1139787" y="2756468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2.8.1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2.8.2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2.8.6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2.9.1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2.9.2</a:t>
                      </a:r>
                      <a:endParaRPr lang="fr-FR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2.9.6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2" title="{{table3}}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51333"/>
              </p:ext>
            </p:extLst>
          </p:nvPr>
        </p:nvGraphicFramePr>
        <p:xfrm>
          <a:off x="1139787" y="4797152"/>
          <a:ext cx="6864426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4071"/>
                <a:gridCol w="1144071"/>
                <a:gridCol w="1144071"/>
                <a:gridCol w="1144071"/>
                <a:gridCol w="1144071"/>
                <a:gridCol w="1144071"/>
              </a:tblGrid>
              <a:tr h="226824">
                <a:tc>
                  <a:txBody>
                    <a:bodyPr/>
                    <a:lstStyle/>
                    <a:p>
                      <a:r>
                        <a:rPr lang="en-US" dirty="0" smtClean="0"/>
                        <a:t>Table3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Col6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208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220</Words>
  <Application>Microsoft Office PowerPoint</Application>
  <PresentationFormat>On-screen Show (4:3)</PresentationFormat>
  <Paragraphs>86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Thème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tanguy.krotoff</dc:creator>
  <cp:lastModifiedBy>tanguy.krotoff</cp:lastModifiedBy>
  <cp:revision>46</cp:revision>
  <dcterms:created xsi:type="dcterms:W3CDTF">2012-09-17T10:20:23Z</dcterms:created>
  <dcterms:modified xsi:type="dcterms:W3CDTF">2012-11-29T17:25:53Z</dcterms:modified>
</cp:coreProperties>
</file>