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7b11cbcdb1e2463c"/>
    <p:sldId id="260" r:id="R0d11065d87f8480a"/>
    <p:sldId id="261" r:id="Rf46ed1b6c98e40be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7b11cbcdb1e2463c" /><Relationship Type="http://schemas.openxmlformats.org/officeDocument/2006/relationships/slide" Target="/ppt/slides/slide8.xml" Id="R0d11065d87f8480a" /><Relationship Type="http://schemas.openxmlformats.org/officeDocument/2006/relationships/slide" Target="/ppt/slides/slide9.xml" Id="Rf46ed1b6c98e40be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c6c019c578a245b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2ac53fcc2ab4cb5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4f4e62db506470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56ff6e54aeb4666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c6c019c578a245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