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4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24f80ebfdc9648ba"/>
    <p:sldId id="259" r:id="R6bccc73423d2440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31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presProps.xml" Id="rId3" /><Relationship Type="http://schemas.openxmlformats.org/officeDocument/2006/relationships/slideMaster" Target="slideMasters/slideMaster1.xml" Id="rId1" /><Relationship Type="http://schemas.openxmlformats.org/officeDocument/2006/relationships/tableStyles" Target="tableStyles.xml" Id="rId6" /><Relationship Type="http://schemas.openxmlformats.org/officeDocument/2006/relationships/theme" Target="theme/theme1.xml" Id="rId5" /><Relationship Type="http://schemas.openxmlformats.org/officeDocument/2006/relationships/viewProps" Target="viewProps.xml" Id="rId4" /><Relationship Type="http://schemas.openxmlformats.org/officeDocument/2006/relationships/slide" Target="/ppt/slides/slide3.xml" Id="R24f80ebfdc9648ba" /><Relationship Type="http://schemas.openxmlformats.org/officeDocument/2006/relationships/slide" Target="/ppt/slides/slide4.xml" Id="R6bccc73423d24404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E67F7-FBAE-42BC-AFE2-4FDDC8302DDB}" type="datetimeFigureOut">
              <a:rPr lang="fr-FR" smtClean="0"/>
              <a:t>29/11/2012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29D72-BE1A-40BC-ABDF-7BB01C85B0D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0626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E67F7-FBAE-42BC-AFE2-4FDDC8302DDB}" type="datetimeFigureOut">
              <a:rPr lang="fr-FR" smtClean="0"/>
              <a:t>29/11/2012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29D72-BE1A-40BC-ABDF-7BB01C85B0D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2877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E67F7-FBAE-42BC-AFE2-4FDDC8302DDB}" type="datetimeFigureOut">
              <a:rPr lang="fr-FR" smtClean="0"/>
              <a:t>29/11/2012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29D72-BE1A-40BC-ABDF-7BB01C85B0D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2113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E67F7-FBAE-42BC-AFE2-4FDDC8302DDB}" type="datetimeFigureOut">
              <a:rPr lang="fr-FR" smtClean="0"/>
              <a:t>29/11/2012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29D72-BE1A-40BC-ABDF-7BB01C85B0D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4290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E67F7-FBAE-42BC-AFE2-4FDDC8302DDB}" type="datetimeFigureOut">
              <a:rPr lang="fr-FR" smtClean="0"/>
              <a:t>29/11/2012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29D72-BE1A-40BC-ABDF-7BB01C85B0D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4070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E67F7-FBAE-42BC-AFE2-4FDDC8302DDB}" type="datetimeFigureOut">
              <a:rPr lang="fr-FR" smtClean="0"/>
              <a:t>29/11/2012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29D72-BE1A-40BC-ABDF-7BB01C85B0D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2725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E67F7-FBAE-42BC-AFE2-4FDDC8302DDB}" type="datetimeFigureOut">
              <a:rPr lang="fr-FR" smtClean="0"/>
              <a:t>29/11/2012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29D72-BE1A-40BC-ABDF-7BB01C85B0D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01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E67F7-FBAE-42BC-AFE2-4FDDC8302DDB}" type="datetimeFigureOut">
              <a:rPr lang="fr-FR" smtClean="0"/>
              <a:t>29/11/2012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29D72-BE1A-40BC-ABDF-7BB01C85B0D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9864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E67F7-FBAE-42BC-AFE2-4FDDC8302DDB}" type="datetimeFigureOut">
              <a:rPr lang="fr-FR" smtClean="0"/>
              <a:t>29/11/2012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29D72-BE1A-40BC-ABDF-7BB01C85B0D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7372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E67F7-FBAE-42BC-AFE2-4FDDC8302DDB}" type="datetimeFigureOut">
              <a:rPr lang="fr-FR" smtClean="0"/>
              <a:t>29/11/2012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29D72-BE1A-40BC-ABDF-7BB01C85B0D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5071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E67F7-FBAE-42BC-AFE2-4FDDC8302DDB}" type="datetimeFigureOut">
              <a:rPr lang="fr-FR" smtClean="0"/>
              <a:t>29/11/2012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29D72-BE1A-40BC-ABDF-7BB01C85B0D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7401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6E67F7-FBAE-42BC-AFE2-4FDDC8302DDB}" type="datetimeFigureOut">
              <a:rPr lang="fr-FR" smtClean="0"/>
              <a:t>29/11/2012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B29D72-BE1A-40BC-ABDF-7BB01C85B0D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1302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3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dde446c5ae4a45e8" /><Relationship Type="http://schemas.openxmlformats.org/officeDocument/2006/relationships/image" Target="/ppt/media/image.png" Id="Rd7d0a77b8f294cdd" /><Relationship Type="http://schemas.openxmlformats.org/officeDocument/2006/relationships/image" Target="/ppt/media/image2.png" Id="R37ce5ff4d3c54186" /><Relationship Type="http://schemas.openxmlformats.org/officeDocument/2006/relationships/image" Target="/ppt/media/image3.png" Id="Rd1932216f7ad496d" /><Relationship Type="http://schemas.openxmlformats.org/officeDocument/2006/relationships/image" Target="/ppt/media/image4.png" Id="R7707160e07194c1c" /><Relationship Type="http://schemas.openxmlformats.org/officeDocument/2006/relationships/image" Target="/ppt/media/image5.png" Id="Ra79584704e234cff" /><Relationship Type="http://schemas.openxmlformats.org/officeDocument/2006/relationships/image" Target="/ppt/media/image6.png" Id="R4bf5d32880f649ef" /></Relationships>
</file>

<file path=ppt/slides/_rels/slide4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e82ecc4918404148" /><Relationship Type="http://schemas.openxmlformats.org/officeDocument/2006/relationships/image" Target="/ppt/media/image7.png" Id="Rd7d0a77b8f294cdd" /><Relationship Type="http://schemas.openxmlformats.org/officeDocument/2006/relationships/image" Target="/ppt/media/image8.png" Id="R37ce5ff4d3c54186" /><Relationship Type="http://schemas.openxmlformats.org/officeDocument/2006/relationships/image" Target="/ppt/media/image9.png" Id="Rd1932216f7ad496d" /><Relationship Type="http://schemas.openxmlformats.org/officeDocument/2006/relationships/image" Target="/ppt/media/image10.png" Id="R7707160e07194c1c" /><Relationship Type="http://schemas.openxmlformats.org/officeDocument/2006/relationships/image" Target="/ppt/media/image11.png" Id="Ra79584704e234cff" /><Relationship Type="http://schemas.openxmlformats.org/officeDocument/2006/relationships/image" Target="/ppt/media/image12.png" Id="R4bf5d32880f649ef" /></Relationships>
</file>

<file path=ppt/slides/slide3.xml><?xml version="1.0" encoding="utf-8"?>
<p:sld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Espace réservé du contenu 4" title="{{table1}}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8465925"/>
              </p:ext>
            </p:extLst>
          </p:nvPr>
        </p:nvGraphicFramePr>
        <p:xfrm>
          <a:off x="457200" y="1304776"/>
          <a:ext cx="82296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  <a:gridCol w="1645920"/>
                <a:gridCol w="1645920"/>
                <a:gridCol w="164592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Col0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Col4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Hello, world! 0.0</a:t>
                      </a:r>
                      <a:endParaRPr lang="fr-FR" dirty="0"/>
                    </a:p>
                  </a:txBody>
                  <a:tcPr>
                    <a:blipFill>
                      <a:blip r:embed="Rd7d0a77b8f294cdd"/>
                      <a:srcRect/>
                      <a:stretch>
                        <a:fillRect l="0" t="14000" r="90000" b="12000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Hello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{{cell2.0}}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Hello, world! 3.0</a:t>
                      </a:r>
                      <a:endParaRPr lang="fr-FR" dirty="0"/>
                    </a:p>
                  </a:txBody>
                  <a:tcPr>
                    <a:blipFill>
                      <a:blip r:embed="R37ce5ff4d3c54186"/>
                      <a:srcRect/>
                      <a:stretch>
                        <a:fillRect l="0" t="14000" r="90000" b="12000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{{cell4.0}}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Hello, world! 0.1</a:t>
                      </a:r>
                      <a:endParaRPr lang="fr-FR" dirty="0"/>
                    </a:p>
                  </a:txBody>
                  <a:tcPr>
                    <a:blipFill>
                      <a:blip r:embed="Rd1932216f7ad496d"/>
                      <a:srcRect/>
                      <a:stretch>
                        <a:fillRect l="0" t="14000" r="90000" b="0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Hello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{{cell2.1}}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{{cell3.1}}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{{cell4.1}}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Hello, world! 0.2</a:t>
                      </a:r>
                      <a:endParaRPr lang="fr-FR" dirty="0"/>
                    </a:p>
                  </a:txBody>
                  <a:tcPr>
                    <a:blipFill>
                      <a:blip r:embed="R7707160e07194c1c"/>
                      <a:srcRect/>
                      <a:stretch>
                        <a:fillRect l="0" t="14000" r="0" b="0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Hello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{{cell2.2}}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{{cell3.2}}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{{cell4.2}}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Hello, world! 0.3</a:t>
                      </a:r>
                      <a:endParaRPr lang="fr-FR" dirty="0"/>
                    </a:p>
                  </a:txBody>
                  <a:tcPr>
                    <a:blipFill>
                      <a:blip r:embed="Ra79584704e234cff"/>
                      <a:srcRect/>
                      <a:stretch>
                        <a:fillRect l="0" t="0" r="0" b="0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Hello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{{cell2.3}}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{{cell3.3}}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{{cell4.3}}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Hello, world! 0.4</a:t>
                      </a:r>
                      <a:endParaRPr lang="fr-FR" dirty="0"/>
                    </a:p>
                  </a:txBody>
                  <a:tcPr>
                    <a:blipFill>
                      <a:blip r:embed="R4bf5d32880f649ef"/>
                      <a:srcRect/>
                      <a:stretch>
                        <a:fillRect l="0" t="0" r="0" b="0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Hello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{{cell2.4}}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{{cell3.4}}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{{cell4.4}}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Hello, world! 0.5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Hello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{{cell2.5}}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Hello, world! 3.5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{{cell4.5}}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672098"/>
      </p:ext>
    </p:extLst>
  </p:cSld>
  <p:clrMapOvr>
    <a:masterClrMapping/>
  </p:clrMapOvr>
</p:sld>
</file>

<file path=ppt/slides/slide4.xml><?xml version="1.0" encoding="utf-8"?>
<p:sld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Espace réservé du contenu 4" title="{{table1}}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8465925"/>
              </p:ext>
            </p:extLst>
          </p:nvPr>
        </p:nvGraphicFramePr>
        <p:xfrm>
          <a:off x="457200" y="1304776"/>
          <a:ext cx="82296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  <a:gridCol w="1645920"/>
                <a:gridCol w="1645920"/>
                <a:gridCol w="164592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Col0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Col4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Hello, world! 0.0</a:t>
                      </a:r>
                      <a:endParaRPr lang="fr-FR" dirty="0"/>
                    </a:p>
                  </a:txBody>
                  <a:tcPr>
                    <a:blipFill>
                      <a:blip r:embed="Rd7d0a77b8f294cdd"/>
                      <a:srcRect/>
                      <a:stretch>
                        <a:fillRect l="0" t="14000" r="90000" b="12000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Hello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{{cell2.0}}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Hello, world! 3.0</a:t>
                      </a:r>
                      <a:endParaRPr lang="fr-FR" dirty="0"/>
                    </a:p>
                  </a:txBody>
                  <a:tcPr>
                    <a:blipFill>
                      <a:blip r:embed="R37ce5ff4d3c54186"/>
                      <a:srcRect/>
                      <a:stretch>
                        <a:fillRect l="0" t="14000" r="90000" b="12000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{{cell4.0}}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Hello, world! 0.1</a:t>
                      </a:r>
                      <a:endParaRPr lang="fr-FR" dirty="0"/>
                    </a:p>
                  </a:txBody>
                  <a:tcPr>
                    <a:blipFill>
                      <a:blip r:embed="Rd1932216f7ad496d"/>
                      <a:srcRect/>
                      <a:stretch>
                        <a:fillRect l="0" t="14000" r="90000" b="0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Hello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{{cell2.1}}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{{cell3.1}}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{{cell4.1}}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Hello, world! 0.2</a:t>
                      </a:r>
                      <a:endParaRPr lang="fr-FR" dirty="0"/>
                    </a:p>
                  </a:txBody>
                  <a:tcPr>
                    <a:blipFill>
                      <a:blip r:embed="R7707160e07194c1c"/>
                      <a:srcRect/>
                      <a:stretch>
                        <a:fillRect l="0" t="14000" r="0" b="0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Hello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{{cell2.2}}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{{cell3.2}}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{{cell4.2}}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Hello, world! 0.3</a:t>
                      </a:r>
                      <a:endParaRPr lang="fr-FR" dirty="0"/>
                    </a:p>
                  </a:txBody>
                  <a:tcPr>
                    <a:blipFill>
                      <a:blip r:embed="Ra79584704e234cff"/>
                      <a:srcRect/>
                      <a:stretch>
                        <a:fillRect l="0" t="0" r="0" b="0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Hello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{{cell2.3}}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{{cell3.3}}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{{cell4.3}}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Hello, world! 0.4</a:t>
                      </a:r>
                      <a:endParaRPr lang="fr-FR" dirty="0"/>
                    </a:p>
                  </a:txBody>
                  <a:tcPr>
                    <a:blipFill>
                      <a:blip r:embed="R4bf5d32880f649ef"/>
                      <a:srcRect/>
                      <a:stretch>
                        <a:fillRect l="0" t="0" r="0" b="0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Hello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{{cell2.4}}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{{cell3.4}}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{{cell4.4}}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Hello, world! 0.5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Hello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{{cell2.5}}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Hello, world! 3.5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{{cell4.5}}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67209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110</Words>
  <Application>Microsoft Office PowerPoint</Application>
  <PresentationFormat>On-screen Show (4:3)</PresentationFormat>
  <Paragraphs>46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Thème Office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tanguy.krotoff</dc:creator>
  <cp:lastModifiedBy>tanguy.krotoff</cp:lastModifiedBy>
  <cp:revision>21</cp:revision>
  <dcterms:created xsi:type="dcterms:W3CDTF">2012-10-15T15:42:04Z</dcterms:created>
  <dcterms:modified xsi:type="dcterms:W3CDTF">2012-11-29T11:25:09Z</dcterms:modified>
</cp:coreProperties>
</file>