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7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82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0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75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4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97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91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8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89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99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37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65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 title="{{table1}}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232879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/>
              <a:tr h="370840"/>
              <a:tr h="370840"/>
              <a:tr h="370840"/>
              <a:tr h="370840"/>
              <a:tr h="370840"/>
              <a:tr h="370840"/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908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60</Words>
  <Application>Microsoft Office PowerPoint</Application>
  <PresentationFormat>Affichage à l'écran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5</cp:revision>
  <dcterms:created xsi:type="dcterms:W3CDTF">2012-09-28T12:43:27Z</dcterms:created>
  <dcterms:modified xsi:type="dcterms:W3CDTF">2012-09-28T14:36:21Z</dcterms:modified>
</cp:coreProperties>
</file>