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e524b984212440dc"/>
    <p:sldId id="356" r:id="Rabf321225b3a43c8"/>
    <p:sldId id="355" r:id="Rb5bca75c48264f6b"/>
    <p:sldId id="354" r:id="R14a60487ae914858"/>
    <p:sldId id="353" r:id="Rebcd17fca1ae4436"/>
    <p:sldId id="352" r:id="R2033bb005c744a7f"/>
    <p:sldId id="351" r:id="R0723e250e576489a"/>
    <p:sldId id="350" r:id="Rb4467625ed3446b6"/>
    <p:sldId id="349" r:id="R4996b6608e8542b2"/>
    <p:sldId id="348" r:id="R8f174a41203a4c4e"/>
    <p:sldId id="347" r:id="R8537c6e33f5e4f9c"/>
    <p:sldId id="346" r:id="Rf00d9f35c83e4c8e"/>
    <p:sldId id="345" r:id="Rf2e2002a990743e2"/>
    <p:sldId id="344" r:id="R15bc20ffbcbc485a"/>
    <p:sldId id="343" r:id="Ra2b90e688e744c37"/>
    <p:sldId id="342" r:id="R970df827ed534c7c"/>
    <p:sldId id="341" r:id="Ra0b653445297409c"/>
    <p:sldId id="340" r:id="R5abeac1c98c2430b"/>
    <p:sldId id="339" r:id="R0f7622b571f940de"/>
    <p:sldId id="338" r:id="R7d8b90561af544c8"/>
    <p:sldId id="337" r:id="R0ecb7d3b248c4bf1"/>
    <p:sldId id="336" r:id="R39e11df8f5a4487c"/>
    <p:sldId id="335" r:id="Rac1f166a299a477f"/>
    <p:sldId id="334" r:id="Rae6a532ff1144568"/>
    <p:sldId id="333" r:id="R61ed3bde8da24e20"/>
    <p:sldId id="332" r:id="Rdaf4d680914b4052"/>
    <p:sldId id="331" r:id="Rd8a1324540b0490c"/>
    <p:sldId id="330" r:id="R571bba7154ba441d"/>
    <p:sldId id="329" r:id="R09b3a8e29f5845c4"/>
    <p:sldId id="328" r:id="Rd347109c7631424a"/>
    <p:sldId id="327" r:id="R2ee6721972454ad1"/>
    <p:sldId id="326" r:id="Rda04b5b9a98f4a0c"/>
    <p:sldId id="325" r:id="Rc166cf279dac402b"/>
    <p:sldId id="324" r:id="Rf9d1c26e9e88419b"/>
    <p:sldId id="323" r:id="R1b2a29b681d14078"/>
    <p:sldId id="322" r:id="R1bb7db695c6e4947"/>
    <p:sldId id="321" r:id="R6b6c6cfc8e124027"/>
    <p:sldId id="320" r:id="R22560792cea34e17"/>
    <p:sldId id="319" r:id="Rb6c026a01a374918"/>
    <p:sldId id="318" r:id="Re7eae0aab9304aa1"/>
    <p:sldId id="317" r:id="Rdde175e435fe4561"/>
    <p:sldId id="316" r:id="R9b9660f86e0f4dbf"/>
    <p:sldId id="315" r:id="R7501e83ff9c84bf5"/>
    <p:sldId id="314" r:id="R7e9aed7ff0a24782"/>
    <p:sldId id="313" r:id="Rb14555242d9345f6"/>
    <p:sldId id="312" r:id="R065d2d4fd3fb44d7"/>
    <p:sldId id="311" r:id="R9ba4492318af449e"/>
    <p:sldId id="310" r:id="R9bf545e9569b4e26"/>
    <p:sldId id="309" r:id="R988c5963f1604918"/>
    <p:sldId id="308" r:id="R1f3b6f54b7f24ed9"/>
    <p:sldId id="307" r:id="Rd3011cfeccda4d4c"/>
    <p:sldId id="306" r:id="Rf18b341c449446bd"/>
    <p:sldId id="305" r:id="R78621ecf18c04b8c"/>
    <p:sldId id="304" r:id="Ra759b4b1a08b4c0c"/>
    <p:sldId id="303" r:id="R3c22640508384b80"/>
    <p:sldId id="302" r:id="R622ac72bb7a0450f"/>
    <p:sldId id="301" r:id="R3ebb3343d5f5415d"/>
    <p:sldId id="300" r:id="R47a7cebe420a4ceb"/>
    <p:sldId id="299" r:id="Rc2fee3dbaf57486e"/>
    <p:sldId id="298" r:id="Rab3075ce12e44572"/>
    <p:sldId id="297" r:id="R688c23f2325f49ab"/>
    <p:sldId id="296" r:id="R418aba5cc70545b4"/>
    <p:sldId id="295" r:id="R6a4251add02844d9"/>
    <p:sldId id="294" r:id="R74e435ad83ac4a7c"/>
    <p:sldId id="293" r:id="R4bb4ee68949c4e7b"/>
    <p:sldId id="292" r:id="R2545a8a851044998"/>
    <p:sldId id="291" r:id="R9a566e1ed0044ced"/>
    <p:sldId id="290" r:id="R65dc146d1ecf423e"/>
    <p:sldId id="289" r:id="R75d4ef2e46d84e95"/>
    <p:sldId id="288" r:id="Re5f9b8611e0a4be1"/>
    <p:sldId id="287" r:id="R8e839be785c1449a"/>
    <p:sldId id="286" r:id="Rdd709bae7e3f48ae"/>
    <p:sldId id="285" r:id="Ra32d13940db54403"/>
    <p:sldId id="284" r:id="Rd1a73e060fc24816"/>
    <p:sldId id="283" r:id="Red12e1353cc7494c"/>
    <p:sldId id="282" r:id="Rb74309b53f59476a"/>
    <p:sldId id="281" r:id="R6792a3f77cb64663"/>
    <p:sldId id="280" r:id="R81b3d9b4b97d484f"/>
    <p:sldId id="279" r:id="Ra5f0b53aba4d48c8"/>
    <p:sldId id="278" r:id="R1c2814b3891f4690"/>
    <p:sldId id="277" r:id="R300e3948c00442e0"/>
    <p:sldId id="276" r:id="R1beb0f0ed54c4051"/>
    <p:sldId id="275" r:id="Rfb60656985ba4a84"/>
    <p:sldId id="274" r:id="Rca1e9ca880af4071"/>
    <p:sldId id="273" r:id="R1e4d0ca8d56241b0"/>
    <p:sldId id="272" r:id="R75b60242a8df448f"/>
    <p:sldId id="271" r:id="Re61103068a314776"/>
    <p:sldId id="270" r:id="R18565e1b8f714db9"/>
    <p:sldId id="269" r:id="Rea97881b4c6646fc"/>
    <p:sldId id="268" r:id="R1702ef6f41274c95"/>
    <p:sldId id="267" r:id="R7bb57e36a8ae422d"/>
    <p:sldId id="266" r:id="Rd77751d7f41749c5"/>
    <p:sldId id="265" r:id="R938be64a57eb4c54"/>
    <p:sldId id="264" r:id="Rf3685e09224f4b58"/>
    <p:sldId id="263" r:id="Rf6f2897f8fc14ae3"/>
    <p:sldId id="262" r:id="R17e903c4c1bb4e76"/>
    <p:sldId id="261" r:id="R73e60e0771fa49db"/>
    <p:sldId id="260" r:id="Re43b11de45154be4"/>
    <p:sldId id="259" r:id="R304869c80be5439d"/>
    <p:sldId id="258" r:id="R4a746bc00eae434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4a746bc00eae4345" /><Relationship Type="http://schemas.openxmlformats.org/officeDocument/2006/relationships/slide" Target="/ppt/slides/slide3.xml" Id="R304869c80be5439d" /><Relationship Type="http://schemas.openxmlformats.org/officeDocument/2006/relationships/slide" Target="/ppt/slides/slide4.xml" Id="Re43b11de45154be4" /><Relationship Type="http://schemas.openxmlformats.org/officeDocument/2006/relationships/slide" Target="/ppt/slides/slide5.xml" Id="R73e60e0771fa49db" /><Relationship Type="http://schemas.openxmlformats.org/officeDocument/2006/relationships/slide" Target="/ppt/slides/slide6.xml" Id="R17e903c4c1bb4e76" /><Relationship Type="http://schemas.openxmlformats.org/officeDocument/2006/relationships/slide" Target="/ppt/slides/slide7.xml" Id="Rf6f2897f8fc14ae3" /><Relationship Type="http://schemas.openxmlformats.org/officeDocument/2006/relationships/slide" Target="/ppt/slides/slide8.xml" Id="Rf3685e09224f4b58" /><Relationship Type="http://schemas.openxmlformats.org/officeDocument/2006/relationships/slide" Target="/ppt/slides/slide9.xml" Id="R938be64a57eb4c54" /><Relationship Type="http://schemas.openxmlformats.org/officeDocument/2006/relationships/slide" Target="/ppt/slides/slide10.xml" Id="Rd77751d7f41749c5" /><Relationship Type="http://schemas.openxmlformats.org/officeDocument/2006/relationships/slide" Target="/ppt/slides/slide11.xml" Id="R7bb57e36a8ae422d" /><Relationship Type="http://schemas.openxmlformats.org/officeDocument/2006/relationships/slide" Target="/ppt/slides/slide12.xml" Id="R1702ef6f41274c95" /><Relationship Type="http://schemas.openxmlformats.org/officeDocument/2006/relationships/slide" Target="/ppt/slides/slide13.xml" Id="Rea97881b4c6646fc" /><Relationship Type="http://schemas.openxmlformats.org/officeDocument/2006/relationships/slide" Target="/ppt/slides/slide14.xml" Id="R18565e1b8f714db9" /><Relationship Type="http://schemas.openxmlformats.org/officeDocument/2006/relationships/slide" Target="/ppt/slides/slide15.xml" Id="Re61103068a314776" /><Relationship Type="http://schemas.openxmlformats.org/officeDocument/2006/relationships/slide" Target="/ppt/slides/slide16.xml" Id="R75b60242a8df448f" /><Relationship Type="http://schemas.openxmlformats.org/officeDocument/2006/relationships/slide" Target="/ppt/slides/slide17.xml" Id="R1e4d0ca8d56241b0" /><Relationship Type="http://schemas.openxmlformats.org/officeDocument/2006/relationships/slide" Target="/ppt/slides/slide18.xml" Id="Rca1e9ca880af4071" /><Relationship Type="http://schemas.openxmlformats.org/officeDocument/2006/relationships/slide" Target="/ppt/slides/slide19.xml" Id="Rfb60656985ba4a84" /><Relationship Type="http://schemas.openxmlformats.org/officeDocument/2006/relationships/slide" Target="/ppt/slides/slide20.xml" Id="R1beb0f0ed54c4051" /><Relationship Type="http://schemas.openxmlformats.org/officeDocument/2006/relationships/slide" Target="/ppt/slides/slide21.xml" Id="R300e3948c00442e0" /><Relationship Type="http://schemas.openxmlformats.org/officeDocument/2006/relationships/slide" Target="/ppt/slides/slide22.xml" Id="R1c2814b3891f4690" /><Relationship Type="http://schemas.openxmlformats.org/officeDocument/2006/relationships/slide" Target="/ppt/slides/slide23.xml" Id="Ra5f0b53aba4d48c8" /><Relationship Type="http://schemas.openxmlformats.org/officeDocument/2006/relationships/slide" Target="/ppt/slides/slide24.xml" Id="R81b3d9b4b97d484f" /><Relationship Type="http://schemas.openxmlformats.org/officeDocument/2006/relationships/slide" Target="/ppt/slides/slide25.xml" Id="R6792a3f77cb64663" /><Relationship Type="http://schemas.openxmlformats.org/officeDocument/2006/relationships/slide" Target="/ppt/slides/slide26.xml" Id="Rb74309b53f59476a" /><Relationship Type="http://schemas.openxmlformats.org/officeDocument/2006/relationships/slide" Target="/ppt/slides/slide27.xml" Id="Red12e1353cc7494c" /><Relationship Type="http://schemas.openxmlformats.org/officeDocument/2006/relationships/slide" Target="/ppt/slides/slide28.xml" Id="Rd1a73e060fc24816" /><Relationship Type="http://schemas.openxmlformats.org/officeDocument/2006/relationships/slide" Target="/ppt/slides/slide29.xml" Id="Ra32d13940db54403" /><Relationship Type="http://schemas.openxmlformats.org/officeDocument/2006/relationships/slide" Target="/ppt/slides/slide30.xml" Id="Rdd709bae7e3f48ae" /><Relationship Type="http://schemas.openxmlformats.org/officeDocument/2006/relationships/slide" Target="/ppt/slides/slide31.xml" Id="R8e839be785c1449a" /><Relationship Type="http://schemas.openxmlformats.org/officeDocument/2006/relationships/slide" Target="/ppt/slides/slide32.xml" Id="Re5f9b8611e0a4be1" /><Relationship Type="http://schemas.openxmlformats.org/officeDocument/2006/relationships/slide" Target="/ppt/slides/slide33.xml" Id="R75d4ef2e46d84e95" /><Relationship Type="http://schemas.openxmlformats.org/officeDocument/2006/relationships/slide" Target="/ppt/slides/slide34.xml" Id="R65dc146d1ecf423e" /><Relationship Type="http://schemas.openxmlformats.org/officeDocument/2006/relationships/slide" Target="/ppt/slides/slide35.xml" Id="R9a566e1ed0044ced" /><Relationship Type="http://schemas.openxmlformats.org/officeDocument/2006/relationships/slide" Target="/ppt/slides/slide36.xml" Id="R2545a8a851044998" /><Relationship Type="http://schemas.openxmlformats.org/officeDocument/2006/relationships/slide" Target="/ppt/slides/slide37.xml" Id="R4bb4ee68949c4e7b" /><Relationship Type="http://schemas.openxmlformats.org/officeDocument/2006/relationships/slide" Target="/ppt/slides/slide38.xml" Id="R74e435ad83ac4a7c" /><Relationship Type="http://schemas.openxmlformats.org/officeDocument/2006/relationships/slide" Target="/ppt/slides/slide39.xml" Id="R6a4251add02844d9" /><Relationship Type="http://schemas.openxmlformats.org/officeDocument/2006/relationships/slide" Target="/ppt/slides/slide40.xml" Id="R418aba5cc70545b4" /><Relationship Type="http://schemas.openxmlformats.org/officeDocument/2006/relationships/slide" Target="/ppt/slides/slide41.xml" Id="R688c23f2325f49ab" /><Relationship Type="http://schemas.openxmlformats.org/officeDocument/2006/relationships/slide" Target="/ppt/slides/slide42.xml" Id="Rab3075ce12e44572" /><Relationship Type="http://schemas.openxmlformats.org/officeDocument/2006/relationships/slide" Target="/ppt/slides/slide43.xml" Id="Rc2fee3dbaf57486e" /><Relationship Type="http://schemas.openxmlformats.org/officeDocument/2006/relationships/slide" Target="/ppt/slides/slide44.xml" Id="R47a7cebe420a4ceb" /><Relationship Type="http://schemas.openxmlformats.org/officeDocument/2006/relationships/slide" Target="/ppt/slides/slide45.xml" Id="R3ebb3343d5f5415d" /><Relationship Type="http://schemas.openxmlformats.org/officeDocument/2006/relationships/slide" Target="/ppt/slides/slide46.xml" Id="R622ac72bb7a0450f" /><Relationship Type="http://schemas.openxmlformats.org/officeDocument/2006/relationships/slide" Target="/ppt/slides/slide47.xml" Id="R3c22640508384b80" /><Relationship Type="http://schemas.openxmlformats.org/officeDocument/2006/relationships/slide" Target="/ppt/slides/slide48.xml" Id="Ra759b4b1a08b4c0c" /><Relationship Type="http://schemas.openxmlformats.org/officeDocument/2006/relationships/slide" Target="/ppt/slides/slide49.xml" Id="R78621ecf18c04b8c" /><Relationship Type="http://schemas.openxmlformats.org/officeDocument/2006/relationships/slide" Target="/ppt/slides/slide50.xml" Id="Rf18b341c449446bd" /><Relationship Type="http://schemas.openxmlformats.org/officeDocument/2006/relationships/slide" Target="/ppt/slides/slide51.xml" Id="Rd3011cfeccda4d4c" /><Relationship Type="http://schemas.openxmlformats.org/officeDocument/2006/relationships/slide" Target="/ppt/slides/slide52.xml" Id="R1f3b6f54b7f24ed9" /><Relationship Type="http://schemas.openxmlformats.org/officeDocument/2006/relationships/slide" Target="/ppt/slides/slide53.xml" Id="R988c5963f1604918" /><Relationship Type="http://schemas.openxmlformats.org/officeDocument/2006/relationships/slide" Target="/ppt/slides/slide54.xml" Id="R9bf545e9569b4e26" /><Relationship Type="http://schemas.openxmlformats.org/officeDocument/2006/relationships/slide" Target="/ppt/slides/slide55.xml" Id="R9ba4492318af449e" /><Relationship Type="http://schemas.openxmlformats.org/officeDocument/2006/relationships/slide" Target="/ppt/slides/slide56.xml" Id="R065d2d4fd3fb44d7" /><Relationship Type="http://schemas.openxmlformats.org/officeDocument/2006/relationships/slide" Target="/ppt/slides/slide57.xml" Id="Rb14555242d9345f6" /><Relationship Type="http://schemas.openxmlformats.org/officeDocument/2006/relationships/slide" Target="/ppt/slides/slide58.xml" Id="R7e9aed7ff0a24782" /><Relationship Type="http://schemas.openxmlformats.org/officeDocument/2006/relationships/slide" Target="/ppt/slides/slide59.xml" Id="R7501e83ff9c84bf5" /><Relationship Type="http://schemas.openxmlformats.org/officeDocument/2006/relationships/slide" Target="/ppt/slides/slide60.xml" Id="R9b9660f86e0f4dbf" /><Relationship Type="http://schemas.openxmlformats.org/officeDocument/2006/relationships/slide" Target="/ppt/slides/slide61.xml" Id="Rdde175e435fe4561" /><Relationship Type="http://schemas.openxmlformats.org/officeDocument/2006/relationships/slide" Target="/ppt/slides/slide62.xml" Id="Re7eae0aab9304aa1" /><Relationship Type="http://schemas.openxmlformats.org/officeDocument/2006/relationships/slide" Target="/ppt/slides/slide63.xml" Id="Rb6c026a01a374918" /><Relationship Type="http://schemas.openxmlformats.org/officeDocument/2006/relationships/slide" Target="/ppt/slides/slide64.xml" Id="R22560792cea34e17" /><Relationship Type="http://schemas.openxmlformats.org/officeDocument/2006/relationships/slide" Target="/ppt/slides/slide65.xml" Id="R6b6c6cfc8e124027" /><Relationship Type="http://schemas.openxmlformats.org/officeDocument/2006/relationships/slide" Target="/ppt/slides/slide66.xml" Id="R1bb7db695c6e4947" /><Relationship Type="http://schemas.openxmlformats.org/officeDocument/2006/relationships/slide" Target="/ppt/slides/slide67.xml" Id="R1b2a29b681d14078" /><Relationship Type="http://schemas.openxmlformats.org/officeDocument/2006/relationships/slide" Target="/ppt/slides/slide68.xml" Id="Rf9d1c26e9e88419b" /><Relationship Type="http://schemas.openxmlformats.org/officeDocument/2006/relationships/slide" Target="/ppt/slides/slide69.xml" Id="Rc166cf279dac402b" /><Relationship Type="http://schemas.openxmlformats.org/officeDocument/2006/relationships/slide" Target="/ppt/slides/slide70.xml" Id="Rda04b5b9a98f4a0c" /><Relationship Type="http://schemas.openxmlformats.org/officeDocument/2006/relationships/slide" Target="/ppt/slides/slide71.xml" Id="R2ee6721972454ad1" /><Relationship Type="http://schemas.openxmlformats.org/officeDocument/2006/relationships/slide" Target="/ppt/slides/slide72.xml" Id="Rd347109c7631424a" /><Relationship Type="http://schemas.openxmlformats.org/officeDocument/2006/relationships/slide" Target="/ppt/slides/slide73.xml" Id="R09b3a8e29f5845c4" /><Relationship Type="http://schemas.openxmlformats.org/officeDocument/2006/relationships/slide" Target="/ppt/slides/slide74.xml" Id="R571bba7154ba441d" /><Relationship Type="http://schemas.openxmlformats.org/officeDocument/2006/relationships/slide" Target="/ppt/slides/slide75.xml" Id="Rd8a1324540b0490c" /><Relationship Type="http://schemas.openxmlformats.org/officeDocument/2006/relationships/slide" Target="/ppt/slides/slide76.xml" Id="Rdaf4d680914b4052" /><Relationship Type="http://schemas.openxmlformats.org/officeDocument/2006/relationships/slide" Target="/ppt/slides/slide77.xml" Id="R61ed3bde8da24e20" /><Relationship Type="http://schemas.openxmlformats.org/officeDocument/2006/relationships/slide" Target="/ppt/slides/slide78.xml" Id="Rae6a532ff1144568" /><Relationship Type="http://schemas.openxmlformats.org/officeDocument/2006/relationships/slide" Target="/ppt/slides/slide79.xml" Id="Rac1f166a299a477f" /><Relationship Type="http://schemas.openxmlformats.org/officeDocument/2006/relationships/slide" Target="/ppt/slides/slide80.xml" Id="R39e11df8f5a4487c" /><Relationship Type="http://schemas.openxmlformats.org/officeDocument/2006/relationships/slide" Target="/ppt/slides/slide81.xml" Id="R0ecb7d3b248c4bf1" /><Relationship Type="http://schemas.openxmlformats.org/officeDocument/2006/relationships/slide" Target="/ppt/slides/slide82.xml" Id="R7d8b90561af544c8" /><Relationship Type="http://schemas.openxmlformats.org/officeDocument/2006/relationships/slide" Target="/ppt/slides/slide83.xml" Id="R0f7622b571f940de" /><Relationship Type="http://schemas.openxmlformats.org/officeDocument/2006/relationships/slide" Target="/ppt/slides/slide84.xml" Id="R5abeac1c98c2430b" /><Relationship Type="http://schemas.openxmlformats.org/officeDocument/2006/relationships/slide" Target="/ppt/slides/slide85.xml" Id="Ra0b653445297409c" /><Relationship Type="http://schemas.openxmlformats.org/officeDocument/2006/relationships/slide" Target="/ppt/slides/slide86.xml" Id="R970df827ed534c7c" /><Relationship Type="http://schemas.openxmlformats.org/officeDocument/2006/relationships/slide" Target="/ppt/slides/slide87.xml" Id="Ra2b90e688e744c37" /><Relationship Type="http://schemas.openxmlformats.org/officeDocument/2006/relationships/slide" Target="/ppt/slides/slide88.xml" Id="R15bc20ffbcbc485a" /><Relationship Type="http://schemas.openxmlformats.org/officeDocument/2006/relationships/slide" Target="/ppt/slides/slide89.xml" Id="Rf2e2002a990743e2" /><Relationship Type="http://schemas.openxmlformats.org/officeDocument/2006/relationships/slide" Target="/ppt/slides/slide90.xml" Id="Rf00d9f35c83e4c8e" /><Relationship Type="http://schemas.openxmlformats.org/officeDocument/2006/relationships/slide" Target="/ppt/slides/slide91.xml" Id="R8537c6e33f5e4f9c" /><Relationship Type="http://schemas.openxmlformats.org/officeDocument/2006/relationships/slide" Target="/ppt/slides/slide92.xml" Id="R8f174a41203a4c4e" /><Relationship Type="http://schemas.openxmlformats.org/officeDocument/2006/relationships/slide" Target="/ppt/slides/slide93.xml" Id="R4996b6608e8542b2" /><Relationship Type="http://schemas.openxmlformats.org/officeDocument/2006/relationships/slide" Target="/ppt/slides/slide94.xml" Id="Rb4467625ed3446b6" /><Relationship Type="http://schemas.openxmlformats.org/officeDocument/2006/relationships/slide" Target="/ppt/slides/slide95.xml" Id="R0723e250e576489a" /><Relationship Type="http://schemas.openxmlformats.org/officeDocument/2006/relationships/slide" Target="/ppt/slides/slide96.xml" Id="R2033bb005c744a7f" /><Relationship Type="http://schemas.openxmlformats.org/officeDocument/2006/relationships/slide" Target="/ppt/slides/slide97.xml" Id="Rebcd17fca1ae4436" /><Relationship Type="http://schemas.openxmlformats.org/officeDocument/2006/relationships/slide" Target="/ppt/slides/slide98.xml" Id="R14a60487ae914858" /><Relationship Type="http://schemas.openxmlformats.org/officeDocument/2006/relationships/slide" Target="/ppt/slides/slide99.xml" Id="Rb5bca75c48264f6b" /><Relationship Type="http://schemas.openxmlformats.org/officeDocument/2006/relationships/slide" Target="/ppt/slides/slide100.xml" Id="Rabf321225b3a43c8" /><Relationship Type="http://schemas.openxmlformats.org/officeDocument/2006/relationships/slide" Target="/ppt/slides/slide101.xml" Id="Re524b984212440dc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ab80877fedf4798" /><Relationship Type="http://schemas.openxmlformats.org/officeDocument/2006/relationships/image" Target="/ppt/media/image42.png" Id="rId3" /><Relationship Type="http://schemas.openxmlformats.org/officeDocument/2006/relationships/image" Target="/ppt/media/image43.png" Id="Ra5003662ed5440c4" /><Relationship Type="http://schemas.openxmlformats.org/officeDocument/2006/relationships/image" Target="/ppt/media/image9.bmp" Id="R865df0244fed4665" /><Relationship Type="http://schemas.openxmlformats.org/officeDocument/2006/relationships/image" Target="/ppt/media/image10.jpg" Id="R45bbef6d53b44f7e" /><Relationship Type="http://schemas.openxmlformats.org/officeDocument/2006/relationships/image" Target="/ppt/media/image44.png" Id="R82d9fc52eb9d4f44" /><Relationship Type="http://schemas.openxmlformats.org/officeDocument/2006/relationships/image" Target="/ppt/media/image45.png" Id="R964f874840a14d66" /><Relationship Type="http://schemas.openxmlformats.org/officeDocument/2006/relationships/image" Target="/ppt/media/image46.png" Id="R5209a77d6c8845cf" /></Relationships>
</file>

<file path=ppt/slides/_rels/slide10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f2a412191e54065" /><Relationship Type="http://schemas.openxmlformats.org/officeDocument/2006/relationships/image" Target="/ppt/media/image492.png" Id="rId3" /><Relationship Type="http://schemas.openxmlformats.org/officeDocument/2006/relationships/image" Target="/ppt/media/image493.png" Id="R0afde709c9214158" /><Relationship Type="http://schemas.openxmlformats.org/officeDocument/2006/relationships/image" Target="/ppt/media/image99.bmp" Id="Rec82981def95403c" /><Relationship Type="http://schemas.openxmlformats.org/officeDocument/2006/relationships/image" Target="/ppt/media/image100.jpg" Id="Rcd6f5bfa54824c24" /><Relationship Type="http://schemas.openxmlformats.org/officeDocument/2006/relationships/image" Target="/ppt/media/image494.png" Id="R7ec7af134a1d4ecd" /><Relationship Type="http://schemas.openxmlformats.org/officeDocument/2006/relationships/image" Target="/ppt/media/image495.png" Id="R430b3678df9b4f2e" /><Relationship Type="http://schemas.openxmlformats.org/officeDocument/2006/relationships/image" Target="/ppt/media/image496.png" Id="R000a918a678b4d7c" /></Relationships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76e60c5650d45ce" /><Relationship Type="http://schemas.openxmlformats.org/officeDocument/2006/relationships/image" Target="/ppt/media/image497.png" Id="rId3" /><Relationship Type="http://schemas.openxmlformats.org/officeDocument/2006/relationships/image" Target="/ppt/media/image498.png" Id="R6b318970929845d9" /><Relationship Type="http://schemas.openxmlformats.org/officeDocument/2006/relationships/image" Target="/ppt/media/image100.bmp" Id="Re49e4e91f77c4732" /><Relationship Type="http://schemas.openxmlformats.org/officeDocument/2006/relationships/image" Target="/ppt/media/image101.jpg" Id="R4bf08bcd4e714794" /><Relationship Type="http://schemas.openxmlformats.org/officeDocument/2006/relationships/image" Target="/ppt/media/image499.png" Id="R23d6627a878e43cd" /><Relationship Type="http://schemas.openxmlformats.org/officeDocument/2006/relationships/image" Target="/ppt/media/image500.png" Id="R7e0aad744db74987" /><Relationship Type="http://schemas.openxmlformats.org/officeDocument/2006/relationships/image" Target="/ppt/media/image501.png" Id="R08e76f861afa4f6a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46a263087fa4c36" /><Relationship Type="http://schemas.openxmlformats.org/officeDocument/2006/relationships/image" Target="/ppt/media/image47.png" Id="rId3" /><Relationship Type="http://schemas.openxmlformats.org/officeDocument/2006/relationships/image" Target="/ppt/media/image48.png" Id="R959b2039981b4165" /><Relationship Type="http://schemas.openxmlformats.org/officeDocument/2006/relationships/image" Target="/ppt/media/image10.bmp" Id="R9f1e40cf3ba94875" /><Relationship Type="http://schemas.openxmlformats.org/officeDocument/2006/relationships/image" Target="/ppt/media/image11.jpg" Id="R008ba2722e6b450c" /><Relationship Type="http://schemas.openxmlformats.org/officeDocument/2006/relationships/image" Target="/ppt/media/image49.png" Id="Rab2f17603f164ab5" /><Relationship Type="http://schemas.openxmlformats.org/officeDocument/2006/relationships/image" Target="/ppt/media/image50.png" Id="Re728f7920b63471c" /><Relationship Type="http://schemas.openxmlformats.org/officeDocument/2006/relationships/image" Target="/ppt/media/image51.png" Id="Rd33cb4d6d204474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3d0a2b5bef84a3a" /><Relationship Type="http://schemas.openxmlformats.org/officeDocument/2006/relationships/image" Target="/ppt/media/image52.png" Id="rId3" /><Relationship Type="http://schemas.openxmlformats.org/officeDocument/2006/relationships/image" Target="/ppt/media/image53.png" Id="R6567e683491046ae" /><Relationship Type="http://schemas.openxmlformats.org/officeDocument/2006/relationships/image" Target="/ppt/media/image11.bmp" Id="R73f0cd589fb344ab" /><Relationship Type="http://schemas.openxmlformats.org/officeDocument/2006/relationships/image" Target="/ppt/media/image12.jpg" Id="R3aba30ccbb114162" /><Relationship Type="http://schemas.openxmlformats.org/officeDocument/2006/relationships/image" Target="/ppt/media/image54.png" Id="Rd1e88c870fe54c24" /><Relationship Type="http://schemas.openxmlformats.org/officeDocument/2006/relationships/image" Target="/ppt/media/image55.png" Id="R3a74f68aa8a24c8b" /><Relationship Type="http://schemas.openxmlformats.org/officeDocument/2006/relationships/image" Target="/ppt/media/image56.png" Id="Rda91e86345eb4c4c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fc7fbeae48d40e6" /><Relationship Type="http://schemas.openxmlformats.org/officeDocument/2006/relationships/image" Target="/ppt/media/image57.png" Id="rId3" /><Relationship Type="http://schemas.openxmlformats.org/officeDocument/2006/relationships/image" Target="/ppt/media/image58.png" Id="R29751ca4b4d74e0c" /><Relationship Type="http://schemas.openxmlformats.org/officeDocument/2006/relationships/image" Target="/ppt/media/image12.bmp" Id="Rb509e72048d14d9c" /><Relationship Type="http://schemas.openxmlformats.org/officeDocument/2006/relationships/image" Target="/ppt/media/image13.jpg" Id="R7bc38d927ce34585" /><Relationship Type="http://schemas.openxmlformats.org/officeDocument/2006/relationships/image" Target="/ppt/media/image59.png" Id="R4e08ea25cb534ce0" /><Relationship Type="http://schemas.openxmlformats.org/officeDocument/2006/relationships/image" Target="/ppt/media/image60.png" Id="R6fb4034ef5154a29" /><Relationship Type="http://schemas.openxmlformats.org/officeDocument/2006/relationships/image" Target="/ppt/media/image61.png" Id="Ra19796f114324c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654fa823c8d4027" /><Relationship Type="http://schemas.openxmlformats.org/officeDocument/2006/relationships/image" Target="/ppt/media/image62.png" Id="rId3" /><Relationship Type="http://schemas.openxmlformats.org/officeDocument/2006/relationships/image" Target="/ppt/media/image63.png" Id="R6d65912f4c7c4bd8" /><Relationship Type="http://schemas.openxmlformats.org/officeDocument/2006/relationships/image" Target="/ppt/media/image13.bmp" Id="Raaabfc0471c84401" /><Relationship Type="http://schemas.openxmlformats.org/officeDocument/2006/relationships/image" Target="/ppt/media/image14.jpg" Id="R31b31ba487294c90" /><Relationship Type="http://schemas.openxmlformats.org/officeDocument/2006/relationships/image" Target="/ppt/media/image64.png" Id="R34a82f140b8c4b6c" /><Relationship Type="http://schemas.openxmlformats.org/officeDocument/2006/relationships/image" Target="/ppt/media/image65.png" Id="Rfb0c429cb32a4700" /><Relationship Type="http://schemas.openxmlformats.org/officeDocument/2006/relationships/image" Target="/ppt/media/image66.png" Id="R7224228aeb294997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f50abfeb3f74728" /><Relationship Type="http://schemas.openxmlformats.org/officeDocument/2006/relationships/image" Target="/ppt/media/image67.png" Id="rId3" /><Relationship Type="http://schemas.openxmlformats.org/officeDocument/2006/relationships/image" Target="/ppt/media/image68.png" Id="R4c1db3b9481a4773" /><Relationship Type="http://schemas.openxmlformats.org/officeDocument/2006/relationships/image" Target="/ppt/media/image14.bmp" Id="R42d298a566294663" /><Relationship Type="http://schemas.openxmlformats.org/officeDocument/2006/relationships/image" Target="/ppt/media/image15.jpg" Id="R439c04e55b6148e9" /><Relationship Type="http://schemas.openxmlformats.org/officeDocument/2006/relationships/image" Target="/ppt/media/image69.png" Id="R8d9c38a44ca4489e" /><Relationship Type="http://schemas.openxmlformats.org/officeDocument/2006/relationships/image" Target="/ppt/media/image70.png" Id="R7dd882e10dd649fc" /><Relationship Type="http://schemas.openxmlformats.org/officeDocument/2006/relationships/image" Target="/ppt/media/image71.png" Id="Rc4ff21db46dc49db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4a7aa2879f2415b" /><Relationship Type="http://schemas.openxmlformats.org/officeDocument/2006/relationships/image" Target="/ppt/media/image72.png" Id="rId3" /><Relationship Type="http://schemas.openxmlformats.org/officeDocument/2006/relationships/image" Target="/ppt/media/image73.png" Id="Rf6ccbc8842394319" /><Relationship Type="http://schemas.openxmlformats.org/officeDocument/2006/relationships/image" Target="/ppt/media/image15.bmp" Id="R96895e413ce242fe" /><Relationship Type="http://schemas.openxmlformats.org/officeDocument/2006/relationships/image" Target="/ppt/media/image16.jpg" Id="R76dba0e0ed8047d0" /><Relationship Type="http://schemas.openxmlformats.org/officeDocument/2006/relationships/image" Target="/ppt/media/image74.png" Id="R133c322a65514844" /><Relationship Type="http://schemas.openxmlformats.org/officeDocument/2006/relationships/image" Target="/ppt/media/image75.png" Id="R7ccc12745f75410e" /><Relationship Type="http://schemas.openxmlformats.org/officeDocument/2006/relationships/image" Target="/ppt/media/image76.png" Id="R386fa1baf44e4acf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5087de8166f4819" /><Relationship Type="http://schemas.openxmlformats.org/officeDocument/2006/relationships/image" Target="/ppt/media/image77.png" Id="rId3" /><Relationship Type="http://schemas.openxmlformats.org/officeDocument/2006/relationships/image" Target="/ppt/media/image78.png" Id="Rfdfcf49616324137" /><Relationship Type="http://schemas.openxmlformats.org/officeDocument/2006/relationships/image" Target="/ppt/media/image16.bmp" Id="Ra809476f1e87407f" /><Relationship Type="http://schemas.openxmlformats.org/officeDocument/2006/relationships/image" Target="/ppt/media/image17.jpg" Id="Rfd90ce5e05b94f30" /><Relationship Type="http://schemas.openxmlformats.org/officeDocument/2006/relationships/image" Target="/ppt/media/image79.png" Id="R28825c45fb314f0d" /><Relationship Type="http://schemas.openxmlformats.org/officeDocument/2006/relationships/image" Target="/ppt/media/image80.png" Id="R9e3b0914d8af479c" /><Relationship Type="http://schemas.openxmlformats.org/officeDocument/2006/relationships/image" Target="/ppt/media/image81.png" Id="R6c0eac16311c4832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73d8c14b35b4bc4" /><Relationship Type="http://schemas.openxmlformats.org/officeDocument/2006/relationships/image" Target="/ppt/media/image82.png" Id="rId3" /><Relationship Type="http://schemas.openxmlformats.org/officeDocument/2006/relationships/image" Target="/ppt/media/image83.png" Id="R38495ced1abf4ad6" /><Relationship Type="http://schemas.openxmlformats.org/officeDocument/2006/relationships/image" Target="/ppt/media/image17.bmp" Id="R277ae8dfba7b4da6" /><Relationship Type="http://schemas.openxmlformats.org/officeDocument/2006/relationships/image" Target="/ppt/media/image18.jpg" Id="R24a895ecd6364e69" /><Relationship Type="http://schemas.openxmlformats.org/officeDocument/2006/relationships/image" Target="/ppt/media/image84.png" Id="Rf5348424794c4a5f" /><Relationship Type="http://schemas.openxmlformats.org/officeDocument/2006/relationships/image" Target="/ppt/media/image85.png" Id="R106d98f7f31243ce" /><Relationship Type="http://schemas.openxmlformats.org/officeDocument/2006/relationships/image" Target="/ppt/media/image86.png" Id="R8ea5cf3438094012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8fd979489af4b0f" /><Relationship Type="http://schemas.openxmlformats.org/officeDocument/2006/relationships/image" Target="/ppt/media/image87.png" Id="rId3" /><Relationship Type="http://schemas.openxmlformats.org/officeDocument/2006/relationships/image" Target="/ppt/media/image88.png" Id="R28ca6c3d62f74439" /><Relationship Type="http://schemas.openxmlformats.org/officeDocument/2006/relationships/image" Target="/ppt/media/image18.bmp" Id="R217d555dc9dc4841" /><Relationship Type="http://schemas.openxmlformats.org/officeDocument/2006/relationships/image" Target="/ppt/media/image19.jpg" Id="R36b4e46d5d4948be" /><Relationship Type="http://schemas.openxmlformats.org/officeDocument/2006/relationships/image" Target="/ppt/media/image89.png" Id="Rc92843ef18ab42c7" /><Relationship Type="http://schemas.openxmlformats.org/officeDocument/2006/relationships/image" Target="/ppt/media/image90.png" Id="Rde4f9f1b39ae4377" /><Relationship Type="http://schemas.openxmlformats.org/officeDocument/2006/relationships/image" Target="/ppt/media/image91.png" Id="Rbfbb03070df84e8a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26adb66350a48fc" /><Relationship Type="http://schemas.openxmlformats.org/officeDocument/2006/relationships/image" Target="/ppt/media/image2.png" Id="rId3" /><Relationship Type="http://schemas.openxmlformats.org/officeDocument/2006/relationships/image" Target="/ppt/media/image3.png" Id="Rc2abb188d9a348a8" /><Relationship Type="http://schemas.openxmlformats.org/officeDocument/2006/relationships/image" Target="/ppt/media/image.bmp" Id="R73f1819917664062" /><Relationship Type="http://schemas.openxmlformats.org/officeDocument/2006/relationships/image" Target="/ppt/media/image2.jpg" Id="R251f33cdcc194997" /><Relationship Type="http://schemas.openxmlformats.org/officeDocument/2006/relationships/image" Target="/ppt/media/image4.png" Id="R05ac94ff4a4a4e60" /><Relationship Type="http://schemas.openxmlformats.org/officeDocument/2006/relationships/image" Target="/ppt/media/image5.png" Id="R6a06d32f901b4a07" /><Relationship Type="http://schemas.openxmlformats.org/officeDocument/2006/relationships/image" Target="/ppt/media/image6.png" Id="Rf4e7fe2cb35441af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6bb22a4ee6845be" /><Relationship Type="http://schemas.openxmlformats.org/officeDocument/2006/relationships/image" Target="/ppt/media/image92.png" Id="rId3" /><Relationship Type="http://schemas.openxmlformats.org/officeDocument/2006/relationships/image" Target="/ppt/media/image93.png" Id="R77561b2220e84c4b" /><Relationship Type="http://schemas.openxmlformats.org/officeDocument/2006/relationships/image" Target="/ppt/media/image19.bmp" Id="Rc07e2c5e0d514689" /><Relationship Type="http://schemas.openxmlformats.org/officeDocument/2006/relationships/image" Target="/ppt/media/image20.jpg" Id="Rbcd840109a9e41a8" /><Relationship Type="http://schemas.openxmlformats.org/officeDocument/2006/relationships/image" Target="/ppt/media/image94.png" Id="R75fb0d6a9f884c09" /><Relationship Type="http://schemas.openxmlformats.org/officeDocument/2006/relationships/image" Target="/ppt/media/image95.png" Id="Re4b9c305ee684c54" /><Relationship Type="http://schemas.openxmlformats.org/officeDocument/2006/relationships/image" Target="/ppt/media/image96.png" Id="R11cec4de1f2c4588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7d3f71ad35a448d" /><Relationship Type="http://schemas.openxmlformats.org/officeDocument/2006/relationships/image" Target="/ppt/media/image97.png" Id="rId3" /><Relationship Type="http://schemas.openxmlformats.org/officeDocument/2006/relationships/image" Target="/ppt/media/image98.png" Id="R174d365676674772" /><Relationship Type="http://schemas.openxmlformats.org/officeDocument/2006/relationships/image" Target="/ppt/media/image20.bmp" Id="R67d5af325adb464c" /><Relationship Type="http://schemas.openxmlformats.org/officeDocument/2006/relationships/image" Target="/ppt/media/image21.jpg" Id="R3e5acc5a23a04e8b" /><Relationship Type="http://schemas.openxmlformats.org/officeDocument/2006/relationships/image" Target="/ppt/media/image99.png" Id="R36b9a747ed0840be" /><Relationship Type="http://schemas.openxmlformats.org/officeDocument/2006/relationships/image" Target="/ppt/media/image100.png" Id="R1532b315f4544508" /><Relationship Type="http://schemas.openxmlformats.org/officeDocument/2006/relationships/image" Target="/ppt/media/image101.png" Id="R2d336096a37b4e83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435a84ff6a402e" /><Relationship Type="http://schemas.openxmlformats.org/officeDocument/2006/relationships/image" Target="/ppt/media/image102.png" Id="rId3" /><Relationship Type="http://schemas.openxmlformats.org/officeDocument/2006/relationships/image" Target="/ppt/media/image103.png" Id="R9950473a0f364b5d" /><Relationship Type="http://schemas.openxmlformats.org/officeDocument/2006/relationships/image" Target="/ppt/media/image21.bmp" Id="R2ca26be58faa4ab6" /><Relationship Type="http://schemas.openxmlformats.org/officeDocument/2006/relationships/image" Target="/ppt/media/image22.jpg" Id="Rf475b523bbc54a3d" /><Relationship Type="http://schemas.openxmlformats.org/officeDocument/2006/relationships/image" Target="/ppt/media/image104.png" Id="Rc3b9ecfa6bb14057" /><Relationship Type="http://schemas.openxmlformats.org/officeDocument/2006/relationships/image" Target="/ppt/media/image105.png" Id="Ra19b8278077f45ba" /><Relationship Type="http://schemas.openxmlformats.org/officeDocument/2006/relationships/image" Target="/ppt/media/image106.png" Id="R1577cae54cc3445d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f30394b122f476c" /><Relationship Type="http://schemas.openxmlformats.org/officeDocument/2006/relationships/image" Target="/ppt/media/image107.png" Id="rId3" /><Relationship Type="http://schemas.openxmlformats.org/officeDocument/2006/relationships/image" Target="/ppt/media/image108.png" Id="R34bf04f58ca54caf" /><Relationship Type="http://schemas.openxmlformats.org/officeDocument/2006/relationships/image" Target="/ppt/media/image22.bmp" Id="R7c9c78951f104cff" /><Relationship Type="http://schemas.openxmlformats.org/officeDocument/2006/relationships/image" Target="/ppt/media/image23.jpg" Id="Ra63ce7a0fb9b44cc" /><Relationship Type="http://schemas.openxmlformats.org/officeDocument/2006/relationships/image" Target="/ppt/media/image109.png" Id="R0c6899e290264c54" /><Relationship Type="http://schemas.openxmlformats.org/officeDocument/2006/relationships/image" Target="/ppt/media/image110.png" Id="Rc70d53dd5ec14cea" /><Relationship Type="http://schemas.openxmlformats.org/officeDocument/2006/relationships/image" Target="/ppt/media/image111.png" Id="R0ac3cd0ed2f74a1a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3381da1b11c43ab" /><Relationship Type="http://schemas.openxmlformats.org/officeDocument/2006/relationships/image" Target="/ppt/media/image112.png" Id="rId3" /><Relationship Type="http://schemas.openxmlformats.org/officeDocument/2006/relationships/image" Target="/ppt/media/image113.png" Id="R8fe47c6fcac34e1c" /><Relationship Type="http://schemas.openxmlformats.org/officeDocument/2006/relationships/image" Target="/ppt/media/image23.bmp" Id="R8c70e4607bdb48a2" /><Relationship Type="http://schemas.openxmlformats.org/officeDocument/2006/relationships/image" Target="/ppt/media/image24.jpg" Id="R767dab402c904a7c" /><Relationship Type="http://schemas.openxmlformats.org/officeDocument/2006/relationships/image" Target="/ppt/media/image114.png" Id="R3fdee5ddaaf14143" /><Relationship Type="http://schemas.openxmlformats.org/officeDocument/2006/relationships/image" Target="/ppt/media/image115.png" Id="R57cd057fca334023" /><Relationship Type="http://schemas.openxmlformats.org/officeDocument/2006/relationships/image" Target="/ppt/media/image116.png" Id="Rb1439f530f03445f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5bef5731784437" /><Relationship Type="http://schemas.openxmlformats.org/officeDocument/2006/relationships/image" Target="/ppt/media/image117.png" Id="rId3" /><Relationship Type="http://schemas.openxmlformats.org/officeDocument/2006/relationships/image" Target="/ppt/media/image118.png" Id="Rf887c6b5438e4c84" /><Relationship Type="http://schemas.openxmlformats.org/officeDocument/2006/relationships/image" Target="/ppt/media/image24.bmp" Id="Rcffb43fc33984639" /><Relationship Type="http://schemas.openxmlformats.org/officeDocument/2006/relationships/image" Target="/ppt/media/image25.jpg" Id="Rb2ee496b2bdc4440" /><Relationship Type="http://schemas.openxmlformats.org/officeDocument/2006/relationships/image" Target="/ppt/media/image119.png" Id="Rc81ca44a46c94165" /><Relationship Type="http://schemas.openxmlformats.org/officeDocument/2006/relationships/image" Target="/ppt/media/image120.png" Id="Rc629c66c4e8d481c" /><Relationship Type="http://schemas.openxmlformats.org/officeDocument/2006/relationships/image" Target="/ppt/media/image121.png" Id="R7a3fc1c341bc4714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3d4c20374054677" /><Relationship Type="http://schemas.openxmlformats.org/officeDocument/2006/relationships/image" Target="/ppt/media/image122.png" Id="rId3" /><Relationship Type="http://schemas.openxmlformats.org/officeDocument/2006/relationships/image" Target="/ppt/media/image123.png" Id="R3ae7c1174b4d465a" /><Relationship Type="http://schemas.openxmlformats.org/officeDocument/2006/relationships/image" Target="/ppt/media/image25.bmp" Id="Rd8542104012f4106" /><Relationship Type="http://schemas.openxmlformats.org/officeDocument/2006/relationships/image" Target="/ppt/media/image26.jpg" Id="R6c7112648e684d07" /><Relationship Type="http://schemas.openxmlformats.org/officeDocument/2006/relationships/image" Target="/ppt/media/image124.png" Id="R8f983fbe44b74f6b" /><Relationship Type="http://schemas.openxmlformats.org/officeDocument/2006/relationships/image" Target="/ppt/media/image125.png" Id="Ra390e71fbe5c4e99" /><Relationship Type="http://schemas.openxmlformats.org/officeDocument/2006/relationships/image" Target="/ppt/media/image126.png" Id="R47aa49d088874a7c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658962ed50346c0" /><Relationship Type="http://schemas.openxmlformats.org/officeDocument/2006/relationships/image" Target="/ppt/media/image127.png" Id="rId3" /><Relationship Type="http://schemas.openxmlformats.org/officeDocument/2006/relationships/image" Target="/ppt/media/image128.png" Id="R37c1d2ba15694a14" /><Relationship Type="http://schemas.openxmlformats.org/officeDocument/2006/relationships/image" Target="/ppt/media/image26.bmp" Id="R3b710efe4a7e4127" /><Relationship Type="http://schemas.openxmlformats.org/officeDocument/2006/relationships/image" Target="/ppt/media/image27.jpg" Id="Re5bf415bb19b4233" /><Relationship Type="http://schemas.openxmlformats.org/officeDocument/2006/relationships/image" Target="/ppt/media/image129.png" Id="Re912bf301e3d4220" /><Relationship Type="http://schemas.openxmlformats.org/officeDocument/2006/relationships/image" Target="/ppt/media/image130.png" Id="R4531b0a4bca342f4" /><Relationship Type="http://schemas.openxmlformats.org/officeDocument/2006/relationships/image" Target="/ppt/media/image131.png" Id="Ra9ffa149e7de42b5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7569300296c4145" /><Relationship Type="http://schemas.openxmlformats.org/officeDocument/2006/relationships/image" Target="/ppt/media/image132.png" Id="rId3" /><Relationship Type="http://schemas.openxmlformats.org/officeDocument/2006/relationships/image" Target="/ppt/media/image133.png" Id="R68ad832f0a2a40ae" /><Relationship Type="http://schemas.openxmlformats.org/officeDocument/2006/relationships/image" Target="/ppt/media/image27.bmp" Id="R62cfec278f484c30" /><Relationship Type="http://schemas.openxmlformats.org/officeDocument/2006/relationships/image" Target="/ppt/media/image28.jpg" Id="Rc57d2541b55e4678" /><Relationship Type="http://schemas.openxmlformats.org/officeDocument/2006/relationships/image" Target="/ppt/media/image134.png" Id="Rf2552812163c47e7" /><Relationship Type="http://schemas.openxmlformats.org/officeDocument/2006/relationships/image" Target="/ppt/media/image135.png" Id="R302fc55eb8b14e0b" /><Relationship Type="http://schemas.openxmlformats.org/officeDocument/2006/relationships/image" Target="/ppt/media/image136.png" Id="R2799ee640d43474b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f0b9038c04d4969" /><Relationship Type="http://schemas.openxmlformats.org/officeDocument/2006/relationships/image" Target="/ppt/media/image137.png" Id="rId3" /><Relationship Type="http://schemas.openxmlformats.org/officeDocument/2006/relationships/image" Target="/ppt/media/image138.png" Id="R6521618fa3ec4f83" /><Relationship Type="http://schemas.openxmlformats.org/officeDocument/2006/relationships/image" Target="/ppt/media/image28.bmp" Id="R5aa6c8e6340b4f82" /><Relationship Type="http://schemas.openxmlformats.org/officeDocument/2006/relationships/image" Target="/ppt/media/image29.jpg" Id="R86ea21e8bb9a49e8" /><Relationship Type="http://schemas.openxmlformats.org/officeDocument/2006/relationships/image" Target="/ppt/media/image139.png" Id="R874e39d97709464d" /><Relationship Type="http://schemas.openxmlformats.org/officeDocument/2006/relationships/image" Target="/ppt/media/image140.png" Id="R656ba0bbabba47b7" /><Relationship Type="http://schemas.openxmlformats.org/officeDocument/2006/relationships/image" Target="/ppt/media/image141.png" Id="R7541d4e8fa7f4afc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c6b36779b7b4c33" /><Relationship Type="http://schemas.openxmlformats.org/officeDocument/2006/relationships/image" Target="/ppt/media/image7.png" Id="rId3" /><Relationship Type="http://schemas.openxmlformats.org/officeDocument/2006/relationships/image" Target="/ppt/media/image8.png" Id="R0ea47157410b4716" /><Relationship Type="http://schemas.openxmlformats.org/officeDocument/2006/relationships/image" Target="/ppt/media/image2.bmp" Id="Ra09a1b5e5e624b83" /><Relationship Type="http://schemas.openxmlformats.org/officeDocument/2006/relationships/image" Target="/ppt/media/image3.jpg" Id="Rd59c3d04ac5d4f32" /><Relationship Type="http://schemas.openxmlformats.org/officeDocument/2006/relationships/image" Target="/ppt/media/image9.png" Id="Ra4583a4994d64144" /><Relationship Type="http://schemas.openxmlformats.org/officeDocument/2006/relationships/image" Target="/ppt/media/image10.png" Id="Red5d402eb0964c0c" /><Relationship Type="http://schemas.openxmlformats.org/officeDocument/2006/relationships/image" Target="/ppt/media/image11.png" Id="R2787d39130ca4c50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4c5ab55ae5a44d3" /><Relationship Type="http://schemas.openxmlformats.org/officeDocument/2006/relationships/image" Target="/ppt/media/image142.png" Id="rId3" /><Relationship Type="http://schemas.openxmlformats.org/officeDocument/2006/relationships/image" Target="/ppt/media/image143.png" Id="R3de6095df2c64a9e" /><Relationship Type="http://schemas.openxmlformats.org/officeDocument/2006/relationships/image" Target="/ppt/media/image29.bmp" Id="R5cd71fc77e9941b7" /><Relationship Type="http://schemas.openxmlformats.org/officeDocument/2006/relationships/image" Target="/ppt/media/image30.jpg" Id="R75400af545d348e0" /><Relationship Type="http://schemas.openxmlformats.org/officeDocument/2006/relationships/image" Target="/ppt/media/image144.png" Id="R13d998f81db54927" /><Relationship Type="http://schemas.openxmlformats.org/officeDocument/2006/relationships/image" Target="/ppt/media/image145.png" Id="R18d6ef45b5da4c32" /><Relationship Type="http://schemas.openxmlformats.org/officeDocument/2006/relationships/image" Target="/ppt/media/image146.png" Id="Ra2aba8c726b94fd6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dc2816499a64428" /><Relationship Type="http://schemas.openxmlformats.org/officeDocument/2006/relationships/image" Target="/ppt/media/image147.png" Id="rId3" /><Relationship Type="http://schemas.openxmlformats.org/officeDocument/2006/relationships/image" Target="/ppt/media/image148.png" Id="R980710f225c34759" /><Relationship Type="http://schemas.openxmlformats.org/officeDocument/2006/relationships/image" Target="/ppt/media/image30.bmp" Id="R28c71afde67148c6" /><Relationship Type="http://schemas.openxmlformats.org/officeDocument/2006/relationships/image" Target="/ppt/media/image31.jpg" Id="Ra5614504a7604154" /><Relationship Type="http://schemas.openxmlformats.org/officeDocument/2006/relationships/image" Target="/ppt/media/image149.png" Id="Rec1b627d821b4846" /><Relationship Type="http://schemas.openxmlformats.org/officeDocument/2006/relationships/image" Target="/ppt/media/image150.png" Id="Rfa153abd28574355" /><Relationship Type="http://schemas.openxmlformats.org/officeDocument/2006/relationships/image" Target="/ppt/media/image151.png" Id="R5ae504944bcc4d17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a24e22bf3a49ba" /><Relationship Type="http://schemas.openxmlformats.org/officeDocument/2006/relationships/image" Target="/ppt/media/image152.png" Id="rId3" /><Relationship Type="http://schemas.openxmlformats.org/officeDocument/2006/relationships/image" Target="/ppt/media/image153.png" Id="R19b750a15c52432c" /><Relationship Type="http://schemas.openxmlformats.org/officeDocument/2006/relationships/image" Target="/ppt/media/image31.bmp" Id="R1ffaa8bcfc5c4dfd" /><Relationship Type="http://schemas.openxmlformats.org/officeDocument/2006/relationships/image" Target="/ppt/media/image32.jpg" Id="R108b38688866470f" /><Relationship Type="http://schemas.openxmlformats.org/officeDocument/2006/relationships/image" Target="/ppt/media/image154.png" Id="Rc754977dabeb4820" /><Relationship Type="http://schemas.openxmlformats.org/officeDocument/2006/relationships/image" Target="/ppt/media/image155.png" Id="R76c9509087394075" /><Relationship Type="http://schemas.openxmlformats.org/officeDocument/2006/relationships/image" Target="/ppt/media/image156.png" Id="R9c398ee386c244a7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5a3971a2364a89" /><Relationship Type="http://schemas.openxmlformats.org/officeDocument/2006/relationships/image" Target="/ppt/media/image157.png" Id="rId3" /><Relationship Type="http://schemas.openxmlformats.org/officeDocument/2006/relationships/image" Target="/ppt/media/image158.png" Id="R930100e6508f422c" /><Relationship Type="http://schemas.openxmlformats.org/officeDocument/2006/relationships/image" Target="/ppt/media/image32.bmp" Id="R8011a911e3f14dc7" /><Relationship Type="http://schemas.openxmlformats.org/officeDocument/2006/relationships/image" Target="/ppt/media/image33.jpg" Id="R07f7391a754f42b7" /><Relationship Type="http://schemas.openxmlformats.org/officeDocument/2006/relationships/image" Target="/ppt/media/image159.png" Id="Rd0c64a78ca154df9" /><Relationship Type="http://schemas.openxmlformats.org/officeDocument/2006/relationships/image" Target="/ppt/media/image160.png" Id="R9df18ec54bab41ec" /><Relationship Type="http://schemas.openxmlformats.org/officeDocument/2006/relationships/image" Target="/ppt/media/image161.png" Id="Rbadc45026b38486e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6e001d8691c4716" /><Relationship Type="http://schemas.openxmlformats.org/officeDocument/2006/relationships/image" Target="/ppt/media/image162.png" Id="rId3" /><Relationship Type="http://schemas.openxmlformats.org/officeDocument/2006/relationships/image" Target="/ppt/media/image163.png" Id="Rfb57d1f266524c79" /><Relationship Type="http://schemas.openxmlformats.org/officeDocument/2006/relationships/image" Target="/ppt/media/image33.bmp" Id="Rf330170ef7534840" /><Relationship Type="http://schemas.openxmlformats.org/officeDocument/2006/relationships/image" Target="/ppt/media/image34.jpg" Id="Rd83959a469ae49df" /><Relationship Type="http://schemas.openxmlformats.org/officeDocument/2006/relationships/image" Target="/ppt/media/image164.png" Id="Rbc7e8677f86b49ac" /><Relationship Type="http://schemas.openxmlformats.org/officeDocument/2006/relationships/image" Target="/ppt/media/image165.png" Id="Rddb54a9d179c44f8" /><Relationship Type="http://schemas.openxmlformats.org/officeDocument/2006/relationships/image" Target="/ppt/media/image166.png" Id="R7aaadad8e88d423b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5baee0ddb8746bb" /><Relationship Type="http://schemas.openxmlformats.org/officeDocument/2006/relationships/image" Target="/ppt/media/image167.png" Id="rId3" /><Relationship Type="http://schemas.openxmlformats.org/officeDocument/2006/relationships/image" Target="/ppt/media/image168.png" Id="Reb4fd2e6cf5c456d" /><Relationship Type="http://schemas.openxmlformats.org/officeDocument/2006/relationships/image" Target="/ppt/media/image34.bmp" Id="R54b22a64cfb1460a" /><Relationship Type="http://schemas.openxmlformats.org/officeDocument/2006/relationships/image" Target="/ppt/media/image35.jpg" Id="Ra2d3d289cd334cda" /><Relationship Type="http://schemas.openxmlformats.org/officeDocument/2006/relationships/image" Target="/ppt/media/image169.png" Id="R17e83dce860f4812" /><Relationship Type="http://schemas.openxmlformats.org/officeDocument/2006/relationships/image" Target="/ppt/media/image170.png" Id="R4d3d8c8dd756431f" /><Relationship Type="http://schemas.openxmlformats.org/officeDocument/2006/relationships/image" Target="/ppt/media/image171.png" Id="Rd6057573d8d64ccd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83308fcca834590" /><Relationship Type="http://schemas.openxmlformats.org/officeDocument/2006/relationships/image" Target="/ppt/media/image172.png" Id="rId3" /><Relationship Type="http://schemas.openxmlformats.org/officeDocument/2006/relationships/image" Target="/ppt/media/image173.png" Id="R6a922e6ea5654dfa" /><Relationship Type="http://schemas.openxmlformats.org/officeDocument/2006/relationships/image" Target="/ppt/media/image35.bmp" Id="Rb8cacd2cf99546b5" /><Relationship Type="http://schemas.openxmlformats.org/officeDocument/2006/relationships/image" Target="/ppt/media/image36.jpg" Id="R132e05a517d54a75" /><Relationship Type="http://schemas.openxmlformats.org/officeDocument/2006/relationships/image" Target="/ppt/media/image174.png" Id="Rfb3f39867fa3415e" /><Relationship Type="http://schemas.openxmlformats.org/officeDocument/2006/relationships/image" Target="/ppt/media/image175.png" Id="R36445675a9624fbf" /><Relationship Type="http://schemas.openxmlformats.org/officeDocument/2006/relationships/image" Target="/ppt/media/image176.png" Id="R94b427acc6cd4980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541ab326a394643" /><Relationship Type="http://schemas.openxmlformats.org/officeDocument/2006/relationships/image" Target="/ppt/media/image177.png" Id="rId3" /><Relationship Type="http://schemas.openxmlformats.org/officeDocument/2006/relationships/image" Target="/ppt/media/image178.png" Id="Re718696db7584326" /><Relationship Type="http://schemas.openxmlformats.org/officeDocument/2006/relationships/image" Target="/ppt/media/image36.bmp" Id="R4b712742f7b44cf2" /><Relationship Type="http://schemas.openxmlformats.org/officeDocument/2006/relationships/image" Target="/ppt/media/image37.jpg" Id="Rb042216168ff41f8" /><Relationship Type="http://schemas.openxmlformats.org/officeDocument/2006/relationships/image" Target="/ppt/media/image179.png" Id="Rbb0cdb26aa964fcc" /><Relationship Type="http://schemas.openxmlformats.org/officeDocument/2006/relationships/image" Target="/ppt/media/image180.png" Id="Rc33d4889090d408c" /><Relationship Type="http://schemas.openxmlformats.org/officeDocument/2006/relationships/image" Target="/ppt/media/image181.png" Id="R737c511c81e544c7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6e666be2a8c45f3" /><Relationship Type="http://schemas.openxmlformats.org/officeDocument/2006/relationships/image" Target="/ppt/media/image182.png" Id="rId3" /><Relationship Type="http://schemas.openxmlformats.org/officeDocument/2006/relationships/image" Target="/ppt/media/image183.png" Id="Rda0a9d41839b4e09" /><Relationship Type="http://schemas.openxmlformats.org/officeDocument/2006/relationships/image" Target="/ppt/media/image37.bmp" Id="Radc55d3563694005" /><Relationship Type="http://schemas.openxmlformats.org/officeDocument/2006/relationships/image" Target="/ppt/media/image38.jpg" Id="R08891b2bdd844c43" /><Relationship Type="http://schemas.openxmlformats.org/officeDocument/2006/relationships/image" Target="/ppt/media/image184.png" Id="R5e68d78a573a4a68" /><Relationship Type="http://schemas.openxmlformats.org/officeDocument/2006/relationships/image" Target="/ppt/media/image185.png" Id="R6d93ffbe284e4965" /><Relationship Type="http://schemas.openxmlformats.org/officeDocument/2006/relationships/image" Target="/ppt/media/image186.png" Id="R8f20dfd50d774131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bb5fa5ae054405d" /><Relationship Type="http://schemas.openxmlformats.org/officeDocument/2006/relationships/image" Target="/ppt/media/image187.png" Id="rId3" /><Relationship Type="http://schemas.openxmlformats.org/officeDocument/2006/relationships/image" Target="/ppt/media/image188.png" Id="R72c6015742df4c38" /><Relationship Type="http://schemas.openxmlformats.org/officeDocument/2006/relationships/image" Target="/ppt/media/image38.bmp" Id="R7b40808d02424762" /><Relationship Type="http://schemas.openxmlformats.org/officeDocument/2006/relationships/image" Target="/ppt/media/image39.jpg" Id="Ra9b9d598592c482b" /><Relationship Type="http://schemas.openxmlformats.org/officeDocument/2006/relationships/image" Target="/ppt/media/image189.png" Id="R4f4aa14329634d86" /><Relationship Type="http://schemas.openxmlformats.org/officeDocument/2006/relationships/image" Target="/ppt/media/image190.png" Id="Rcf4ecfc944e54748" /><Relationship Type="http://schemas.openxmlformats.org/officeDocument/2006/relationships/image" Target="/ppt/media/image191.png" Id="Rf69c215396e04b0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f2da6a35f8b4eca" /><Relationship Type="http://schemas.openxmlformats.org/officeDocument/2006/relationships/image" Target="/ppt/media/image12.png" Id="rId3" /><Relationship Type="http://schemas.openxmlformats.org/officeDocument/2006/relationships/image" Target="/ppt/media/image13.png" Id="Rca0584f1754a4b40" /><Relationship Type="http://schemas.openxmlformats.org/officeDocument/2006/relationships/image" Target="/ppt/media/image3.bmp" Id="R6d80ea9ae6774ecc" /><Relationship Type="http://schemas.openxmlformats.org/officeDocument/2006/relationships/image" Target="/ppt/media/image4.jpg" Id="Rda3d4a2ceffa4611" /><Relationship Type="http://schemas.openxmlformats.org/officeDocument/2006/relationships/image" Target="/ppt/media/image14.png" Id="R319ad95fa1b84d35" /><Relationship Type="http://schemas.openxmlformats.org/officeDocument/2006/relationships/image" Target="/ppt/media/image15.png" Id="R869feaf0ab6746d4" /><Relationship Type="http://schemas.openxmlformats.org/officeDocument/2006/relationships/image" Target="/ppt/media/image16.png" Id="R7c5e33a0e2314961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33d156a1eaf4f3b" /><Relationship Type="http://schemas.openxmlformats.org/officeDocument/2006/relationships/image" Target="/ppt/media/image192.png" Id="rId3" /><Relationship Type="http://schemas.openxmlformats.org/officeDocument/2006/relationships/image" Target="/ppt/media/image193.png" Id="R55e3c329315a4cb5" /><Relationship Type="http://schemas.openxmlformats.org/officeDocument/2006/relationships/image" Target="/ppt/media/image39.bmp" Id="R89dc326d6ad94e5a" /><Relationship Type="http://schemas.openxmlformats.org/officeDocument/2006/relationships/image" Target="/ppt/media/image40.jpg" Id="Reafc6d9c31f74ef3" /><Relationship Type="http://schemas.openxmlformats.org/officeDocument/2006/relationships/image" Target="/ppt/media/image194.png" Id="Ra5529975ffce4c39" /><Relationship Type="http://schemas.openxmlformats.org/officeDocument/2006/relationships/image" Target="/ppt/media/image195.png" Id="Rd3b7b5826e494dd8" /><Relationship Type="http://schemas.openxmlformats.org/officeDocument/2006/relationships/image" Target="/ppt/media/image196.png" Id="Rd0f4f50df0d7465a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7c73cd70c10491b" /><Relationship Type="http://schemas.openxmlformats.org/officeDocument/2006/relationships/image" Target="/ppt/media/image197.png" Id="rId3" /><Relationship Type="http://schemas.openxmlformats.org/officeDocument/2006/relationships/image" Target="/ppt/media/image198.png" Id="R0ea6f60f390b4cfc" /><Relationship Type="http://schemas.openxmlformats.org/officeDocument/2006/relationships/image" Target="/ppt/media/image40.bmp" Id="R62d9f6f5720f4f1e" /><Relationship Type="http://schemas.openxmlformats.org/officeDocument/2006/relationships/image" Target="/ppt/media/image41.jpg" Id="R039e5aec35964582" /><Relationship Type="http://schemas.openxmlformats.org/officeDocument/2006/relationships/image" Target="/ppt/media/image199.png" Id="R6cd72574bc0345d9" /><Relationship Type="http://schemas.openxmlformats.org/officeDocument/2006/relationships/image" Target="/ppt/media/image200.png" Id="Re96fe90426884b16" /><Relationship Type="http://schemas.openxmlformats.org/officeDocument/2006/relationships/image" Target="/ppt/media/image201.png" Id="R483ad188c2824b5a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c1ecff9df64055" /><Relationship Type="http://schemas.openxmlformats.org/officeDocument/2006/relationships/image" Target="/ppt/media/image202.png" Id="rId3" /><Relationship Type="http://schemas.openxmlformats.org/officeDocument/2006/relationships/image" Target="/ppt/media/image203.png" Id="R4ca12da06b014c7b" /><Relationship Type="http://schemas.openxmlformats.org/officeDocument/2006/relationships/image" Target="/ppt/media/image41.bmp" Id="R5551c88fc72c4aa9" /><Relationship Type="http://schemas.openxmlformats.org/officeDocument/2006/relationships/image" Target="/ppt/media/image42.jpg" Id="Reca915e44f7043ef" /><Relationship Type="http://schemas.openxmlformats.org/officeDocument/2006/relationships/image" Target="/ppt/media/image204.png" Id="Re55f13a1f4894bae" /><Relationship Type="http://schemas.openxmlformats.org/officeDocument/2006/relationships/image" Target="/ppt/media/image205.png" Id="R2560d04ff8e34cb9" /><Relationship Type="http://schemas.openxmlformats.org/officeDocument/2006/relationships/image" Target="/ppt/media/image206.png" Id="R72e68198fecf456c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1f7a94dd4d14fe4" /><Relationship Type="http://schemas.openxmlformats.org/officeDocument/2006/relationships/image" Target="/ppt/media/image207.png" Id="rId3" /><Relationship Type="http://schemas.openxmlformats.org/officeDocument/2006/relationships/image" Target="/ppt/media/image208.png" Id="Rcb84ff52e219460a" /><Relationship Type="http://schemas.openxmlformats.org/officeDocument/2006/relationships/image" Target="/ppt/media/image42.bmp" Id="R0aa9b865abd54d4f" /><Relationship Type="http://schemas.openxmlformats.org/officeDocument/2006/relationships/image" Target="/ppt/media/image43.jpg" Id="R34793013454f40e8" /><Relationship Type="http://schemas.openxmlformats.org/officeDocument/2006/relationships/image" Target="/ppt/media/image209.png" Id="Rec954183da7b4411" /><Relationship Type="http://schemas.openxmlformats.org/officeDocument/2006/relationships/image" Target="/ppt/media/image210.png" Id="Ra7ef66f5220049e6" /><Relationship Type="http://schemas.openxmlformats.org/officeDocument/2006/relationships/image" Target="/ppt/media/image211.png" Id="Re4f8d577307b4a93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fb74f84af6c495b" /><Relationship Type="http://schemas.openxmlformats.org/officeDocument/2006/relationships/image" Target="/ppt/media/image212.png" Id="rId3" /><Relationship Type="http://schemas.openxmlformats.org/officeDocument/2006/relationships/image" Target="/ppt/media/image213.png" Id="Rc5ef4f7852b745b4" /><Relationship Type="http://schemas.openxmlformats.org/officeDocument/2006/relationships/image" Target="/ppt/media/image43.bmp" Id="Rcf4937bdd8ae4aae" /><Relationship Type="http://schemas.openxmlformats.org/officeDocument/2006/relationships/image" Target="/ppt/media/image44.jpg" Id="Rdc7eefae8b134705" /><Relationship Type="http://schemas.openxmlformats.org/officeDocument/2006/relationships/image" Target="/ppt/media/image214.png" Id="Rce557a63dcb24036" /><Relationship Type="http://schemas.openxmlformats.org/officeDocument/2006/relationships/image" Target="/ppt/media/image215.png" Id="R343ccfed7f1a4d18" /><Relationship Type="http://schemas.openxmlformats.org/officeDocument/2006/relationships/image" Target="/ppt/media/image216.png" Id="Rafd6788ccdfb4570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bde0ca3bf2c4d1d" /><Relationship Type="http://schemas.openxmlformats.org/officeDocument/2006/relationships/image" Target="/ppt/media/image217.png" Id="rId3" /><Relationship Type="http://schemas.openxmlformats.org/officeDocument/2006/relationships/image" Target="/ppt/media/image218.png" Id="Rc3393889f9114b06" /><Relationship Type="http://schemas.openxmlformats.org/officeDocument/2006/relationships/image" Target="/ppt/media/image44.bmp" Id="Rd970021999ef4833" /><Relationship Type="http://schemas.openxmlformats.org/officeDocument/2006/relationships/image" Target="/ppt/media/image45.jpg" Id="R1f26c3438f5f4fc0" /><Relationship Type="http://schemas.openxmlformats.org/officeDocument/2006/relationships/image" Target="/ppt/media/image219.png" Id="R0c8646c8adcd472a" /><Relationship Type="http://schemas.openxmlformats.org/officeDocument/2006/relationships/image" Target="/ppt/media/image220.png" Id="Rdeac047b17744acd" /><Relationship Type="http://schemas.openxmlformats.org/officeDocument/2006/relationships/image" Target="/ppt/media/image221.png" Id="R340d9f1b98b44e8e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eedabd4d57492e" /><Relationship Type="http://schemas.openxmlformats.org/officeDocument/2006/relationships/image" Target="/ppt/media/image222.png" Id="rId3" /><Relationship Type="http://schemas.openxmlformats.org/officeDocument/2006/relationships/image" Target="/ppt/media/image223.png" Id="R6765f80cee524252" /><Relationship Type="http://schemas.openxmlformats.org/officeDocument/2006/relationships/image" Target="/ppt/media/image45.bmp" Id="R1841d6e2420140d8" /><Relationship Type="http://schemas.openxmlformats.org/officeDocument/2006/relationships/image" Target="/ppt/media/image46.jpg" Id="Ra897ae58a72642cd" /><Relationship Type="http://schemas.openxmlformats.org/officeDocument/2006/relationships/image" Target="/ppt/media/image224.png" Id="R5b2349bbc93946d4" /><Relationship Type="http://schemas.openxmlformats.org/officeDocument/2006/relationships/image" Target="/ppt/media/image225.png" Id="R1d801c5f3e4f4d98" /><Relationship Type="http://schemas.openxmlformats.org/officeDocument/2006/relationships/image" Target="/ppt/media/image226.png" Id="Rd06017ef035a4987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8dccdcf5844968" /><Relationship Type="http://schemas.openxmlformats.org/officeDocument/2006/relationships/image" Target="/ppt/media/image227.png" Id="rId3" /><Relationship Type="http://schemas.openxmlformats.org/officeDocument/2006/relationships/image" Target="/ppt/media/image228.png" Id="R6654b579c53d4c15" /><Relationship Type="http://schemas.openxmlformats.org/officeDocument/2006/relationships/image" Target="/ppt/media/image46.bmp" Id="R41989b3ac5a843e8" /><Relationship Type="http://schemas.openxmlformats.org/officeDocument/2006/relationships/image" Target="/ppt/media/image47.jpg" Id="R37c277429f954b2e" /><Relationship Type="http://schemas.openxmlformats.org/officeDocument/2006/relationships/image" Target="/ppt/media/image229.png" Id="R20959ad8b8714ea0" /><Relationship Type="http://schemas.openxmlformats.org/officeDocument/2006/relationships/image" Target="/ppt/media/image230.png" Id="R00ed6545354149ef" /><Relationship Type="http://schemas.openxmlformats.org/officeDocument/2006/relationships/image" Target="/ppt/media/image231.png" Id="Rcf575675691d4b9c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ea4e6c53f84094" /><Relationship Type="http://schemas.openxmlformats.org/officeDocument/2006/relationships/image" Target="/ppt/media/image232.png" Id="rId3" /><Relationship Type="http://schemas.openxmlformats.org/officeDocument/2006/relationships/image" Target="/ppt/media/image233.png" Id="R22a2d42e19cf426d" /><Relationship Type="http://schemas.openxmlformats.org/officeDocument/2006/relationships/image" Target="/ppt/media/image47.bmp" Id="R52ad24efa36b4e10" /><Relationship Type="http://schemas.openxmlformats.org/officeDocument/2006/relationships/image" Target="/ppt/media/image48.jpg" Id="R1464ab242bdd40d3" /><Relationship Type="http://schemas.openxmlformats.org/officeDocument/2006/relationships/image" Target="/ppt/media/image234.png" Id="Rbb35683676004ea8" /><Relationship Type="http://schemas.openxmlformats.org/officeDocument/2006/relationships/image" Target="/ppt/media/image235.png" Id="Rbdf6c402e2874258" /><Relationship Type="http://schemas.openxmlformats.org/officeDocument/2006/relationships/image" Target="/ppt/media/image236.png" Id="Rd04498ba17e846a9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781436bf62b48ac" /><Relationship Type="http://schemas.openxmlformats.org/officeDocument/2006/relationships/image" Target="/ppt/media/image237.png" Id="rId3" /><Relationship Type="http://schemas.openxmlformats.org/officeDocument/2006/relationships/image" Target="/ppt/media/image238.png" Id="Rdd2999a391f74378" /><Relationship Type="http://schemas.openxmlformats.org/officeDocument/2006/relationships/image" Target="/ppt/media/image48.bmp" Id="R0af06f8f06f14a9c" /><Relationship Type="http://schemas.openxmlformats.org/officeDocument/2006/relationships/image" Target="/ppt/media/image49.jpg" Id="R69817faea30b4671" /><Relationship Type="http://schemas.openxmlformats.org/officeDocument/2006/relationships/image" Target="/ppt/media/image239.png" Id="Re736ccaa954040de" /><Relationship Type="http://schemas.openxmlformats.org/officeDocument/2006/relationships/image" Target="/ppt/media/image240.png" Id="R69c402fc2079455a" /><Relationship Type="http://schemas.openxmlformats.org/officeDocument/2006/relationships/image" Target="/ppt/media/image241.png" Id="Rdf39f70b030a4adf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8dfd4dd34b243a6" /><Relationship Type="http://schemas.openxmlformats.org/officeDocument/2006/relationships/image" Target="/ppt/media/image17.png" Id="rId3" /><Relationship Type="http://schemas.openxmlformats.org/officeDocument/2006/relationships/image" Target="/ppt/media/image18.png" Id="R5272da15bfb14e8d" /><Relationship Type="http://schemas.openxmlformats.org/officeDocument/2006/relationships/image" Target="/ppt/media/image4.bmp" Id="R2366806825d84018" /><Relationship Type="http://schemas.openxmlformats.org/officeDocument/2006/relationships/image" Target="/ppt/media/image5.jpg" Id="R0316db3826834944" /><Relationship Type="http://schemas.openxmlformats.org/officeDocument/2006/relationships/image" Target="/ppt/media/image19.png" Id="R16486c10e5564a98" /><Relationship Type="http://schemas.openxmlformats.org/officeDocument/2006/relationships/image" Target="/ppt/media/image20.png" Id="R5202a2f7ba5a470e" /><Relationship Type="http://schemas.openxmlformats.org/officeDocument/2006/relationships/image" Target="/ppt/media/image21.png" Id="Rf919fa7245324bb7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df3d8752b1d498e" /><Relationship Type="http://schemas.openxmlformats.org/officeDocument/2006/relationships/image" Target="/ppt/media/image242.png" Id="rId3" /><Relationship Type="http://schemas.openxmlformats.org/officeDocument/2006/relationships/image" Target="/ppt/media/image243.png" Id="R06596abea67e4e78" /><Relationship Type="http://schemas.openxmlformats.org/officeDocument/2006/relationships/image" Target="/ppt/media/image49.bmp" Id="Rf105a86d24c4407d" /><Relationship Type="http://schemas.openxmlformats.org/officeDocument/2006/relationships/image" Target="/ppt/media/image50.jpg" Id="Ra1651a2b07ba48b5" /><Relationship Type="http://schemas.openxmlformats.org/officeDocument/2006/relationships/image" Target="/ppt/media/image244.png" Id="Rb99a880d6d08479b" /><Relationship Type="http://schemas.openxmlformats.org/officeDocument/2006/relationships/image" Target="/ppt/media/image245.png" Id="R8b4cb18c9b734dcc" /><Relationship Type="http://schemas.openxmlformats.org/officeDocument/2006/relationships/image" Target="/ppt/media/image246.png" Id="Rbb881483c52f4861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0c79e64e1fd47b4" /><Relationship Type="http://schemas.openxmlformats.org/officeDocument/2006/relationships/image" Target="/ppt/media/image247.png" Id="rId3" /><Relationship Type="http://schemas.openxmlformats.org/officeDocument/2006/relationships/image" Target="/ppt/media/image248.png" Id="R6ce74f9a333e4155" /><Relationship Type="http://schemas.openxmlformats.org/officeDocument/2006/relationships/image" Target="/ppt/media/image50.bmp" Id="R6cf0f0f6fab04e82" /><Relationship Type="http://schemas.openxmlformats.org/officeDocument/2006/relationships/image" Target="/ppt/media/image51.jpg" Id="R816003b817084a58" /><Relationship Type="http://schemas.openxmlformats.org/officeDocument/2006/relationships/image" Target="/ppt/media/image249.png" Id="Ra8587861bb0f41b2" /><Relationship Type="http://schemas.openxmlformats.org/officeDocument/2006/relationships/image" Target="/ppt/media/image250.png" Id="Rb07efef9b7934935" /><Relationship Type="http://schemas.openxmlformats.org/officeDocument/2006/relationships/image" Target="/ppt/media/image251.png" Id="Rcfe0b5838ac541e9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ed25769ea2e4699" /><Relationship Type="http://schemas.openxmlformats.org/officeDocument/2006/relationships/image" Target="/ppt/media/image252.png" Id="rId3" /><Relationship Type="http://schemas.openxmlformats.org/officeDocument/2006/relationships/image" Target="/ppt/media/image253.png" Id="R22e548d65e8b4d57" /><Relationship Type="http://schemas.openxmlformats.org/officeDocument/2006/relationships/image" Target="/ppt/media/image51.bmp" Id="Rbe3a31553ed24168" /><Relationship Type="http://schemas.openxmlformats.org/officeDocument/2006/relationships/image" Target="/ppt/media/image52.jpg" Id="Rd992fd5190c944a7" /><Relationship Type="http://schemas.openxmlformats.org/officeDocument/2006/relationships/image" Target="/ppt/media/image254.png" Id="Re2fcb9a77fbf4556" /><Relationship Type="http://schemas.openxmlformats.org/officeDocument/2006/relationships/image" Target="/ppt/media/image255.png" Id="R0969579a384d441f" /><Relationship Type="http://schemas.openxmlformats.org/officeDocument/2006/relationships/image" Target="/ppt/media/image256.png" Id="R83828611b9534b9d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8c799e81dc2487e" /><Relationship Type="http://schemas.openxmlformats.org/officeDocument/2006/relationships/image" Target="/ppt/media/image257.png" Id="rId3" /><Relationship Type="http://schemas.openxmlformats.org/officeDocument/2006/relationships/image" Target="/ppt/media/image258.png" Id="R32c129aebb3148f2" /><Relationship Type="http://schemas.openxmlformats.org/officeDocument/2006/relationships/image" Target="/ppt/media/image52.bmp" Id="R88f10c4f94344e5b" /><Relationship Type="http://schemas.openxmlformats.org/officeDocument/2006/relationships/image" Target="/ppt/media/image53.jpg" Id="Rbfa3073e85ea4062" /><Relationship Type="http://schemas.openxmlformats.org/officeDocument/2006/relationships/image" Target="/ppt/media/image259.png" Id="Rb49cc4bd920c440c" /><Relationship Type="http://schemas.openxmlformats.org/officeDocument/2006/relationships/image" Target="/ppt/media/image260.png" Id="R65d82ae666564282" /><Relationship Type="http://schemas.openxmlformats.org/officeDocument/2006/relationships/image" Target="/ppt/media/image261.png" Id="R4abb9e7f55af48b1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dca191249294212" /><Relationship Type="http://schemas.openxmlformats.org/officeDocument/2006/relationships/image" Target="/ppt/media/image262.png" Id="rId3" /><Relationship Type="http://schemas.openxmlformats.org/officeDocument/2006/relationships/image" Target="/ppt/media/image263.png" Id="Rd67d19ca1b5b424e" /><Relationship Type="http://schemas.openxmlformats.org/officeDocument/2006/relationships/image" Target="/ppt/media/image53.bmp" Id="R0f29565b05f74053" /><Relationship Type="http://schemas.openxmlformats.org/officeDocument/2006/relationships/image" Target="/ppt/media/image54.jpg" Id="Rdbdabeb9313f4605" /><Relationship Type="http://schemas.openxmlformats.org/officeDocument/2006/relationships/image" Target="/ppt/media/image264.png" Id="R7302343837fe4d74" /><Relationship Type="http://schemas.openxmlformats.org/officeDocument/2006/relationships/image" Target="/ppt/media/image265.png" Id="R7128dfb1002046c7" /><Relationship Type="http://schemas.openxmlformats.org/officeDocument/2006/relationships/image" Target="/ppt/media/image266.png" Id="Rd473e2f7ccfb49b4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4c0aa80e3ff4898" /><Relationship Type="http://schemas.openxmlformats.org/officeDocument/2006/relationships/image" Target="/ppt/media/image267.png" Id="rId3" /><Relationship Type="http://schemas.openxmlformats.org/officeDocument/2006/relationships/image" Target="/ppt/media/image268.png" Id="R62f5f97910f9483a" /><Relationship Type="http://schemas.openxmlformats.org/officeDocument/2006/relationships/image" Target="/ppt/media/image54.bmp" Id="R464a0783432348a5" /><Relationship Type="http://schemas.openxmlformats.org/officeDocument/2006/relationships/image" Target="/ppt/media/image55.jpg" Id="R6f3ac3bd8f7b4259" /><Relationship Type="http://schemas.openxmlformats.org/officeDocument/2006/relationships/image" Target="/ppt/media/image269.png" Id="Rae8f89e67f6348d6" /><Relationship Type="http://schemas.openxmlformats.org/officeDocument/2006/relationships/image" Target="/ppt/media/image270.png" Id="Rf4a28cbd84b84e7a" /><Relationship Type="http://schemas.openxmlformats.org/officeDocument/2006/relationships/image" Target="/ppt/media/image271.png" Id="Reca4e0f6d1ac467f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82cf89004604e53" /><Relationship Type="http://schemas.openxmlformats.org/officeDocument/2006/relationships/image" Target="/ppt/media/image272.png" Id="rId3" /><Relationship Type="http://schemas.openxmlformats.org/officeDocument/2006/relationships/image" Target="/ppt/media/image273.png" Id="R19734268b53a442d" /><Relationship Type="http://schemas.openxmlformats.org/officeDocument/2006/relationships/image" Target="/ppt/media/image55.bmp" Id="R32d64578a6ee431a" /><Relationship Type="http://schemas.openxmlformats.org/officeDocument/2006/relationships/image" Target="/ppt/media/image56.jpg" Id="R8f8884ce3c194c13" /><Relationship Type="http://schemas.openxmlformats.org/officeDocument/2006/relationships/image" Target="/ppt/media/image274.png" Id="R88ad826700e7427a" /><Relationship Type="http://schemas.openxmlformats.org/officeDocument/2006/relationships/image" Target="/ppt/media/image275.png" Id="R1d993754af714e0a" /><Relationship Type="http://schemas.openxmlformats.org/officeDocument/2006/relationships/image" Target="/ppt/media/image276.png" Id="R861644a9dd874486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76982eb0314495b" /><Relationship Type="http://schemas.openxmlformats.org/officeDocument/2006/relationships/image" Target="/ppt/media/image277.png" Id="rId3" /><Relationship Type="http://schemas.openxmlformats.org/officeDocument/2006/relationships/image" Target="/ppt/media/image278.png" Id="Re1ade4eb1b054ace" /><Relationship Type="http://schemas.openxmlformats.org/officeDocument/2006/relationships/image" Target="/ppt/media/image56.bmp" Id="R4a878fccc2774521" /><Relationship Type="http://schemas.openxmlformats.org/officeDocument/2006/relationships/image" Target="/ppt/media/image57.jpg" Id="Rf2fdc0bf6b24444f" /><Relationship Type="http://schemas.openxmlformats.org/officeDocument/2006/relationships/image" Target="/ppt/media/image279.png" Id="R742f583489bf409d" /><Relationship Type="http://schemas.openxmlformats.org/officeDocument/2006/relationships/image" Target="/ppt/media/image280.png" Id="Rfe7878bb06d74347" /><Relationship Type="http://schemas.openxmlformats.org/officeDocument/2006/relationships/image" Target="/ppt/media/image281.png" Id="R9379caaaed694a8d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95b1c22b5ab4f46" /><Relationship Type="http://schemas.openxmlformats.org/officeDocument/2006/relationships/image" Target="/ppt/media/image282.png" Id="rId3" /><Relationship Type="http://schemas.openxmlformats.org/officeDocument/2006/relationships/image" Target="/ppt/media/image283.png" Id="R83d91a3f64554c5e" /><Relationship Type="http://schemas.openxmlformats.org/officeDocument/2006/relationships/image" Target="/ppt/media/image57.bmp" Id="Rc4d8f10c5a30406b" /><Relationship Type="http://schemas.openxmlformats.org/officeDocument/2006/relationships/image" Target="/ppt/media/image58.jpg" Id="Re7fc1da7b7584b92" /><Relationship Type="http://schemas.openxmlformats.org/officeDocument/2006/relationships/image" Target="/ppt/media/image284.png" Id="Re37cb579aeb24dfd" /><Relationship Type="http://schemas.openxmlformats.org/officeDocument/2006/relationships/image" Target="/ppt/media/image285.png" Id="Raaf0b8f1534048c1" /><Relationship Type="http://schemas.openxmlformats.org/officeDocument/2006/relationships/image" Target="/ppt/media/image286.png" Id="R122fa56e06364d2d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76cc4c738704db1" /><Relationship Type="http://schemas.openxmlformats.org/officeDocument/2006/relationships/image" Target="/ppt/media/image287.png" Id="rId3" /><Relationship Type="http://schemas.openxmlformats.org/officeDocument/2006/relationships/image" Target="/ppt/media/image288.png" Id="Rd4ec708de4aa4716" /><Relationship Type="http://schemas.openxmlformats.org/officeDocument/2006/relationships/image" Target="/ppt/media/image58.bmp" Id="R6e6c8219be7e4e9c" /><Relationship Type="http://schemas.openxmlformats.org/officeDocument/2006/relationships/image" Target="/ppt/media/image59.jpg" Id="R7d6f2c35f92e43ba" /><Relationship Type="http://schemas.openxmlformats.org/officeDocument/2006/relationships/image" Target="/ppt/media/image289.png" Id="R0c1dd60aba074f06" /><Relationship Type="http://schemas.openxmlformats.org/officeDocument/2006/relationships/image" Target="/ppt/media/image290.png" Id="R4b10d98d95ff4ee0" /><Relationship Type="http://schemas.openxmlformats.org/officeDocument/2006/relationships/image" Target="/ppt/media/image291.png" Id="R74f1f7f1bd154b10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1467f271b4245b6" /><Relationship Type="http://schemas.openxmlformats.org/officeDocument/2006/relationships/image" Target="/ppt/media/image22.png" Id="rId3" /><Relationship Type="http://schemas.openxmlformats.org/officeDocument/2006/relationships/image" Target="/ppt/media/image23.png" Id="R4b4ca648298c4123" /><Relationship Type="http://schemas.openxmlformats.org/officeDocument/2006/relationships/image" Target="/ppt/media/image5.bmp" Id="R5d3c6ee27e474eb3" /><Relationship Type="http://schemas.openxmlformats.org/officeDocument/2006/relationships/image" Target="/ppt/media/image6.jpg" Id="R0318b2448c9b4cf6" /><Relationship Type="http://schemas.openxmlformats.org/officeDocument/2006/relationships/image" Target="/ppt/media/image24.png" Id="R110e3fb3d79347ac" /><Relationship Type="http://schemas.openxmlformats.org/officeDocument/2006/relationships/image" Target="/ppt/media/image25.png" Id="R569af1c0337a4a69" /><Relationship Type="http://schemas.openxmlformats.org/officeDocument/2006/relationships/image" Target="/ppt/media/image26.png" Id="R3e4c6173198248eb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a5ef0b3f42a40bb" /><Relationship Type="http://schemas.openxmlformats.org/officeDocument/2006/relationships/image" Target="/ppt/media/image292.png" Id="rId3" /><Relationship Type="http://schemas.openxmlformats.org/officeDocument/2006/relationships/image" Target="/ppt/media/image293.png" Id="Raac1375f55024046" /><Relationship Type="http://schemas.openxmlformats.org/officeDocument/2006/relationships/image" Target="/ppt/media/image59.bmp" Id="Rf15b3f7513844b72" /><Relationship Type="http://schemas.openxmlformats.org/officeDocument/2006/relationships/image" Target="/ppt/media/image60.jpg" Id="Rd6b1b7d026054140" /><Relationship Type="http://schemas.openxmlformats.org/officeDocument/2006/relationships/image" Target="/ppt/media/image294.png" Id="Rc2d14a903f3548b3" /><Relationship Type="http://schemas.openxmlformats.org/officeDocument/2006/relationships/image" Target="/ppt/media/image295.png" Id="R5c4337f432604a62" /><Relationship Type="http://schemas.openxmlformats.org/officeDocument/2006/relationships/image" Target="/ppt/media/image296.png" Id="R1aa383d275bc4934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2caf83af534264" /><Relationship Type="http://schemas.openxmlformats.org/officeDocument/2006/relationships/image" Target="/ppt/media/image297.png" Id="rId3" /><Relationship Type="http://schemas.openxmlformats.org/officeDocument/2006/relationships/image" Target="/ppt/media/image298.png" Id="R9f0552c792ff480d" /><Relationship Type="http://schemas.openxmlformats.org/officeDocument/2006/relationships/image" Target="/ppt/media/image60.bmp" Id="R5470088ee9a1412c" /><Relationship Type="http://schemas.openxmlformats.org/officeDocument/2006/relationships/image" Target="/ppt/media/image61.jpg" Id="Rc4a06a7c76604ce0" /><Relationship Type="http://schemas.openxmlformats.org/officeDocument/2006/relationships/image" Target="/ppt/media/image299.png" Id="R0974fdf1a94d45f4" /><Relationship Type="http://schemas.openxmlformats.org/officeDocument/2006/relationships/image" Target="/ppt/media/image300.png" Id="R71b06068092f40df" /><Relationship Type="http://schemas.openxmlformats.org/officeDocument/2006/relationships/image" Target="/ppt/media/image301.png" Id="R06d3b3b4d7fd4494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014bdd860f048a9" /><Relationship Type="http://schemas.openxmlformats.org/officeDocument/2006/relationships/image" Target="/ppt/media/image302.png" Id="rId3" /><Relationship Type="http://schemas.openxmlformats.org/officeDocument/2006/relationships/image" Target="/ppt/media/image303.png" Id="R7db9f122809a4377" /><Relationship Type="http://schemas.openxmlformats.org/officeDocument/2006/relationships/image" Target="/ppt/media/image61.bmp" Id="R6b3ea55f5f9348de" /><Relationship Type="http://schemas.openxmlformats.org/officeDocument/2006/relationships/image" Target="/ppt/media/image62.jpg" Id="Rf70b247e04954f98" /><Relationship Type="http://schemas.openxmlformats.org/officeDocument/2006/relationships/image" Target="/ppt/media/image304.png" Id="R5bcaf51f6edd4412" /><Relationship Type="http://schemas.openxmlformats.org/officeDocument/2006/relationships/image" Target="/ppt/media/image305.png" Id="Rd526e8aaf9034cba" /><Relationship Type="http://schemas.openxmlformats.org/officeDocument/2006/relationships/image" Target="/ppt/media/image306.png" Id="R75987a8981944b1f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9e62042abda4ef9" /><Relationship Type="http://schemas.openxmlformats.org/officeDocument/2006/relationships/image" Target="/ppt/media/image307.png" Id="rId3" /><Relationship Type="http://schemas.openxmlformats.org/officeDocument/2006/relationships/image" Target="/ppt/media/image308.png" Id="R411a6ec3b9ae4012" /><Relationship Type="http://schemas.openxmlformats.org/officeDocument/2006/relationships/image" Target="/ppt/media/image62.bmp" Id="Re6f77550ac1b40be" /><Relationship Type="http://schemas.openxmlformats.org/officeDocument/2006/relationships/image" Target="/ppt/media/image63.jpg" Id="R3c5735e8d8304543" /><Relationship Type="http://schemas.openxmlformats.org/officeDocument/2006/relationships/image" Target="/ppt/media/image309.png" Id="R51b5222852d54ed6" /><Relationship Type="http://schemas.openxmlformats.org/officeDocument/2006/relationships/image" Target="/ppt/media/image310.png" Id="R3ab44058ef984005" /><Relationship Type="http://schemas.openxmlformats.org/officeDocument/2006/relationships/image" Target="/ppt/media/image311.png" Id="R9ccee22ef5a54ec5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edc3530ffb54f09" /><Relationship Type="http://schemas.openxmlformats.org/officeDocument/2006/relationships/image" Target="/ppt/media/image312.png" Id="rId3" /><Relationship Type="http://schemas.openxmlformats.org/officeDocument/2006/relationships/image" Target="/ppt/media/image313.png" Id="R9902f49524254730" /><Relationship Type="http://schemas.openxmlformats.org/officeDocument/2006/relationships/image" Target="/ppt/media/image63.bmp" Id="Rce8090d524764951" /><Relationship Type="http://schemas.openxmlformats.org/officeDocument/2006/relationships/image" Target="/ppt/media/image64.jpg" Id="R6786ebe66e1e43bc" /><Relationship Type="http://schemas.openxmlformats.org/officeDocument/2006/relationships/image" Target="/ppt/media/image314.png" Id="Rdb6fb22015034911" /><Relationship Type="http://schemas.openxmlformats.org/officeDocument/2006/relationships/image" Target="/ppt/media/image315.png" Id="Rd739b92b94114713" /><Relationship Type="http://schemas.openxmlformats.org/officeDocument/2006/relationships/image" Target="/ppt/media/image316.png" Id="R24b10ae17c49436c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6d879f43a4547dc" /><Relationship Type="http://schemas.openxmlformats.org/officeDocument/2006/relationships/image" Target="/ppt/media/image317.png" Id="rId3" /><Relationship Type="http://schemas.openxmlformats.org/officeDocument/2006/relationships/image" Target="/ppt/media/image318.png" Id="Re89d34bcac7a46aa" /><Relationship Type="http://schemas.openxmlformats.org/officeDocument/2006/relationships/image" Target="/ppt/media/image64.bmp" Id="R05aba3d3576d4875" /><Relationship Type="http://schemas.openxmlformats.org/officeDocument/2006/relationships/image" Target="/ppt/media/image65.jpg" Id="Ra0a6f8d832c24943" /><Relationship Type="http://schemas.openxmlformats.org/officeDocument/2006/relationships/image" Target="/ppt/media/image319.png" Id="Rdee85665e8c445a0" /><Relationship Type="http://schemas.openxmlformats.org/officeDocument/2006/relationships/image" Target="/ppt/media/image320.png" Id="R88244a8092d04dc1" /><Relationship Type="http://schemas.openxmlformats.org/officeDocument/2006/relationships/image" Target="/ppt/media/image321.png" Id="R3aa45c2710d84ff5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382af9f9d44f0f" /><Relationship Type="http://schemas.openxmlformats.org/officeDocument/2006/relationships/image" Target="/ppt/media/image322.png" Id="rId3" /><Relationship Type="http://schemas.openxmlformats.org/officeDocument/2006/relationships/image" Target="/ppt/media/image323.png" Id="Ra8a56fad81c04094" /><Relationship Type="http://schemas.openxmlformats.org/officeDocument/2006/relationships/image" Target="/ppt/media/image65.bmp" Id="R1fa6ee9538c74872" /><Relationship Type="http://schemas.openxmlformats.org/officeDocument/2006/relationships/image" Target="/ppt/media/image66.jpg" Id="Rc07dde63ccce45c5" /><Relationship Type="http://schemas.openxmlformats.org/officeDocument/2006/relationships/image" Target="/ppt/media/image324.png" Id="Rdd7e3fa8240442d1" /><Relationship Type="http://schemas.openxmlformats.org/officeDocument/2006/relationships/image" Target="/ppt/media/image325.png" Id="R9500480dfb9548ca" /><Relationship Type="http://schemas.openxmlformats.org/officeDocument/2006/relationships/image" Target="/ppt/media/image326.png" Id="Red2b7d90df194d5b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a0d20b7befd4846" /><Relationship Type="http://schemas.openxmlformats.org/officeDocument/2006/relationships/image" Target="/ppt/media/image327.png" Id="rId3" /><Relationship Type="http://schemas.openxmlformats.org/officeDocument/2006/relationships/image" Target="/ppt/media/image328.png" Id="R5fff0d8f0f8e4141" /><Relationship Type="http://schemas.openxmlformats.org/officeDocument/2006/relationships/image" Target="/ppt/media/image66.bmp" Id="Rcf932b022a1246e3" /><Relationship Type="http://schemas.openxmlformats.org/officeDocument/2006/relationships/image" Target="/ppt/media/image67.jpg" Id="R3ca4ca8074324b84" /><Relationship Type="http://schemas.openxmlformats.org/officeDocument/2006/relationships/image" Target="/ppt/media/image329.png" Id="R4754013e69aa492b" /><Relationship Type="http://schemas.openxmlformats.org/officeDocument/2006/relationships/image" Target="/ppt/media/image330.png" Id="R3c3cd8800b2643aa" /><Relationship Type="http://schemas.openxmlformats.org/officeDocument/2006/relationships/image" Target="/ppt/media/image331.png" Id="R85a48fc903194145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f7526fc2c3c45d3" /><Relationship Type="http://schemas.openxmlformats.org/officeDocument/2006/relationships/image" Target="/ppt/media/image332.png" Id="rId3" /><Relationship Type="http://schemas.openxmlformats.org/officeDocument/2006/relationships/image" Target="/ppt/media/image333.png" Id="R1b9e2038068e490b" /><Relationship Type="http://schemas.openxmlformats.org/officeDocument/2006/relationships/image" Target="/ppt/media/image67.bmp" Id="R827dca5efadd4e15" /><Relationship Type="http://schemas.openxmlformats.org/officeDocument/2006/relationships/image" Target="/ppt/media/image68.jpg" Id="R5710696837ac474f" /><Relationship Type="http://schemas.openxmlformats.org/officeDocument/2006/relationships/image" Target="/ppt/media/image334.png" Id="R1b5f2df74b20460e" /><Relationship Type="http://schemas.openxmlformats.org/officeDocument/2006/relationships/image" Target="/ppt/media/image335.png" Id="R6c7134b4b4b34588" /><Relationship Type="http://schemas.openxmlformats.org/officeDocument/2006/relationships/image" Target="/ppt/media/image336.png" Id="R13054e4e53764c2d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d8f57a4f8e94aac" /><Relationship Type="http://schemas.openxmlformats.org/officeDocument/2006/relationships/image" Target="/ppt/media/image337.png" Id="rId3" /><Relationship Type="http://schemas.openxmlformats.org/officeDocument/2006/relationships/image" Target="/ppt/media/image338.png" Id="R4e311cddc926426a" /><Relationship Type="http://schemas.openxmlformats.org/officeDocument/2006/relationships/image" Target="/ppt/media/image68.bmp" Id="R5dd4bfe9fc9b4d3d" /><Relationship Type="http://schemas.openxmlformats.org/officeDocument/2006/relationships/image" Target="/ppt/media/image69.jpg" Id="Rbfde46989bb645ee" /><Relationship Type="http://schemas.openxmlformats.org/officeDocument/2006/relationships/image" Target="/ppt/media/image339.png" Id="R82c98da49e2c467c" /><Relationship Type="http://schemas.openxmlformats.org/officeDocument/2006/relationships/image" Target="/ppt/media/image340.png" Id="R191fadd66d9f42db" /><Relationship Type="http://schemas.openxmlformats.org/officeDocument/2006/relationships/image" Target="/ppt/media/image341.png" Id="R1b1189759f1d4af8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22fab482594ff8" /><Relationship Type="http://schemas.openxmlformats.org/officeDocument/2006/relationships/image" Target="/ppt/media/image27.png" Id="rId3" /><Relationship Type="http://schemas.openxmlformats.org/officeDocument/2006/relationships/image" Target="/ppt/media/image28.png" Id="Rc663feaecf784c57" /><Relationship Type="http://schemas.openxmlformats.org/officeDocument/2006/relationships/image" Target="/ppt/media/image6.bmp" Id="R4e8b2d2e0c8c4299" /><Relationship Type="http://schemas.openxmlformats.org/officeDocument/2006/relationships/image" Target="/ppt/media/image7.jpg" Id="Rc213531895314b01" /><Relationship Type="http://schemas.openxmlformats.org/officeDocument/2006/relationships/image" Target="/ppt/media/image29.png" Id="Rfa5b0a7dc5874e00" /><Relationship Type="http://schemas.openxmlformats.org/officeDocument/2006/relationships/image" Target="/ppt/media/image30.png" Id="Rf67280187990416a" /><Relationship Type="http://schemas.openxmlformats.org/officeDocument/2006/relationships/image" Target="/ppt/media/image31.png" Id="R0dbd709fbe09411b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c7446610054bb3" /><Relationship Type="http://schemas.openxmlformats.org/officeDocument/2006/relationships/image" Target="/ppt/media/image342.png" Id="rId3" /><Relationship Type="http://schemas.openxmlformats.org/officeDocument/2006/relationships/image" Target="/ppt/media/image343.png" Id="Rcdc65bfe16bd4c1e" /><Relationship Type="http://schemas.openxmlformats.org/officeDocument/2006/relationships/image" Target="/ppt/media/image69.bmp" Id="R2144ef6f71f4463b" /><Relationship Type="http://schemas.openxmlformats.org/officeDocument/2006/relationships/image" Target="/ppt/media/image70.jpg" Id="R47953dbc2c584ec0" /><Relationship Type="http://schemas.openxmlformats.org/officeDocument/2006/relationships/image" Target="/ppt/media/image344.png" Id="Re2f92f8dc5674203" /><Relationship Type="http://schemas.openxmlformats.org/officeDocument/2006/relationships/image" Target="/ppt/media/image345.png" Id="Rb245bc9b37694251" /><Relationship Type="http://schemas.openxmlformats.org/officeDocument/2006/relationships/image" Target="/ppt/media/image346.png" Id="R1fa75f227fdf4502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a3e4252b00048cc" /><Relationship Type="http://schemas.openxmlformats.org/officeDocument/2006/relationships/image" Target="/ppt/media/image347.png" Id="rId3" /><Relationship Type="http://schemas.openxmlformats.org/officeDocument/2006/relationships/image" Target="/ppt/media/image348.png" Id="R850cdcb4ea324155" /><Relationship Type="http://schemas.openxmlformats.org/officeDocument/2006/relationships/image" Target="/ppt/media/image70.bmp" Id="Rf2955f5adcb44f93" /><Relationship Type="http://schemas.openxmlformats.org/officeDocument/2006/relationships/image" Target="/ppt/media/image71.jpg" Id="R72b0b6fbb0484689" /><Relationship Type="http://schemas.openxmlformats.org/officeDocument/2006/relationships/image" Target="/ppt/media/image349.png" Id="R7cb64d74ea9b4f2b" /><Relationship Type="http://schemas.openxmlformats.org/officeDocument/2006/relationships/image" Target="/ppt/media/image350.png" Id="Ra35d5548e5054a5f" /><Relationship Type="http://schemas.openxmlformats.org/officeDocument/2006/relationships/image" Target="/ppt/media/image351.png" Id="R0d68f12bfd724c8c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f178f24c6e740fe" /><Relationship Type="http://schemas.openxmlformats.org/officeDocument/2006/relationships/image" Target="/ppt/media/image352.png" Id="rId3" /><Relationship Type="http://schemas.openxmlformats.org/officeDocument/2006/relationships/image" Target="/ppt/media/image353.png" Id="R1452a5a521384586" /><Relationship Type="http://schemas.openxmlformats.org/officeDocument/2006/relationships/image" Target="/ppt/media/image71.bmp" Id="Ra56c80c6c72f4f41" /><Relationship Type="http://schemas.openxmlformats.org/officeDocument/2006/relationships/image" Target="/ppt/media/image72.jpg" Id="R4af0bc693a2f40d0" /><Relationship Type="http://schemas.openxmlformats.org/officeDocument/2006/relationships/image" Target="/ppt/media/image354.png" Id="R19527b0ac5d745b7" /><Relationship Type="http://schemas.openxmlformats.org/officeDocument/2006/relationships/image" Target="/ppt/media/image355.png" Id="R0443c90f80b542bf" /><Relationship Type="http://schemas.openxmlformats.org/officeDocument/2006/relationships/image" Target="/ppt/media/image356.png" Id="Ra0f87082b3bc4239" /></Relationships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bd1e903fe9f4afe" /><Relationship Type="http://schemas.openxmlformats.org/officeDocument/2006/relationships/image" Target="/ppt/media/image357.png" Id="rId3" /><Relationship Type="http://schemas.openxmlformats.org/officeDocument/2006/relationships/image" Target="/ppt/media/image358.png" Id="R4101cad8fffd4582" /><Relationship Type="http://schemas.openxmlformats.org/officeDocument/2006/relationships/image" Target="/ppt/media/image72.bmp" Id="R9a0cf4df1c084ae5" /><Relationship Type="http://schemas.openxmlformats.org/officeDocument/2006/relationships/image" Target="/ppt/media/image73.jpg" Id="R4bebedad523740c2" /><Relationship Type="http://schemas.openxmlformats.org/officeDocument/2006/relationships/image" Target="/ppt/media/image359.png" Id="Rfbdf4a2ccb274282" /><Relationship Type="http://schemas.openxmlformats.org/officeDocument/2006/relationships/image" Target="/ppt/media/image360.png" Id="R648139c7a3574f78" /><Relationship Type="http://schemas.openxmlformats.org/officeDocument/2006/relationships/image" Target="/ppt/media/image361.png" Id="R762ffec3eff543b1" /></Relationships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510c59d8b9b4dc4" /><Relationship Type="http://schemas.openxmlformats.org/officeDocument/2006/relationships/image" Target="/ppt/media/image362.png" Id="rId3" /><Relationship Type="http://schemas.openxmlformats.org/officeDocument/2006/relationships/image" Target="/ppt/media/image363.png" Id="Rb703919fff3e4b99" /><Relationship Type="http://schemas.openxmlformats.org/officeDocument/2006/relationships/image" Target="/ppt/media/image73.bmp" Id="R557ce5a3a0304393" /><Relationship Type="http://schemas.openxmlformats.org/officeDocument/2006/relationships/image" Target="/ppt/media/image74.jpg" Id="R9ac66b9a409348ea" /><Relationship Type="http://schemas.openxmlformats.org/officeDocument/2006/relationships/image" Target="/ppt/media/image364.png" Id="Rc679d6b70a394856" /><Relationship Type="http://schemas.openxmlformats.org/officeDocument/2006/relationships/image" Target="/ppt/media/image365.png" Id="R61d81e2290cf4d32" /><Relationship Type="http://schemas.openxmlformats.org/officeDocument/2006/relationships/image" Target="/ppt/media/image366.png" Id="R1326ac2b1a6342c7" /></Relationships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5d5528feb2743d4" /><Relationship Type="http://schemas.openxmlformats.org/officeDocument/2006/relationships/image" Target="/ppt/media/image367.png" Id="rId3" /><Relationship Type="http://schemas.openxmlformats.org/officeDocument/2006/relationships/image" Target="/ppt/media/image368.png" Id="Rd72261a9293246c2" /><Relationship Type="http://schemas.openxmlformats.org/officeDocument/2006/relationships/image" Target="/ppt/media/image74.bmp" Id="R3f671ac503e74768" /><Relationship Type="http://schemas.openxmlformats.org/officeDocument/2006/relationships/image" Target="/ppt/media/image75.jpg" Id="Rd48493692378495c" /><Relationship Type="http://schemas.openxmlformats.org/officeDocument/2006/relationships/image" Target="/ppt/media/image369.png" Id="Rc6eb96b32c0046ef" /><Relationship Type="http://schemas.openxmlformats.org/officeDocument/2006/relationships/image" Target="/ppt/media/image370.png" Id="R62777101cd674bb6" /><Relationship Type="http://schemas.openxmlformats.org/officeDocument/2006/relationships/image" Target="/ppt/media/image371.png" Id="Rb939077abf32495e" /></Relationships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174e15647184420" /><Relationship Type="http://schemas.openxmlformats.org/officeDocument/2006/relationships/image" Target="/ppt/media/image372.png" Id="rId3" /><Relationship Type="http://schemas.openxmlformats.org/officeDocument/2006/relationships/image" Target="/ppt/media/image373.png" Id="Re8604567b42740a8" /><Relationship Type="http://schemas.openxmlformats.org/officeDocument/2006/relationships/image" Target="/ppt/media/image75.bmp" Id="R6faa7eb0599346f9" /><Relationship Type="http://schemas.openxmlformats.org/officeDocument/2006/relationships/image" Target="/ppt/media/image76.jpg" Id="R9d2841b180984429" /><Relationship Type="http://schemas.openxmlformats.org/officeDocument/2006/relationships/image" Target="/ppt/media/image374.png" Id="Ra0e0f46b0a534319" /><Relationship Type="http://schemas.openxmlformats.org/officeDocument/2006/relationships/image" Target="/ppt/media/image375.png" Id="R131ec900d3f8408c" /><Relationship Type="http://schemas.openxmlformats.org/officeDocument/2006/relationships/image" Target="/ppt/media/image376.png" Id="Re543aca59d984b1a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cfc392759b94483" /><Relationship Type="http://schemas.openxmlformats.org/officeDocument/2006/relationships/image" Target="/ppt/media/image377.png" Id="rId3" /><Relationship Type="http://schemas.openxmlformats.org/officeDocument/2006/relationships/image" Target="/ppt/media/image378.png" Id="Reaf15684e1fc4e8b" /><Relationship Type="http://schemas.openxmlformats.org/officeDocument/2006/relationships/image" Target="/ppt/media/image76.bmp" Id="Rdf50a18c784747d4" /><Relationship Type="http://schemas.openxmlformats.org/officeDocument/2006/relationships/image" Target="/ppt/media/image77.jpg" Id="Rd052c12021ed47c2" /><Relationship Type="http://schemas.openxmlformats.org/officeDocument/2006/relationships/image" Target="/ppt/media/image379.png" Id="R1b2bf591fc7a4621" /><Relationship Type="http://schemas.openxmlformats.org/officeDocument/2006/relationships/image" Target="/ppt/media/image380.png" Id="R46d4ecce67964fcf" /><Relationship Type="http://schemas.openxmlformats.org/officeDocument/2006/relationships/image" Target="/ppt/media/image381.png" Id="R64d0168a0cd6413b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87688ba93d04c94" /><Relationship Type="http://schemas.openxmlformats.org/officeDocument/2006/relationships/image" Target="/ppt/media/image382.png" Id="rId3" /><Relationship Type="http://schemas.openxmlformats.org/officeDocument/2006/relationships/image" Target="/ppt/media/image383.png" Id="R6e37b1845add4d0b" /><Relationship Type="http://schemas.openxmlformats.org/officeDocument/2006/relationships/image" Target="/ppt/media/image77.bmp" Id="Rcb5203d198314a6f" /><Relationship Type="http://schemas.openxmlformats.org/officeDocument/2006/relationships/image" Target="/ppt/media/image78.jpg" Id="Rdddbe85a848740e1" /><Relationship Type="http://schemas.openxmlformats.org/officeDocument/2006/relationships/image" Target="/ppt/media/image384.png" Id="Rfbe7789b8b704476" /><Relationship Type="http://schemas.openxmlformats.org/officeDocument/2006/relationships/image" Target="/ppt/media/image385.png" Id="Rf66995b53b9b4809" /><Relationship Type="http://schemas.openxmlformats.org/officeDocument/2006/relationships/image" Target="/ppt/media/image386.png" Id="Rc182f6765a4e4f74" /></Relationships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4cad7db5a064522" /><Relationship Type="http://schemas.openxmlformats.org/officeDocument/2006/relationships/image" Target="/ppt/media/image387.png" Id="rId3" /><Relationship Type="http://schemas.openxmlformats.org/officeDocument/2006/relationships/image" Target="/ppt/media/image388.png" Id="Rab7550894fd44b31" /><Relationship Type="http://schemas.openxmlformats.org/officeDocument/2006/relationships/image" Target="/ppt/media/image78.bmp" Id="R8587ff351266442a" /><Relationship Type="http://schemas.openxmlformats.org/officeDocument/2006/relationships/image" Target="/ppt/media/image79.jpg" Id="Rf5d8b3017ccc4371" /><Relationship Type="http://schemas.openxmlformats.org/officeDocument/2006/relationships/image" Target="/ppt/media/image389.png" Id="R00379db578b24238" /><Relationship Type="http://schemas.openxmlformats.org/officeDocument/2006/relationships/image" Target="/ppt/media/image390.png" Id="R83d9cb7e16d34c2f" /><Relationship Type="http://schemas.openxmlformats.org/officeDocument/2006/relationships/image" Target="/ppt/media/image391.png" Id="R93bd06f62dee444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996c61ab084e39" /><Relationship Type="http://schemas.openxmlformats.org/officeDocument/2006/relationships/image" Target="/ppt/media/image32.png" Id="rId3" /><Relationship Type="http://schemas.openxmlformats.org/officeDocument/2006/relationships/image" Target="/ppt/media/image33.png" Id="R2ede692171e94800" /><Relationship Type="http://schemas.openxmlformats.org/officeDocument/2006/relationships/image" Target="/ppt/media/image7.bmp" Id="Re8a4ebb6a29c49c6" /><Relationship Type="http://schemas.openxmlformats.org/officeDocument/2006/relationships/image" Target="/ppt/media/image8.jpg" Id="Rdca8de73df514736" /><Relationship Type="http://schemas.openxmlformats.org/officeDocument/2006/relationships/image" Target="/ppt/media/image34.png" Id="R107ffb8d10fd441d" /><Relationship Type="http://schemas.openxmlformats.org/officeDocument/2006/relationships/image" Target="/ppt/media/image35.png" Id="Rd88ffd886b784241" /><Relationship Type="http://schemas.openxmlformats.org/officeDocument/2006/relationships/image" Target="/ppt/media/image36.png" Id="Rbd362b912a1f44d2" /></Relationships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d017bd36a604163" /><Relationship Type="http://schemas.openxmlformats.org/officeDocument/2006/relationships/image" Target="/ppt/media/image392.png" Id="rId3" /><Relationship Type="http://schemas.openxmlformats.org/officeDocument/2006/relationships/image" Target="/ppt/media/image393.png" Id="R5a091bedb2734c9a" /><Relationship Type="http://schemas.openxmlformats.org/officeDocument/2006/relationships/image" Target="/ppt/media/image79.bmp" Id="Reae82ff837f34e20" /><Relationship Type="http://schemas.openxmlformats.org/officeDocument/2006/relationships/image" Target="/ppt/media/image80.jpg" Id="R4cae2c506ee64e8f" /><Relationship Type="http://schemas.openxmlformats.org/officeDocument/2006/relationships/image" Target="/ppt/media/image394.png" Id="R59d33c67806b4e37" /><Relationship Type="http://schemas.openxmlformats.org/officeDocument/2006/relationships/image" Target="/ppt/media/image395.png" Id="Ra26ea78ae60e4d95" /><Relationship Type="http://schemas.openxmlformats.org/officeDocument/2006/relationships/image" Target="/ppt/media/image396.png" Id="R139ada30d6ca4f11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c0d7fa6a5a8467f" /><Relationship Type="http://schemas.openxmlformats.org/officeDocument/2006/relationships/image" Target="/ppt/media/image397.png" Id="rId3" /><Relationship Type="http://schemas.openxmlformats.org/officeDocument/2006/relationships/image" Target="/ppt/media/image398.png" Id="Red258abe8b97426f" /><Relationship Type="http://schemas.openxmlformats.org/officeDocument/2006/relationships/image" Target="/ppt/media/image80.bmp" Id="R96ba4c83cbf344c2" /><Relationship Type="http://schemas.openxmlformats.org/officeDocument/2006/relationships/image" Target="/ppt/media/image81.jpg" Id="Rec3d871c56974c65" /><Relationship Type="http://schemas.openxmlformats.org/officeDocument/2006/relationships/image" Target="/ppt/media/image399.png" Id="R00bad423520149d5" /><Relationship Type="http://schemas.openxmlformats.org/officeDocument/2006/relationships/image" Target="/ppt/media/image400.png" Id="R84b98aaae1ba496f" /><Relationship Type="http://schemas.openxmlformats.org/officeDocument/2006/relationships/image" Target="/ppt/media/image401.png" Id="Ree2cac7d0f2644a6" /></Relationships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8439427822145e3" /><Relationship Type="http://schemas.openxmlformats.org/officeDocument/2006/relationships/image" Target="/ppt/media/image402.png" Id="rId3" /><Relationship Type="http://schemas.openxmlformats.org/officeDocument/2006/relationships/image" Target="/ppt/media/image403.png" Id="Reed66e0104b74490" /><Relationship Type="http://schemas.openxmlformats.org/officeDocument/2006/relationships/image" Target="/ppt/media/image81.bmp" Id="Ra6a60f47b2ed421f" /><Relationship Type="http://schemas.openxmlformats.org/officeDocument/2006/relationships/image" Target="/ppt/media/image82.jpg" Id="R374ff4c7ca304467" /><Relationship Type="http://schemas.openxmlformats.org/officeDocument/2006/relationships/image" Target="/ppt/media/image404.png" Id="R6682158f7c65473b" /><Relationship Type="http://schemas.openxmlformats.org/officeDocument/2006/relationships/image" Target="/ppt/media/image405.png" Id="R9c97fe7fce374b6c" /><Relationship Type="http://schemas.openxmlformats.org/officeDocument/2006/relationships/image" Target="/ppt/media/image406.png" Id="R60bb82dce4f042dd" /></Relationships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9865b48ae6b4cf4" /><Relationship Type="http://schemas.openxmlformats.org/officeDocument/2006/relationships/image" Target="/ppt/media/image407.png" Id="rId3" /><Relationship Type="http://schemas.openxmlformats.org/officeDocument/2006/relationships/image" Target="/ppt/media/image408.png" Id="R2e6f8ce0516f4b17" /><Relationship Type="http://schemas.openxmlformats.org/officeDocument/2006/relationships/image" Target="/ppt/media/image82.bmp" Id="Rfef28816c3134c1a" /><Relationship Type="http://schemas.openxmlformats.org/officeDocument/2006/relationships/image" Target="/ppt/media/image83.jpg" Id="Ra619d770d9344414" /><Relationship Type="http://schemas.openxmlformats.org/officeDocument/2006/relationships/image" Target="/ppt/media/image409.png" Id="Rbbad4d3824e14679" /><Relationship Type="http://schemas.openxmlformats.org/officeDocument/2006/relationships/image" Target="/ppt/media/image410.png" Id="R2127a0bd14664d25" /><Relationship Type="http://schemas.openxmlformats.org/officeDocument/2006/relationships/image" Target="/ppt/media/image411.png" Id="R81b8cfd99d0b4822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d5df2b3a4a44094" /><Relationship Type="http://schemas.openxmlformats.org/officeDocument/2006/relationships/image" Target="/ppt/media/image412.png" Id="rId3" /><Relationship Type="http://schemas.openxmlformats.org/officeDocument/2006/relationships/image" Target="/ppt/media/image413.png" Id="Re8a1e90906b64cee" /><Relationship Type="http://schemas.openxmlformats.org/officeDocument/2006/relationships/image" Target="/ppt/media/image83.bmp" Id="R0779377cf5514d36" /><Relationship Type="http://schemas.openxmlformats.org/officeDocument/2006/relationships/image" Target="/ppt/media/image84.jpg" Id="R5e73600996ea4e99" /><Relationship Type="http://schemas.openxmlformats.org/officeDocument/2006/relationships/image" Target="/ppt/media/image414.png" Id="Rcc12da633841475b" /><Relationship Type="http://schemas.openxmlformats.org/officeDocument/2006/relationships/image" Target="/ppt/media/image415.png" Id="R3536cd03271a409e" /><Relationship Type="http://schemas.openxmlformats.org/officeDocument/2006/relationships/image" Target="/ppt/media/image416.png" Id="R8460300718044100" 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080e73623d4861" /><Relationship Type="http://schemas.openxmlformats.org/officeDocument/2006/relationships/image" Target="/ppt/media/image417.png" Id="rId3" /><Relationship Type="http://schemas.openxmlformats.org/officeDocument/2006/relationships/image" Target="/ppt/media/image418.png" Id="Rfbd5f7ad4e1e477b" /><Relationship Type="http://schemas.openxmlformats.org/officeDocument/2006/relationships/image" Target="/ppt/media/image84.bmp" Id="Rb018bfa3c4d843e7" /><Relationship Type="http://schemas.openxmlformats.org/officeDocument/2006/relationships/image" Target="/ppt/media/image85.jpg" Id="R2548456b904f4328" /><Relationship Type="http://schemas.openxmlformats.org/officeDocument/2006/relationships/image" Target="/ppt/media/image419.png" Id="R7af37b426e9a4537" /><Relationship Type="http://schemas.openxmlformats.org/officeDocument/2006/relationships/image" Target="/ppt/media/image420.png" Id="R51d16801405e461e" /><Relationship Type="http://schemas.openxmlformats.org/officeDocument/2006/relationships/image" Target="/ppt/media/image421.png" Id="R5f82e472685b462b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6d2b67a54dc42ac" /><Relationship Type="http://schemas.openxmlformats.org/officeDocument/2006/relationships/image" Target="/ppt/media/image422.png" Id="rId3" /><Relationship Type="http://schemas.openxmlformats.org/officeDocument/2006/relationships/image" Target="/ppt/media/image423.png" Id="R3dfac24045fd4183" /><Relationship Type="http://schemas.openxmlformats.org/officeDocument/2006/relationships/image" Target="/ppt/media/image85.bmp" Id="R5801c6ec19124a0c" /><Relationship Type="http://schemas.openxmlformats.org/officeDocument/2006/relationships/image" Target="/ppt/media/image86.jpg" Id="Rbc398533c6f946ca" /><Relationship Type="http://schemas.openxmlformats.org/officeDocument/2006/relationships/image" Target="/ppt/media/image424.png" Id="Rb879a7776a50415a" /><Relationship Type="http://schemas.openxmlformats.org/officeDocument/2006/relationships/image" Target="/ppt/media/image425.png" Id="R4518dffe40f64652" /><Relationship Type="http://schemas.openxmlformats.org/officeDocument/2006/relationships/image" Target="/ppt/media/image426.png" Id="R05804bff339241e8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53e82b617124332" /><Relationship Type="http://schemas.openxmlformats.org/officeDocument/2006/relationships/image" Target="/ppt/media/image427.png" Id="rId3" /><Relationship Type="http://schemas.openxmlformats.org/officeDocument/2006/relationships/image" Target="/ppt/media/image428.png" Id="R0f1ec0fa725f4a97" /><Relationship Type="http://schemas.openxmlformats.org/officeDocument/2006/relationships/image" Target="/ppt/media/image86.bmp" Id="R4899d2a008a7458a" /><Relationship Type="http://schemas.openxmlformats.org/officeDocument/2006/relationships/image" Target="/ppt/media/image87.jpg" Id="R2c504b9b27f84676" /><Relationship Type="http://schemas.openxmlformats.org/officeDocument/2006/relationships/image" Target="/ppt/media/image429.png" Id="Rb4a6cb35e51045b8" /><Relationship Type="http://schemas.openxmlformats.org/officeDocument/2006/relationships/image" Target="/ppt/media/image430.png" Id="Ra76f47f247684aa7" /><Relationship Type="http://schemas.openxmlformats.org/officeDocument/2006/relationships/image" Target="/ppt/media/image431.png" Id="Rb51b2ac07cf34b72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eafa89228254efa" /><Relationship Type="http://schemas.openxmlformats.org/officeDocument/2006/relationships/image" Target="/ppt/media/image432.png" Id="rId3" /><Relationship Type="http://schemas.openxmlformats.org/officeDocument/2006/relationships/image" Target="/ppt/media/image433.png" Id="R0ac9042644dd4a37" /><Relationship Type="http://schemas.openxmlformats.org/officeDocument/2006/relationships/image" Target="/ppt/media/image87.bmp" Id="R497735edf4a14750" /><Relationship Type="http://schemas.openxmlformats.org/officeDocument/2006/relationships/image" Target="/ppt/media/image88.jpg" Id="Rcc0389984b1d4034" /><Relationship Type="http://schemas.openxmlformats.org/officeDocument/2006/relationships/image" Target="/ppt/media/image434.png" Id="R5c5dea44bb64471a" /><Relationship Type="http://schemas.openxmlformats.org/officeDocument/2006/relationships/image" Target="/ppt/media/image435.png" Id="R7b413fe4c9704ad7" /><Relationship Type="http://schemas.openxmlformats.org/officeDocument/2006/relationships/image" Target="/ppt/media/image436.png" Id="Rc70198a3bf9842ff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6135012882f4070" /><Relationship Type="http://schemas.openxmlformats.org/officeDocument/2006/relationships/image" Target="/ppt/media/image437.png" Id="rId3" /><Relationship Type="http://schemas.openxmlformats.org/officeDocument/2006/relationships/image" Target="/ppt/media/image438.png" Id="R902c562021be48e9" /><Relationship Type="http://schemas.openxmlformats.org/officeDocument/2006/relationships/image" Target="/ppt/media/image88.bmp" Id="Rb98ef5cda3c04f56" /><Relationship Type="http://schemas.openxmlformats.org/officeDocument/2006/relationships/image" Target="/ppt/media/image89.jpg" Id="R68e5ff34bb1f434c" /><Relationship Type="http://schemas.openxmlformats.org/officeDocument/2006/relationships/image" Target="/ppt/media/image439.png" Id="Rffe9ada4d2a944ba" /><Relationship Type="http://schemas.openxmlformats.org/officeDocument/2006/relationships/image" Target="/ppt/media/image440.png" Id="Rd519c8174f284738" /><Relationship Type="http://schemas.openxmlformats.org/officeDocument/2006/relationships/image" Target="/ppt/media/image441.png" Id="Rb3d1b4d219dd434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a701128553d4338" /><Relationship Type="http://schemas.openxmlformats.org/officeDocument/2006/relationships/image" Target="/ppt/media/image37.png" Id="rId3" /><Relationship Type="http://schemas.openxmlformats.org/officeDocument/2006/relationships/image" Target="/ppt/media/image38.png" Id="Red06cb51a72b4013" /><Relationship Type="http://schemas.openxmlformats.org/officeDocument/2006/relationships/image" Target="/ppt/media/image8.bmp" Id="R6ba7e40eb2814f3a" /><Relationship Type="http://schemas.openxmlformats.org/officeDocument/2006/relationships/image" Target="/ppt/media/image9.jpg" Id="Rbe84668d702347a0" /><Relationship Type="http://schemas.openxmlformats.org/officeDocument/2006/relationships/image" Target="/ppt/media/image39.png" Id="Rd66fa03a551040b9" /><Relationship Type="http://schemas.openxmlformats.org/officeDocument/2006/relationships/image" Target="/ppt/media/image40.png" Id="R41f78a919da44fea" /><Relationship Type="http://schemas.openxmlformats.org/officeDocument/2006/relationships/image" Target="/ppt/media/image41.png" Id="Rb25d4fc3fda54562" 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194d8c8f4c74a47" /><Relationship Type="http://schemas.openxmlformats.org/officeDocument/2006/relationships/image" Target="/ppt/media/image442.png" Id="rId3" /><Relationship Type="http://schemas.openxmlformats.org/officeDocument/2006/relationships/image" Target="/ppt/media/image443.png" Id="R8feba17607bc47f6" /><Relationship Type="http://schemas.openxmlformats.org/officeDocument/2006/relationships/image" Target="/ppt/media/image89.bmp" Id="Re60cd30ccd9e4df1" /><Relationship Type="http://schemas.openxmlformats.org/officeDocument/2006/relationships/image" Target="/ppt/media/image90.jpg" Id="Re4076f9846e34e10" /><Relationship Type="http://schemas.openxmlformats.org/officeDocument/2006/relationships/image" Target="/ppt/media/image444.png" Id="R2311451790a44b40" /><Relationship Type="http://schemas.openxmlformats.org/officeDocument/2006/relationships/image" Target="/ppt/media/image445.png" Id="Rd024e6824c714a2a" /><Relationship Type="http://schemas.openxmlformats.org/officeDocument/2006/relationships/image" Target="/ppt/media/image446.png" Id="Rd9f9365dad4945ea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b9e7e06b02d4005" /><Relationship Type="http://schemas.openxmlformats.org/officeDocument/2006/relationships/image" Target="/ppt/media/image447.png" Id="rId3" /><Relationship Type="http://schemas.openxmlformats.org/officeDocument/2006/relationships/image" Target="/ppt/media/image448.png" Id="Ra557e5a7edbd4bac" /><Relationship Type="http://schemas.openxmlformats.org/officeDocument/2006/relationships/image" Target="/ppt/media/image90.bmp" Id="Rd884d92b269843bc" /><Relationship Type="http://schemas.openxmlformats.org/officeDocument/2006/relationships/image" Target="/ppt/media/image91.jpg" Id="R7d724c678e6840b1" /><Relationship Type="http://schemas.openxmlformats.org/officeDocument/2006/relationships/image" Target="/ppt/media/image449.png" Id="R8725fedaa567473a" /><Relationship Type="http://schemas.openxmlformats.org/officeDocument/2006/relationships/image" Target="/ppt/media/image450.png" Id="R723e14241a294354" /><Relationship Type="http://schemas.openxmlformats.org/officeDocument/2006/relationships/image" Target="/ppt/media/image451.png" Id="R7beb89ffcc5d4512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e8e4aa29e584e00" /><Relationship Type="http://schemas.openxmlformats.org/officeDocument/2006/relationships/image" Target="/ppt/media/image452.png" Id="rId3" /><Relationship Type="http://schemas.openxmlformats.org/officeDocument/2006/relationships/image" Target="/ppt/media/image453.png" Id="Rb76a17d42cac4cef" /><Relationship Type="http://schemas.openxmlformats.org/officeDocument/2006/relationships/image" Target="/ppt/media/image91.bmp" Id="Rcd117b052f604c8a" /><Relationship Type="http://schemas.openxmlformats.org/officeDocument/2006/relationships/image" Target="/ppt/media/image92.jpg" Id="Rb6a5a1b5d21b45c3" /><Relationship Type="http://schemas.openxmlformats.org/officeDocument/2006/relationships/image" Target="/ppt/media/image454.png" Id="R5638244ae64d44d8" /><Relationship Type="http://schemas.openxmlformats.org/officeDocument/2006/relationships/image" Target="/ppt/media/image455.png" Id="R5f3ddebaa78341bc" /><Relationship Type="http://schemas.openxmlformats.org/officeDocument/2006/relationships/image" Target="/ppt/media/image456.png" Id="R4ac2233bece44caf" /></Relationships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629c624274b4e7d" /><Relationship Type="http://schemas.openxmlformats.org/officeDocument/2006/relationships/image" Target="/ppt/media/image457.png" Id="rId3" /><Relationship Type="http://schemas.openxmlformats.org/officeDocument/2006/relationships/image" Target="/ppt/media/image458.png" Id="R1de4949248af423c" /><Relationship Type="http://schemas.openxmlformats.org/officeDocument/2006/relationships/image" Target="/ppt/media/image92.bmp" Id="R5d0c8cabfa5147c6" /><Relationship Type="http://schemas.openxmlformats.org/officeDocument/2006/relationships/image" Target="/ppt/media/image93.jpg" Id="R383324e8c9b04a48" /><Relationship Type="http://schemas.openxmlformats.org/officeDocument/2006/relationships/image" Target="/ppt/media/image459.png" Id="R2443048d3e3c4df3" /><Relationship Type="http://schemas.openxmlformats.org/officeDocument/2006/relationships/image" Target="/ppt/media/image460.png" Id="R945e65397a504842" /><Relationship Type="http://schemas.openxmlformats.org/officeDocument/2006/relationships/image" Target="/ppt/media/image461.png" Id="R3d76b068978e4ee1" /></Relationships>
</file>

<file path=ppt/slides/_rels/slide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1eafa426b3e4ec4" /><Relationship Type="http://schemas.openxmlformats.org/officeDocument/2006/relationships/image" Target="/ppt/media/image462.png" Id="rId3" /><Relationship Type="http://schemas.openxmlformats.org/officeDocument/2006/relationships/image" Target="/ppt/media/image463.png" Id="Rb36af5f1e6344b50" /><Relationship Type="http://schemas.openxmlformats.org/officeDocument/2006/relationships/image" Target="/ppt/media/image93.bmp" Id="R598852f8aa21423e" /><Relationship Type="http://schemas.openxmlformats.org/officeDocument/2006/relationships/image" Target="/ppt/media/image94.jpg" Id="Rf3f061345ccd4b41" /><Relationship Type="http://schemas.openxmlformats.org/officeDocument/2006/relationships/image" Target="/ppt/media/image464.png" Id="R832a97b77ab7418a" /><Relationship Type="http://schemas.openxmlformats.org/officeDocument/2006/relationships/image" Target="/ppt/media/image465.png" Id="Rc0e8a007121c4fb5" /><Relationship Type="http://schemas.openxmlformats.org/officeDocument/2006/relationships/image" Target="/ppt/media/image466.png" Id="Rc53350e632324933" /></Relationships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45abec5f826459f" /><Relationship Type="http://schemas.openxmlformats.org/officeDocument/2006/relationships/image" Target="/ppt/media/image467.png" Id="rId3" /><Relationship Type="http://schemas.openxmlformats.org/officeDocument/2006/relationships/image" Target="/ppt/media/image468.png" Id="R868646835c9a4dcc" /><Relationship Type="http://schemas.openxmlformats.org/officeDocument/2006/relationships/image" Target="/ppt/media/image94.bmp" Id="R79130db4cedd4403" /><Relationship Type="http://schemas.openxmlformats.org/officeDocument/2006/relationships/image" Target="/ppt/media/image95.jpg" Id="Rd0a8f5de836c4b6e" /><Relationship Type="http://schemas.openxmlformats.org/officeDocument/2006/relationships/image" Target="/ppt/media/image469.png" Id="Rbb9c498c83fa48c6" /><Relationship Type="http://schemas.openxmlformats.org/officeDocument/2006/relationships/image" Target="/ppt/media/image470.png" Id="R3b8071b5f8954b8f" /><Relationship Type="http://schemas.openxmlformats.org/officeDocument/2006/relationships/image" Target="/ppt/media/image471.png" Id="R8c603beb95aa41f2" /></Relationships>
</file>

<file path=ppt/slides/_rels/slide9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6b76f1024dc4ae5" /><Relationship Type="http://schemas.openxmlformats.org/officeDocument/2006/relationships/image" Target="/ppt/media/image472.png" Id="rId3" /><Relationship Type="http://schemas.openxmlformats.org/officeDocument/2006/relationships/image" Target="/ppt/media/image473.png" Id="R6731059841244003" /><Relationship Type="http://schemas.openxmlformats.org/officeDocument/2006/relationships/image" Target="/ppt/media/image95.bmp" Id="R31124ae422df44d2" /><Relationship Type="http://schemas.openxmlformats.org/officeDocument/2006/relationships/image" Target="/ppt/media/image96.jpg" Id="Rbbd93c21d7f44bbb" /><Relationship Type="http://schemas.openxmlformats.org/officeDocument/2006/relationships/image" Target="/ppt/media/image474.png" Id="Re6f2325b2da04d87" /><Relationship Type="http://schemas.openxmlformats.org/officeDocument/2006/relationships/image" Target="/ppt/media/image475.png" Id="Rfec05865a3a34efe" /><Relationship Type="http://schemas.openxmlformats.org/officeDocument/2006/relationships/image" Target="/ppt/media/image476.png" Id="R0942e162394e46b2" /></Relationships>
</file>

<file path=ppt/slides/_rels/slide9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62602562a3e4f42" /><Relationship Type="http://schemas.openxmlformats.org/officeDocument/2006/relationships/image" Target="/ppt/media/image477.png" Id="rId3" /><Relationship Type="http://schemas.openxmlformats.org/officeDocument/2006/relationships/image" Target="/ppt/media/image478.png" Id="Rb4dfe6f190db4678" /><Relationship Type="http://schemas.openxmlformats.org/officeDocument/2006/relationships/image" Target="/ppt/media/image96.bmp" Id="R87015cb2bc3b4009" /><Relationship Type="http://schemas.openxmlformats.org/officeDocument/2006/relationships/image" Target="/ppt/media/image97.jpg" Id="R739194f196a74d0f" /><Relationship Type="http://schemas.openxmlformats.org/officeDocument/2006/relationships/image" Target="/ppt/media/image479.png" Id="R9c88a9ee64fc4cf4" /><Relationship Type="http://schemas.openxmlformats.org/officeDocument/2006/relationships/image" Target="/ppt/media/image480.png" Id="R8d0d15de9b4642bd" /><Relationship Type="http://schemas.openxmlformats.org/officeDocument/2006/relationships/image" Target="/ppt/media/image481.png" Id="R9355f0d30efe484e" /></Relationships>
</file>

<file path=ppt/slides/_rels/slide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1eed448121f4398" /><Relationship Type="http://schemas.openxmlformats.org/officeDocument/2006/relationships/image" Target="/ppt/media/image482.png" Id="rId3" /><Relationship Type="http://schemas.openxmlformats.org/officeDocument/2006/relationships/image" Target="/ppt/media/image483.png" Id="R87cb25578b1741e2" /><Relationship Type="http://schemas.openxmlformats.org/officeDocument/2006/relationships/image" Target="/ppt/media/image97.bmp" Id="R8a92737dbbe44a9f" /><Relationship Type="http://schemas.openxmlformats.org/officeDocument/2006/relationships/image" Target="/ppt/media/image98.jpg" Id="Re86bb10486fb4ec8" /><Relationship Type="http://schemas.openxmlformats.org/officeDocument/2006/relationships/image" Target="/ppt/media/image484.png" Id="Rd14e702f1e4c457c" /><Relationship Type="http://schemas.openxmlformats.org/officeDocument/2006/relationships/image" Target="/ppt/media/image485.png" Id="R431e9b63da3b431c" /><Relationship Type="http://schemas.openxmlformats.org/officeDocument/2006/relationships/image" Target="/ppt/media/image486.png" Id="Re3a6b5d48db3448a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c1a265a2a1e4d01" /><Relationship Type="http://schemas.openxmlformats.org/officeDocument/2006/relationships/image" Target="/ppt/media/image487.png" Id="rId3" /><Relationship Type="http://schemas.openxmlformats.org/officeDocument/2006/relationships/image" Target="/ppt/media/image488.png" Id="R5fc45fefea004491" /><Relationship Type="http://schemas.openxmlformats.org/officeDocument/2006/relationships/image" Target="/ppt/media/image98.bmp" Id="R101cc3484d9a4d7a" /><Relationship Type="http://schemas.openxmlformats.org/officeDocument/2006/relationships/image" Target="/ppt/media/image99.jpg" Id="R18087bf1a9584ab8" /><Relationship Type="http://schemas.openxmlformats.org/officeDocument/2006/relationships/image" Target="/ppt/media/image489.png" Id="Rf0bbce90544b472b" /><Relationship Type="http://schemas.openxmlformats.org/officeDocument/2006/relationships/image" Target="/ppt/media/image490.png" Id="R21bbd5892d93486c" /><Relationship Type="http://schemas.openxmlformats.org/officeDocument/2006/relationships/image" Target="/ppt/media/image491.png" Id="R4c441b7ca1154629" /></Relationships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209a77d6c8845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5bbef6d53b44f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65df0244fed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5003662ed54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5bbef6d53b44f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65df0244fed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5003662ed54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5bbef6d53b44f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65df0244fed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5003662ed54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5bbef6d53b44f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65df0244fed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5003662ed5440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00a918a678b4d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d6f5bfa54824c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c82981def9540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afde709c9214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d6f5bfa54824c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c82981def9540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afde709c9214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d6f5bfa54824c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c82981def9540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afde709c9214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d6f5bfa54824c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c82981def9540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afde709c9214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8e76f861afa4f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bf08bcd4e7147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9e4e91f77c47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b318970929845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bf08bcd4e7147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9e4e91f77c47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b318970929845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bf08bcd4e7147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9e4e91f77c47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b318970929845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bf08bcd4e7147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9e4e91f77c47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b318970929845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33cb4d6d2044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08ba2722e6b45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f1e40cf3ba9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59b2039981b41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08ba2722e6b45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f1e40cf3ba9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59b2039981b41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08ba2722e6b45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f1e40cf3ba9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59b2039981b41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08ba2722e6b45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f1e40cf3ba9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59b2039981b41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a91e86345eb4c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ba30ccbb114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3f0cd589fb344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567e6834910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ba30ccbb114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3f0cd589fb344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567e6834910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ba30ccbb114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3f0cd589fb344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567e6834910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ba30ccbb1141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3f0cd589fb344a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567e683491046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19796f114324c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bc38d927ce3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509e72048d14d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9751ca4b4d7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bc38d927ce3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509e72048d14d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9751ca4b4d7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bc38d927ce3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509e72048d14d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9751ca4b4d7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bc38d927ce345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509e72048d14d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9751ca4b4d74e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224228aeb29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1b31ba487294c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aabfc0471c84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d65912f4c7c4b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1b31ba487294c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aabfc0471c84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d65912f4c7c4b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1b31ba487294c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aabfc0471c84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d65912f4c7c4b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1b31ba487294c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aabfc0471c844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d65912f4c7c4b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4ff21db46dc49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39c04e55b61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2d298a5662946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c1db3b9481a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39c04e55b61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2d298a5662946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c1db3b9481a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39c04e55b61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2d298a5662946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c1db3b9481a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39c04e55b61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2d298a5662946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c1db3b9481a47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86fa1baf44e4a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6dba0e0ed8047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6895e413ce242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6ccbc88423943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6dba0e0ed8047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6895e413ce242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6ccbc88423943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6dba0e0ed8047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6895e413ce242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6ccbc88423943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6dba0e0ed8047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6895e413ce242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6ccbc88423943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c0eac16311c48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d90ce5e05b94f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809476f1e87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dfcf49616324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d90ce5e05b94f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809476f1e87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dfcf49616324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d90ce5e05b94f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809476f1e87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dfcf49616324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d90ce5e05b94f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809476f1e8740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dfcf49616324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ea5cf343809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4a895ecd636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77ae8dfba7b4d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8495ced1abf4a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4a895ecd636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77ae8dfba7b4d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8495ced1abf4a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4a895ecd636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77ae8dfba7b4d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8495ced1abf4a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4a895ecd6364e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77ae8dfba7b4d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8495ced1abf4a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fbb03070df84e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6b4e46d5d49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17d555dc9dc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8ca6c3d62f744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6b4e46d5d49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17d555dc9dc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8ca6c3d62f744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6b4e46d5d49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17d555dc9dc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8ca6c3d62f744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6b4e46d5d4948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17d555dc9dc48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8ca6c3d62f744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4e7fe2cb35441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51f33cdcc19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3f181991766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2abb188d9a348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51f33cdcc19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3f181991766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2abb188d9a348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51f33cdcc19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3f181991766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2abb188d9a348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51f33cdcc1949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3f181991766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2abb188d9a348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1cec4de1f2c45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cd840109a9e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07e2c5e0d51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7561b2220e84c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cd840109a9e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07e2c5e0d51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7561b2220e84c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cd840109a9e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07e2c5e0d51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7561b2220e84c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cd840109a9e41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07e2c5e0d51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7561b2220e84c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d336096a37b4e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5acc5a23a0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7d5af325adb46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74d3656766747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5acc5a23a0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7d5af325adb46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74d3656766747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5acc5a23a0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7d5af325adb46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74d3656766747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5acc5a23a0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7d5af325adb46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74d3656766747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577cae54cc344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475b523bbc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ca26be58faa4a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950473a0f364b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475b523bbc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ca26be58faa4a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950473a0f364b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475b523bbc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ca26be58faa4a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950473a0f364b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475b523bbc54a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ca26be58faa4a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950473a0f364b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ac3cd0ed2f74a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63ce7a0fb9b44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c9c78951f104c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4bf04f58ca54c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63ce7a0fb9b44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c9c78951f104c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4bf04f58ca54c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63ce7a0fb9b44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c9c78951f104c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4bf04f58ca54c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63ce7a0fb9b44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c9c78951f104c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4bf04f58ca54c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1439f530f0344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67dab402c904a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c70e4607bdb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e47c6fcac3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67dab402c904a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c70e4607bdb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e47c6fcac3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67dab402c904a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c70e4607bdb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e47c6fcac3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67dab402c904a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c70e4607bdb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e47c6fcac3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a3fc1c341bc47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2ee496b2bdc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fb43fc339846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887c6b5438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2ee496b2bdc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fb43fc339846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887c6b5438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2ee496b2bdc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fb43fc339846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887c6b5438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2ee496b2bdc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fb43fc339846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887c6b5438e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7aa49d088874a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c7112648e684d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8542104012f4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ae7c1174b4d46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c7112648e684d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8542104012f4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ae7c1174b4d46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c7112648e684d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8542104012f4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ae7c1174b4d46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c7112648e684d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8542104012f4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ae7c1174b4d46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ffa149e7de42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5bf415bb19b42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b710efe4a7e4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7c1d2ba1569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5bf415bb19b42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b710efe4a7e4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7c1d2ba1569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5bf415bb19b42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b710efe4a7e4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7c1d2ba1569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5bf415bb19b42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b710efe4a7e4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7c1d2ba15694a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99ee640d4347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57d2541b55e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2cfec278f48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8ad832f0a2a40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57d2541b55e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2cfec278f48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8ad832f0a2a40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57d2541b55e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2cfec278f48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8ad832f0a2a40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57d2541b55e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2cfec278f48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8ad832f0a2a40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541d4e8fa7f4a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6ea21e8bb9a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aa6c8e6340b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521618fa3ec4f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6ea21e8bb9a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aa6c8e6340b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521618fa3ec4f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6ea21e8bb9a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aa6c8e6340b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521618fa3ec4f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6ea21e8bb9a49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aa6c8e6340b4f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521618fa3ec4f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87d39130ca4c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59c3d04ac5d4f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09a1b5e5e624b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ea47157410b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59c3d04ac5d4f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09a1b5e5e624b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ea47157410b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59c3d04ac5d4f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09a1b5e5e624b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ea47157410b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59c3d04ac5d4f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09a1b5e5e624b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ea47157410b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2aba8c726b94f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5400af545d348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cd71fc77e9941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de6095df2c6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5400af545d348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cd71fc77e9941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de6095df2c6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5400af545d348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cd71fc77e9941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de6095df2c6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5400af545d348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cd71fc77e9941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de6095df2c6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ae504944bcc4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5614504a7604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8c71afde67148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80710f225c347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5614504a7604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8c71afde67148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80710f225c347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5614504a7604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8c71afde67148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80710f225c347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5614504a7604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8c71afde67148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80710f225c347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c398ee386c2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08b3868886647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faa8bcfc5c4d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9b750a15c5243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08b3868886647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faa8bcfc5c4d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9b750a15c5243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08b3868886647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faa8bcfc5c4d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9b750a15c5243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08b3868886647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faa8bcfc5c4df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9b750a15c5243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adc45026b3848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7f7391a754f42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011a911e3f14d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30100e6508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7f7391a754f42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011a911e3f14d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30100e6508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7f7391a754f42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011a911e3f14d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30100e6508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7f7391a754f42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011a911e3f14d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30100e6508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aaadad8e88d42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83959a469ae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330170ef753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b57d1f266524c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83959a469ae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330170ef753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b57d1f266524c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83959a469ae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330170ef753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b57d1f266524c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83959a469ae49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330170ef75348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b57d1f266524c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6057573d8d64c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2d3d289cd334c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4b22a64cfb1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b4fd2e6cf5c45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2d3d289cd334c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4b22a64cfb1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b4fd2e6cf5c45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2d3d289cd334c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4b22a64cfb1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b4fd2e6cf5c45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2d3d289cd334cd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4b22a64cfb1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b4fd2e6cf5c45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4b427acc6cd49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32e05a517d5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8cacd2cf99546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a922e6ea5654d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32e05a517d5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8cacd2cf99546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a922e6ea5654d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32e05a517d5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8cacd2cf99546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a922e6ea5654d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32e05a517d54a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8cacd2cf99546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a922e6ea5654df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37c511c81e544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042216168ff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b712742f7b44c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718696db75843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042216168ff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b712742f7b44c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718696db75843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042216168ff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b712742f7b44c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718696db75843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042216168ff41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b712742f7b44c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718696db75843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f20dfd50d774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8891b2bdd844c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dc55d35636940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a0a9d41839b4e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8891b2bdd844c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dc55d35636940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a0a9d41839b4e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8891b2bdd844c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dc55d35636940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a0a9d41839b4e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8891b2bdd844c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dc55d35636940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a0a9d41839b4e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69c215396e04b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9b9d598592c48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b40808d024247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2c6015742df4c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9b9d598592c48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b40808d024247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2c6015742df4c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9b9d598592c48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b40808d024247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2c6015742df4c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9b9d598592c48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b40808d024247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2c6015742df4c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c5e33a0e23149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a3d4a2ceffa4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d80ea9ae677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a0584f1754a4b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a3d4a2ceffa4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d80ea9ae677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a0584f1754a4b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a3d4a2ceffa4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d80ea9ae677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a0584f1754a4b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a3d4a2ceffa46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d80ea9ae677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a0584f1754a4b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0f4f50df0d746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afc6d9c31f74ef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9dc326d6ad94e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e3c329315a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afc6d9c31f74ef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9dc326d6ad94e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e3c329315a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afc6d9c31f74ef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9dc326d6ad94e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e3c329315a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afc6d9c31f74ef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9dc326d6ad94e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e3c329315a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83ad188c2824b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39e5aec359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2d9f6f5720f4f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ea6f60f390b4c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39e5aec359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2d9f6f5720f4f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ea6f60f390b4c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39e5aec359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2d9f6f5720f4f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ea6f60f390b4c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39e5aec3596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2d9f6f5720f4f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ea6f60f390b4c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2e68198fecf45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ca915e44f70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51c88fc72c4a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ca12da06b01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ca915e44f70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51c88fc72c4a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ca12da06b01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ca915e44f70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51c88fc72c4a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ca12da06b01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ca915e44f7043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51c88fc72c4a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ca12da06b014c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4f8d577307b4a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4793013454f40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aa9b865abd54d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b84ff52e219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4793013454f40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aa9b865abd54d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b84ff52e219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4793013454f40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aa9b865abd54d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b84ff52e219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4793013454f40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aa9b865abd54d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b84ff52e21946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fd6788ccdfb45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c7eefae8b134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4937bdd8ae4a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5ef4f7852b7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c7eefae8b134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4937bdd8ae4a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5ef4f7852b7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c7eefae8b134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4937bdd8ae4a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5ef4f7852b7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c7eefae8b1347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4937bdd8ae4a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5ef4f7852b7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40d9f1b98b44e8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f26c3438f5f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970021999e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3393889f9114b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f26c3438f5f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970021999e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3393889f9114b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f26c3438f5f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970021999e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3393889f9114b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f26c3438f5f4f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970021999ef48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3393889f9114b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06017ef035a49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897ae58a72642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841d6e2420140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765f80cee5242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897ae58a72642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841d6e2420140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765f80cee5242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897ae58a72642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841d6e2420140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765f80cee5242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897ae58a72642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841d6e2420140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765f80cee5242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f575675691d4b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7c277429f954b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1989b3ac5a843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654b579c53d4c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7c277429f954b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1989b3ac5a843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654b579c53d4c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7c277429f954b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1989b3ac5a843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654b579c53d4c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7c277429f954b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1989b3ac5a843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654b579c53d4c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04498ba17e846a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464ab242bdd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2ad24efa36b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2a2d42e19cf42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464ab242bdd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2ad24efa36b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2a2d42e19cf42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464ab242bdd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2ad24efa36b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2a2d42e19cf42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464ab242bdd40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2ad24efa36b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2a2d42e19cf42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f39f70b030a4a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9817faea30b46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af06f8f06f14a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d2999a391f7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9817faea30b46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af06f8f06f14a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d2999a391f7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9817faea30b46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af06f8f06f14a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d2999a391f7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9817faea30b46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af06f8f06f14a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d2999a391f743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919fa724532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316db38268349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366806825d840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272da15bfb14e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316db38268349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366806825d840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272da15bfb14e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316db38268349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366806825d840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272da15bfb14e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316db38268349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366806825d840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272da15bfb14e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b881483c52f48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1651a2b07ba48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105a86d24c440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6596abea67e4e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1651a2b07ba48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105a86d24c440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6596abea67e4e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1651a2b07ba48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105a86d24c440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6596abea67e4e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1651a2b07ba48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105a86d24c440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6596abea67e4e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fe0b5838ac541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16003b817084a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cf0f0f6fab04e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ce74f9a333e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16003b817084a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cf0f0f6fab04e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ce74f9a333e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16003b817084a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cf0f0f6fab04e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ce74f9a333e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16003b817084a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cf0f0f6fab04e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ce74f9a333e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3828611b9534b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992fd5190c9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3a31553ed24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2e548d65e8b4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992fd5190c9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3a31553ed24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2e548d65e8b4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992fd5190c9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3a31553ed24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2e548d65e8b4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992fd5190c9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3a31553ed241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2e548d65e8b4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abb9e7f55af48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fa3073e85ea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8f10c4f94344e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2c129aebb3148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fa3073e85ea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8f10c4f94344e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2c129aebb3148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fa3073e85ea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8f10c4f94344e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2c129aebb3148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fa3073e85ea40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8f10c4f94344e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2c129aebb3148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473e2f7ccfb49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bdabeb9313f4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f29565b05f7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67d19ca1b5b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bdabeb9313f4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f29565b05f7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67d19ca1b5b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bdabeb9313f4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f29565b05f7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67d19ca1b5b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bdabeb9313f46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f29565b05f740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67d19ca1b5b42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ca4e0f6d1ac46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f3ac3bd8f7b4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64a07834323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2f5f97910f9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f3ac3bd8f7b4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64a07834323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2f5f97910f9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f3ac3bd8f7b4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64a07834323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2f5f97910f9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f3ac3bd8f7b42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64a07834323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2f5f97910f948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61644a9dd8744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f8884ce3c194c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2d64578a6ee43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9734268b53a44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f8884ce3c194c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2d64578a6ee43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9734268b53a44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f8884ce3c194c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2d64578a6ee43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9734268b53a44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f8884ce3c194c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2d64578a6ee43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9734268b53a44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379caaaed694a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2fdc0bf6b2444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a878fccc27745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1ade4eb1b054a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2fdc0bf6b2444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a878fccc27745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1ade4eb1b054a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2fdc0bf6b2444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a878fccc27745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1ade4eb1b054a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2fdc0bf6b2444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a878fccc27745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1ade4eb1b054a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22fa56e06364d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7fc1da7b7584b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4d8f10c5a3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3d91a3f64554c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7fc1da7b7584b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4d8f10c5a3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3d91a3f64554c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7fc1da7b7584b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4d8f10c5a3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3d91a3f64554c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7fc1da7b7584b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4d8f10c5a3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3d91a3f64554c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4f1f7f1bd154b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d6f2c35f92e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e6c8219be7e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4ec708de4aa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d6f2c35f92e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e6c8219be7e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4ec708de4aa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d6f2c35f92e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e6c8219be7e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4ec708de4aa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d6f2c35f92e43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e6c8219be7e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4ec708de4aa47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e4c6173198248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318b2448c9b4c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d3c6ee27e474e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b4ca648298c4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318b2448c9b4c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d3c6ee27e474e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b4ca648298c4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318b2448c9b4c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d3c6ee27e474e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b4ca648298c4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318b2448c9b4c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d3c6ee27e474e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b4ca648298c4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aa383d275bc49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6b1b7d026054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15b3f751384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ac1375f5502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6b1b7d026054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15b3f751384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ac1375f5502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6b1b7d026054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15b3f751384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ac1375f5502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6b1b7d026054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15b3f751384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ac1375f550240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6d3b3b4d7fd44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a06a7c7660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470088ee9a141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f0552c792ff48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a06a7c7660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470088ee9a141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f0552c792ff48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a06a7c7660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470088ee9a141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f0552c792ff48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a06a7c76604c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470088ee9a141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f0552c792ff48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5987a8981944b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0b247e04954f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b3ea55f5f9348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db9f122809a43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0b247e04954f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b3ea55f5f9348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db9f122809a43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0b247e04954f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b3ea55f5f9348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db9f122809a43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0b247e04954f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b3ea55f5f9348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db9f122809a43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ccee22ef5a54e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c5735e8d830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6f77550ac1b40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11a6ec3b9ae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c5735e8d830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6f77550ac1b40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11a6ec3b9ae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c5735e8d830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6f77550ac1b40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11a6ec3b9ae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c5735e8d83045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6f77550ac1b40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11a6ec3b9ae40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4b10ae17c4943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786ebe66e1e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e8090d524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902f4952425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786ebe66e1e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e8090d524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902f4952425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786ebe66e1e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e8090d524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902f4952425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786ebe66e1e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e8090d5247649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902f495242547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aa45c2710d84f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0a6f8d832c249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5aba3d3576d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89d34bcac7a46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0a6f8d832c249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5aba3d3576d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89d34bcac7a46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0a6f8d832c249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5aba3d3576d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89d34bcac7a46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0a6f8d832c249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5aba3d3576d48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89d34bcac7a46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d2b7d90df194d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07dde63ccce45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a6ee9538c748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8a56fad81c0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07dde63ccce45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a6ee9538c748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8a56fad81c0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07dde63ccce45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a6ee9538c748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8a56fad81c0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07dde63ccce45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a6ee9538c748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8a56fad81c040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5a48fc9031941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ca4ca8074324b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932b022a12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fff0d8f0f8e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ca4ca8074324b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932b022a12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fff0d8f0f8e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ca4ca8074324b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932b022a12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fff0d8f0f8e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ca4ca8074324b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932b022a12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fff0d8f0f8e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3054e4e53764c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710696837ac47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27dca5efadd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b9e2038068e49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710696837ac47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27dca5efadd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b9e2038068e49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710696837ac47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27dca5efadd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b9e2038068e49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710696837ac474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27dca5efadd4e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b9e2038068e49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1189759f1d4a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fde46989bb645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dd4bfe9fc9b4d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e311cddc92642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fde46989bb645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dd4bfe9fc9b4d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e311cddc92642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fde46989bb645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dd4bfe9fc9b4d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e311cddc92642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fde46989bb645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dd4bfe9fc9b4d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e311cddc92642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dbd709fbe09411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21353189531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e8b2d2e0c8c4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663feaecf784c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21353189531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e8b2d2e0c8c4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663feaecf784c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21353189531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e8b2d2e0c8c4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663feaecf784c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213531895314b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e8b2d2e0c8c42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663feaecf784c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fa75f227fdf45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7953dbc2c584e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144ef6f71f4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dc65bfe16bd4c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7953dbc2c584e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144ef6f71f4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dc65bfe16bd4c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7953dbc2c584e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144ef6f71f4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dc65bfe16bd4c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7953dbc2c584e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144ef6f71f4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dc65bfe16bd4c1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d68f12bfd724c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2b0b6fbb048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2955f5adcb44f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0cdcb4ea32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2b0b6fbb048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2955f5adcb44f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0cdcb4ea32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2b0b6fbb048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2955f5adcb44f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0cdcb4ea32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2b0b6fbb04846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2955f5adcb44f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0cdcb4ea324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0f87082b3bc42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af0bc693a2f40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56c80c6c72f4f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452a5a5213845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af0bc693a2f40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56c80c6c72f4f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452a5a5213845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af0bc693a2f40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56c80c6c72f4f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452a5a5213845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af0bc693a2f40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56c80c6c72f4f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452a5a5213845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62ffec3eff543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bebedad523740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a0cf4df1c084a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101cad8fffd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bebedad523740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a0cf4df1c084a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101cad8fffd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bebedad523740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a0cf4df1c084a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101cad8fffd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bebedad523740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a0cf4df1c084a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101cad8fffd45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326ac2b1a6342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ac66b9a409348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7ce5a3a0304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703919fff3e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ac66b9a409348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7ce5a3a0304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703919fff3e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ac66b9a409348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7ce5a3a0304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703919fff3e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ac66b9a409348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7ce5a3a0304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703919fff3e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939077abf3249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4849369237849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f671ac503e747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72261a9293246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4849369237849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f671ac503e747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72261a9293246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4849369237849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f671ac503e747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72261a9293246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48493692378495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f671ac503e747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72261a9293246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543aca59d984b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d2841b1809844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faa7eb0599346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8604567b427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d2841b1809844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faa7eb0599346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8604567b427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d2841b1809844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faa7eb0599346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8604567b427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d2841b1809844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faa7eb0599346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8604567b42740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4d0168a0cd641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052c12021ed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f50a18c784747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af15684e1fc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052c12021ed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f50a18c784747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af15684e1fc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052c12021ed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f50a18c784747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af15684e1fc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052c12021ed47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f50a18c784747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af15684e1fc4e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182f6765a4e4f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ddbe85a848740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b5203d19831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e37b1845add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ddbe85a848740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b5203d19831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e37b1845add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ddbe85a848740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b5203d19831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e37b1845add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ddbe85a848740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b5203d198314a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e37b1845add4d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3bd06f62dee44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5d8b3017cc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587ff35126644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b7550894fd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5d8b3017cc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587ff35126644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b7550894fd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5d8b3017cc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587ff35126644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b7550894fd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5d8b3017ccc43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587ff35126644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b7550894fd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d362b912a1f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ca8de73df5147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8a4ebb6a29c49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de692171e948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ca8de73df5147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8a4ebb6a29c49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de692171e948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ca8de73df5147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8a4ebb6a29c49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de692171e948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ca8de73df5147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8a4ebb6a29c49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de692171e948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39ada30d6ca4f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cae2c506ee64e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ae82ff837f34e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a091bedb2734c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cae2c506ee64e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ae82ff837f34e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a091bedb2734c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cae2c506ee64e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ae82ff837f34e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a091bedb2734c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cae2c506ee64e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ae82ff837f34e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a091bedb2734c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e2cac7d0f2644a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c3d871c5697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6ba4c83cbf344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d258abe8b97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c3d871c5697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6ba4c83cbf344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d258abe8b97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c3d871c5697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6ba4c83cbf344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d258abe8b97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c3d871c56974c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6ba4c83cbf344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d258abe8b9742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0bb82dce4f042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74ff4c7ca304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6a60f47b2ed42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ed66e0104b744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74ff4c7ca304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6a60f47b2ed42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ed66e0104b744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74ff4c7ca304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6a60f47b2ed42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ed66e0104b744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74ff4c7ca3044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6a60f47b2ed42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ed66e0104b744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1b8cfd99d0b48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619d770d934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ef28816c313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e6f8ce0516f4b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619d770d934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ef28816c313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e6f8ce0516f4b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619d770d934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ef28816c313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e6f8ce0516f4b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619d770d93444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ef28816c3134c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e6f8ce0516f4b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460300718044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e73600996ea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779377cf5514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8a1e90906b64c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e73600996ea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779377cf5514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8a1e90906b64c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e73600996ea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779377cf5514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8a1e90906b64c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e73600996ea4e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779377cf5514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8a1e90906b64c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f82e472685b462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548456b904f43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018bfa3c4d8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bd5f7ad4e1e47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548456b904f43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018bfa3c4d8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bd5f7ad4e1e47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548456b904f43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018bfa3c4d8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bd5f7ad4e1e47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548456b904f43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018bfa3c4d843e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bd5f7ad4e1e47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5804bff339241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c398533c6f9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801c6ec19124a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dfac24045fd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c398533c6f9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801c6ec19124a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dfac24045fd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c398533c6f9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801c6ec19124a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dfac24045fd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c398533c6f9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801c6ec19124a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dfac24045fd41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51b2ac07cf34b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c504b9b27f846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899d2a008a7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f1ec0fa725f4a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c504b9b27f846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899d2a008a7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f1ec0fa725f4a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c504b9b27f846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899d2a008a7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f1ec0fa725f4a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c504b9b27f846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899d2a008a7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f1ec0fa725f4a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70198a3bf9842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c0389984b1d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97735edf4a147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ac9042644dd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c0389984b1d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97735edf4a147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ac9042644dd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c0389984b1d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97735edf4a147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ac9042644dd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c0389984b1d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97735edf4a147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ac9042644dd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3d1b4d219dd43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8e5ff34bb1f43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98ef5cda3c04f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02c562021be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8e5ff34bb1f43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98ef5cda3c04f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02c562021be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8e5ff34bb1f43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98ef5cda3c04f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02c562021be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8e5ff34bb1f434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98ef5cda3c04f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02c562021be48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25d4fc3fda545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e84668d702347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ba7e40eb281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d06cb51a72b40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e84668d702347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ba7e40eb281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d06cb51a72b40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e84668d702347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ba7e40eb281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d06cb51a72b40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e84668d702347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ba7e40eb2814f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d06cb51a72b40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9f9365dad4945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4076f9846e3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60cd30ccd9e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feba17607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4076f9846e3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60cd30ccd9e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feba17607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4076f9846e3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60cd30ccd9e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feba17607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4076f9846e34e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60cd30ccd9e4d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feba17607bc47f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beb89ffcc5d45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d724c678e6840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884d92b2698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557e5a7edbd4b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d724c678e6840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884d92b2698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557e5a7edbd4b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d724c678e6840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884d92b2698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557e5a7edbd4b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d724c678e6840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884d92b269843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557e5a7edbd4b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ac2233bece44ca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6a5a1b5d21b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d117b052f60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76a17d42cac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6a5a1b5d21b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d117b052f60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76a17d42cac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6a5a1b5d21b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d117b052f60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76a17d42cac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6a5a1b5d21b45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d117b052f60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76a17d42cac4ce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d76b068978e4e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83324e8c9b04a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d0c8cabfa51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de4949248af42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83324e8c9b04a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d0c8cabfa51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de4949248af42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83324e8c9b04a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d0c8cabfa51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de4949248af42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83324e8c9b04a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d0c8cabfa5147c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de4949248af423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53350e6323249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3f061345ccd4b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98852f8aa2142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36af5f1e6344b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3f061345ccd4b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98852f8aa2142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36af5f1e6344b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3f061345ccd4b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98852f8aa2142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36af5f1e6344b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3f061345ccd4b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98852f8aa2142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36af5f1e6344b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c603beb95aa41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0a8f5de836c4b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9130db4cedd44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68646835c9a4d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0a8f5de836c4b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9130db4cedd44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68646835c9a4d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0a8f5de836c4b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9130db4cedd44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68646835c9a4d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0a8f5de836c4b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9130db4cedd44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68646835c9a4d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942e162394e46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bd93c21d7f4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1124ae422df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7310598412440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bd93c21d7f4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1124ae422df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7310598412440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bd93c21d7f4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1124ae422df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7310598412440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bd93c21d7f4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1124ae422df44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7310598412440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355f0d30efe48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39194f196a74d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7015cb2bc3b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4dfe6f190db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39194f196a74d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7015cb2bc3b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4dfe6f190db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39194f196a74d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7015cb2bc3b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4dfe6f190db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39194f196a74d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7015cb2bc3b40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4dfe6f190db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3a6b5d48db344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86bb10486fb4e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a92737dbbe44a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7cb25578b1741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86bb10486fb4e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a92737dbbe44a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7cb25578b1741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86bb10486fb4e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a92737dbbe44a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7cb25578b1741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86bb10486fb4e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a92737dbbe44a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7cb25578b1741e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c441b7ca11546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8087bf1a9584a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01cc3484d9a4d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fc45fefea0044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8087bf1a9584a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01cc3484d9a4d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fc45fefea0044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8087bf1a9584a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01cc3484d9a4d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fc45fefea0044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8087bf1a9584ab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01cc3484d9a4d7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fc45fefea0044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